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 id="2147483707"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Krona One" panose="020B0604020202020204" charset="0"/>
      <p:regular r:id="rId29"/>
    </p:embeddedFont>
    <p:embeddedFont>
      <p:font typeface="Lato" panose="020B0604020202020204" charset="0"/>
      <p:regular r:id="rId30"/>
      <p:bold r:id="rId31"/>
      <p:italic r:id="rId32"/>
      <p:boldItalic r:id="rId33"/>
    </p:embeddedFont>
    <p:embeddedFont>
      <p:font typeface="Open Sans" panose="020B0604020202020204" charset="0"/>
      <p:regular r:id="rId34"/>
      <p:bold r:id="rId35"/>
      <p:italic r:id="rId36"/>
      <p:boldItalic r:id="rId37"/>
    </p:embeddedFont>
    <p:embeddedFont>
      <p:font typeface="Ubuntu"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98">
          <p15:clr>
            <a:srgbClr val="FF0000"/>
          </p15:clr>
        </p15:guide>
        <p15:guide id="2" pos="519">
          <p15:clr>
            <a:srgbClr val="FFFF00"/>
          </p15:clr>
        </p15:guide>
        <p15:guide id="3" orient="horz" pos="2889">
          <p15:clr>
            <a:srgbClr val="FFFF00"/>
          </p15:clr>
        </p15:guide>
        <p15:guide id="4" orient="horz" pos="347">
          <p15:clr>
            <a:srgbClr val="FFFF00"/>
          </p15:clr>
        </p15:guide>
        <p15:guide id="5" pos="5249">
          <p15:clr>
            <a:srgbClr val="FFFF00"/>
          </p15:clr>
        </p15:guide>
        <p15:guide id="6" pos="2888">
          <p15:clr>
            <a:srgbClr val="9AA0A6"/>
          </p15:clr>
        </p15:guide>
        <p15:guide id="7" orient="horz">
          <p15:clr>
            <a:srgbClr val="9AA0A6"/>
          </p15:clr>
        </p15:guide>
        <p15:guide id="8" orient="horz" pos="1323">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a Rainb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3D039E-63AD-4B46-9C2D-C7798D1A7EAD}">
  <a:tblStyle styleId="{7F3D039E-63AD-4B46-9C2D-C7798D1A7EA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83" d="100"/>
          <a:sy n="83" d="100"/>
        </p:scale>
        <p:origin x="800" y="40"/>
      </p:cViewPr>
      <p:guideLst>
        <p:guide orient="horz" pos="498"/>
        <p:guide pos="519"/>
        <p:guide orient="horz" pos="2889"/>
        <p:guide orient="horz" pos="347"/>
        <p:guide pos="5249"/>
        <p:guide pos="2888"/>
        <p:guide orient="horz"/>
        <p:guide orient="horz" pos="13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6f39c49baf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6f39c49baf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 there </a:t>
            </a:r>
            <a:endParaRPr/>
          </a:p>
          <a:p>
            <a:pPr marL="0" lvl="0" indent="0" algn="l" rtl="0">
              <a:spcBef>
                <a:spcPts val="0"/>
              </a:spcBef>
              <a:spcAft>
                <a:spcPts val="0"/>
              </a:spcAft>
              <a:buNone/>
            </a:pPr>
            <a:endParaRPr/>
          </a:p>
          <a:p>
            <a:pPr marL="0" lvl="0" indent="0" algn="l" rtl="0">
              <a:spcBef>
                <a:spcPts val="0"/>
              </a:spcBef>
              <a:spcAft>
                <a:spcPts val="0"/>
              </a:spcAft>
              <a:buNone/>
            </a:pPr>
            <a:r>
              <a:rPr lang="en"/>
              <a:t>Thank you so much for spending the morning with us</a:t>
            </a:r>
            <a:endParaRPr/>
          </a:p>
          <a:p>
            <a:pPr marL="0" lvl="0" indent="0" algn="l" rtl="0">
              <a:spcBef>
                <a:spcPts val="0"/>
              </a:spcBef>
              <a:spcAft>
                <a:spcPts val="0"/>
              </a:spcAft>
              <a:buNone/>
            </a:pPr>
            <a:endParaRPr/>
          </a:p>
          <a:p>
            <a:pPr marL="0" lvl="0" indent="0" algn="l" rtl="0">
              <a:spcBef>
                <a:spcPts val="0"/>
              </a:spcBef>
              <a:spcAft>
                <a:spcPts val="0"/>
              </a:spcAft>
              <a:buNone/>
            </a:pPr>
            <a:r>
              <a:rPr lang="en"/>
              <a:t>My name is Jordan, and today myself and my colleagues Bianca and Tessa will be sharing with you the Green Swan opportunity for Zipcar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6ed1d3ee59_0_10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6ed1d3ee59_0_10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focused on four main stakeholders - all of which will be ideal partners as well.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gaf5ddd0e6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8" name="Google Shape;1848;gaf5ddd0e6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each group we see partnering with ZipCar as an opportunity for them to achieve internal sustainability goals, </a:t>
            </a:r>
            <a:endParaRPr/>
          </a:p>
          <a:p>
            <a:pPr marL="0" lvl="0" indent="0" algn="l" rtl="0">
              <a:spcBef>
                <a:spcPts val="0"/>
              </a:spcBef>
              <a:spcAft>
                <a:spcPts val="0"/>
              </a:spcAft>
              <a:buNone/>
            </a:pPr>
            <a:endParaRPr/>
          </a:p>
          <a:p>
            <a:pPr marL="0" lvl="0" indent="0" algn="l" rtl="0">
              <a:spcBef>
                <a:spcPts val="0"/>
              </a:spcBef>
              <a:spcAft>
                <a:spcPts val="0"/>
              </a:spcAft>
              <a:buNone/>
            </a:pPr>
            <a:r>
              <a:rPr lang="en"/>
              <a:t>and would engage them by drawing clear connections illustrating these benefits, We would also hope they would play </a:t>
            </a:r>
            <a:endParaRPr/>
          </a:p>
          <a:p>
            <a:pPr marL="0" lvl="0" indent="0" algn="l" rtl="0">
              <a:spcBef>
                <a:spcPts val="0"/>
              </a:spcBef>
              <a:spcAft>
                <a:spcPts val="0"/>
              </a:spcAft>
              <a:buNone/>
            </a:pPr>
            <a:r>
              <a:rPr lang="en"/>
              <a:t>a role in advocating for policies that support </a:t>
            </a:r>
            <a:endParaRPr/>
          </a:p>
          <a:p>
            <a:pPr marL="0" lvl="0" indent="0" algn="l" rtl="0">
              <a:spcBef>
                <a:spcPts val="0"/>
              </a:spcBef>
              <a:spcAft>
                <a:spcPts val="0"/>
              </a:spcAft>
              <a:buNone/>
            </a:pPr>
            <a:endParaRPr/>
          </a:p>
          <a:p>
            <a:pPr marL="0" lvl="0" indent="0" algn="l" rtl="0">
              <a:spcBef>
                <a:spcPts val="0"/>
              </a:spcBef>
              <a:spcAft>
                <a:spcPts val="0"/>
              </a:spcAft>
              <a:buNone/>
            </a:pPr>
            <a:r>
              <a:rPr lang="en"/>
              <a:t>ZipCar’s initiatives with the city and it’s residents. </a:t>
            </a:r>
            <a:endParaRPr/>
          </a:p>
          <a:p>
            <a:pPr marL="0" lvl="0" indent="0" algn="l" rtl="0">
              <a:spcBef>
                <a:spcPts val="0"/>
              </a:spcBef>
              <a:spcAft>
                <a:spcPts val="0"/>
              </a:spcAft>
              <a:buNone/>
            </a:pPr>
            <a:endParaRPr/>
          </a:p>
          <a:p>
            <a:pPr marL="0" lvl="0" indent="0" algn="l" rtl="0">
              <a:spcBef>
                <a:spcPts val="0"/>
              </a:spcBef>
              <a:spcAft>
                <a:spcPts val="0"/>
              </a:spcAft>
              <a:buNone/>
            </a:pPr>
            <a:r>
              <a:rPr lang="en"/>
              <a:t>From the local government we would look for support in providing public space for parking and charging stations </a:t>
            </a:r>
            <a:endParaRPr/>
          </a:p>
          <a:p>
            <a:pPr marL="0" lvl="0" indent="0" algn="l" rtl="0">
              <a:spcBef>
                <a:spcPts val="0"/>
              </a:spcBef>
              <a:spcAft>
                <a:spcPts val="0"/>
              </a:spcAft>
              <a:buNone/>
            </a:pPr>
            <a:endParaRPr/>
          </a:p>
          <a:p>
            <a:pPr marL="0" lvl="0" indent="0" algn="l" rtl="0">
              <a:spcBef>
                <a:spcPts val="0"/>
              </a:spcBef>
              <a:spcAft>
                <a:spcPts val="0"/>
              </a:spcAft>
              <a:buNone/>
            </a:pPr>
            <a:r>
              <a:rPr lang="en"/>
              <a:t>and incentives, in the form of tax benefits or other perks. </a:t>
            </a:r>
            <a:endParaRPr/>
          </a:p>
          <a:p>
            <a:pPr marL="0" lvl="0" indent="0" algn="l" rtl="0">
              <a:spcBef>
                <a:spcPts val="0"/>
              </a:spcBef>
              <a:spcAft>
                <a:spcPts val="0"/>
              </a:spcAft>
              <a:buNone/>
            </a:pPr>
            <a:endParaRPr/>
          </a:p>
          <a:p>
            <a:pPr marL="0" lvl="0" indent="0" algn="l" rtl="0">
              <a:spcBef>
                <a:spcPts val="0"/>
              </a:spcBef>
              <a:spcAft>
                <a:spcPts val="0"/>
              </a:spcAft>
              <a:buNone/>
            </a:pPr>
            <a:r>
              <a:rPr lang="en"/>
              <a:t>This has the potential to reduce pollution, congestion, and noise associated with traffic and gas powered vehicles within the city.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7"/>
        <p:cNvGrpSpPr/>
        <p:nvPr/>
      </p:nvGrpSpPr>
      <p:grpSpPr>
        <a:xfrm>
          <a:off x="0" y="0"/>
          <a:ext cx="0" cy="0"/>
          <a:chOff x="0" y="0"/>
          <a:chExt cx="0" cy="0"/>
        </a:xfrm>
      </p:grpSpPr>
      <p:sp>
        <p:nvSpPr>
          <p:cNvPr id="1908" name="Google Shape;1908;gaf5ddd0e6b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9" name="Google Shape;1909;gaf5ddd0e6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businesses and local communities we would be looking for support advocating with the city.</a:t>
            </a:r>
            <a:endParaRPr/>
          </a:p>
          <a:p>
            <a:pPr marL="0" lvl="0" indent="0" algn="l" rtl="0">
              <a:spcBef>
                <a:spcPts val="0"/>
              </a:spcBef>
              <a:spcAft>
                <a:spcPts val="0"/>
              </a:spcAft>
              <a:buNone/>
            </a:pPr>
            <a:endParaRPr/>
          </a:p>
          <a:p>
            <a:pPr marL="0" lvl="0" indent="0" algn="l" rtl="0">
              <a:spcBef>
                <a:spcPts val="0"/>
              </a:spcBef>
              <a:spcAft>
                <a:spcPts val="0"/>
              </a:spcAft>
              <a:buNone/>
            </a:pPr>
            <a:r>
              <a:rPr lang="en"/>
              <a:t> With local businesses we would seek partnerships through fleet subscriptions or offering membership as an employee perk,</a:t>
            </a:r>
            <a:endParaRPr/>
          </a:p>
          <a:p>
            <a:pPr marL="0" lvl="0" indent="0" algn="l" rtl="0">
              <a:spcBef>
                <a:spcPts val="0"/>
              </a:spcBef>
              <a:spcAft>
                <a:spcPts val="0"/>
              </a:spcAft>
              <a:buNone/>
            </a:pPr>
            <a:endParaRPr/>
          </a:p>
          <a:p>
            <a:pPr marL="0" lvl="0" indent="0" algn="l" rtl="0">
              <a:spcBef>
                <a:spcPts val="0"/>
              </a:spcBef>
              <a:spcAft>
                <a:spcPts val="0"/>
              </a:spcAft>
              <a:buNone/>
            </a:pPr>
            <a:r>
              <a:rPr lang="en"/>
              <a:t>As more job seekers and consumers, especially in the MIllennial generation and younger,  </a:t>
            </a:r>
            <a:endParaRPr/>
          </a:p>
          <a:p>
            <a:pPr marL="0" lvl="0" indent="0" algn="l" rtl="0">
              <a:spcBef>
                <a:spcPts val="0"/>
              </a:spcBef>
              <a:spcAft>
                <a:spcPts val="0"/>
              </a:spcAft>
              <a:buNone/>
            </a:pPr>
            <a:endParaRPr/>
          </a:p>
          <a:p>
            <a:pPr marL="0" lvl="0" indent="0" algn="l" rtl="0">
              <a:spcBef>
                <a:spcPts val="0"/>
              </a:spcBef>
              <a:spcAft>
                <a:spcPts val="0"/>
              </a:spcAft>
              <a:buNone/>
            </a:pPr>
            <a:r>
              <a:rPr lang="en"/>
              <a:t>look for brands that align with their values, such a partnership could bolster brand reputation or attract talent.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af5ddd0e6b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af5ddd0e6b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utility companies, we recognize a transition to an electric economy will increase demand on the energy supply.</a:t>
            </a:r>
            <a:endParaRPr/>
          </a:p>
          <a:p>
            <a:pPr marL="0" lvl="0" indent="0" algn="l" rtl="0">
              <a:spcBef>
                <a:spcPts val="0"/>
              </a:spcBef>
              <a:spcAft>
                <a:spcPts val="0"/>
              </a:spcAft>
              <a:buNone/>
            </a:pPr>
            <a:endParaRPr/>
          </a:p>
          <a:p>
            <a:pPr marL="0" lvl="0" indent="0" algn="l" rtl="0">
              <a:spcBef>
                <a:spcPts val="0"/>
              </a:spcBef>
              <a:spcAft>
                <a:spcPts val="0"/>
              </a:spcAft>
              <a:buNone/>
            </a:pPr>
            <a:r>
              <a:rPr lang="en"/>
              <a:t>This could be an opportunity to create a downstream pipeline for batteries as they reach end-of-use in vehicles. </a:t>
            </a:r>
            <a:endParaRPr/>
          </a:p>
          <a:p>
            <a:pPr marL="0" lvl="0" indent="0" algn="l" rtl="0">
              <a:spcBef>
                <a:spcPts val="0"/>
              </a:spcBef>
              <a:spcAft>
                <a:spcPts val="0"/>
              </a:spcAft>
              <a:buNone/>
            </a:pPr>
            <a:endParaRPr/>
          </a:p>
          <a:p>
            <a:pPr marL="0" lvl="0" indent="0" algn="l" rtl="0">
              <a:spcBef>
                <a:spcPts val="0"/>
              </a:spcBef>
              <a:spcAft>
                <a:spcPts val="0"/>
              </a:spcAft>
              <a:buNone/>
            </a:pPr>
            <a:r>
              <a:rPr lang="en"/>
              <a:t>These batteries still have 80% of the capacity left and could be used to support grid supply. </a:t>
            </a:r>
            <a:endParaRPr/>
          </a:p>
          <a:p>
            <a:pPr marL="0" lvl="0" indent="0" algn="l" rtl="0">
              <a:spcBef>
                <a:spcPts val="0"/>
              </a:spcBef>
              <a:spcAft>
                <a:spcPts val="0"/>
              </a:spcAft>
              <a:buNone/>
            </a:pPr>
            <a:endParaRPr/>
          </a:p>
          <a:p>
            <a:pPr marL="0" lvl="0" indent="0" algn="l" rtl="0">
              <a:spcBef>
                <a:spcPts val="0"/>
              </a:spcBef>
              <a:spcAft>
                <a:spcPts val="0"/>
              </a:spcAft>
              <a:buNone/>
            </a:pPr>
            <a:r>
              <a:rPr lang="en"/>
              <a:t>PG&amp;E in California, would be an ideal partner, as it has set a goal to help 700+ companies transition their vehicles to electric fleets,</a:t>
            </a:r>
            <a:endParaRPr/>
          </a:p>
          <a:p>
            <a:pPr marL="0" lvl="0" indent="0" algn="l" rtl="0">
              <a:spcBef>
                <a:spcPts val="0"/>
              </a:spcBef>
              <a:spcAft>
                <a:spcPts val="0"/>
              </a:spcAft>
              <a:buNone/>
            </a:pPr>
            <a:endParaRPr/>
          </a:p>
          <a:p>
            <a:pPr marL="0" lvl="0" indent="0" algn="l" rtl="0">
              <a:spcBef>
                <a:spcPts val="0"/>
              </a:spcBef>
              <a:spcAft>
                <a:spcPts val="0"/>
              </a:spcAft>
              <a:buNone/>
            </a:pPr>
            <a:r>
              <a:rPr lang="en"/>
              <a:t>This could compliment our partnership with the business community.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gaf5ddd0e6b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1" name="Google Shape;2031;gaf5ddd0e6b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Berkeley, CA, of course, is home to a major university and significant student population . </a:t>
            </a:r>
            <a:endParaRPr/>
          </a:p>
          <a:p>
            <a:pPr marL="0" lvl="0" indent="0" algn="l" rtl="0">
              <a:spcBef>
                <a:spcPts val="0"/>
              </a:spcBef>
              <a:spcAft>
                <a:spcPts val="0"/>
              </a:spcAft>
              <a:buNone/>
            </a:pPr>
            <a:endParaRPr/>
          </a:p>
          <a:p>
            <a:pPr marL="0" lvl="0" indent="0" algn="l" rtl="0">
              <a:spcBef>
                <a:spcPts val="0"/>
              </a:spcBef>
              <a:spcAft>
                <a:spcPts val="0"/>
              </a:spcAft>
              <a:buNone/>
            </a:pPr>
            <a:r>
              <a:rPr lang="en"/>
              <a:t>In 2016, 85% of faculty and student commuted by walking, cycling, public transportation, or ridesharing. </a:t>
            </a:r>
            <a:endParaRPr/>
          </a:p>
          <a:p>
            <a:pPr marL="0" lvl="0" indent="0" algn="l" rtl="0">
              <a:spcBef>
                <a:spcPts val="0"/>
              </a:spcBef>
              <a:spcAft>
                <a:spcPts val="0"/>
              </a:spcAft>
              <a:buNone/>
            </a:pPr>
            <a:endParaRPr/>
          </a:p>
          <a:p>
            <a:pPr marL="0" lvl="0" indent="0" algn="l" rtl="0">
              <a:spcBef>
                <a:spcPts val="0"/>
              </a:spcBef>
              <a:spcAft>
                <a:spcPts val="0"/>
              </a:spcAft>
              <a:buNone/>
            </a:pPr>
            <a:r>
              <a:rPr lang="en"/>
              <a:t>UC Berkeley has set ambitious sustainability targets to go even further, </a:t>
            </a:r>
            <a:endParaRPr/>
          </a:p>
          <a:p>
            <a:pPr marL="0" lvl="0" indent="0" algn="l" rtl="0">
              <a:spcBef>
                <a:spcPts val="0"/>
              </a:spcBef>
              <a:spcAft>
                <a:spcPts val="0"/>
              </a:spcAft>
              <a:buNone/>
            </a:pPr>
            <a:endParaRPr/>
          </a:p>
          <a:p>
            <a:pPr marL="0" lvl="0" indent="0" algn="l" rtl="0">
              <a:spcBef>
                <a:spcPts val="0"/>
              </a:spcBef>
              <a:spcAft>
                <a:spcPts val="0"/>
              </a:spcAft>
              <a:buNone/>
            </a:pPr>
            <a:r>
              <a:rPr lang="en"/>
              <a:t>including reducing individual vehicle commuting by 10%</a:t>
            </a:r>
            <a:endParaRPr/>
          </a:p>
          <a:p>
            <a:pPr marL="0" lvl="0" indent="0" algn="l" rtl="0">
              <a:spcBef>
                <a:spcPts val="0"/>
              </a:spcBef>
              <a:spcAft>
                <a:spcPts val="0"/>
              </a:spcAft>
              <a:buNone/>
            </a:pPr>
            <a:endParaRPr/>
          </a:p>
          <a:p>
            <a:pPr marL="0" lvl="0" indent="0" algn="l" rtl="0">
              <a:spcBef>
                <a:spcPts val="0"/>
              </a:spcBef>
              <a:spcAft>
                <a:spcPts val="0"/>
              </a:spcAft>
              <a:buNone/>
            </a:pPr>
            <a:r>
              <a:rPr lang="en"/>
              <a:t>And investing in zero-emission vehicles for their fleet. </a:t>
            </a:r>
            <a:endParaRPr/>
          </a:p>
          <a:p>
            <a:pPr marL="0" lvl="0" indent="0" algn="l" rtl="0">
              <a:spcBef>
                <a:spcPts val="0"/>
              </a:spcBef>
              <a:spcAft>
                <a:spcPts val="0"/>
              </a:spcAft>
              <a:buNone/>
            </a:pPr>
            <a:endParaRPr/>
          </a:p>
          <a:p>
            <a:pPr marL="0" lvl="0" indent="0" algn="l" rtl="0">
              <a:spcBef>
                <a:spcPts val="0"/>
              </a:spcBef>
              <a:spcAft>
                <a:spcPts val="0"/>
              </a:spcAft>
              <a:buNone/>
            </a:pPr>
            <a:r>
              <a:rPr lang="en"/>
              <a:t>Partnering with ZipCar would help the university achieve these goals by their 2025 target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0"/>
        <p:cNvGrpSpPr/>
        <p:nvPr/>
      </p:nvGrpSpPr>
      <p:grpSpPr>
        <a:xfrm>
          <a:off x="0" y="0"/>
          <a:ext cx="0" cy="0"/>
          <a:chOff x="0" y="0"/>
          <a:chExt cx="0" cy="0"/>
        </a:xfrm>
      </p:grpSpPr>
      <p:sp>
        <p:nvSpPr>
          <p:cNvPr id="2091" name="Google Shape;2091;gaf5ddd0e6b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2" name="Google Shape;2092;gaf5ddd0e6b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we have looked at some stakeholders and partners individually,</a:t>
            </a:r>
            <a:endParaRPr/>
          </a:p>
          <a:p>
            <a:pPr marL="0" lvl="0" indent="0" algn="l" rtl="0">
              <a:spcBef>
                <a:spcPts val="0"/>
              </a:spcBef>
              <a:spcAft>
                <a:spcPts val="0"/>
              </a:spcAft>
              <a:buNone/>
            </a:pPr>
            <a:endParaRPr/>
          </a:p>
          <a:p>
            <a:pPr marL="0" lvl="0" indent="0" algn="l" rtl="0">
              <a:spcBef>
                <a:spcPts val="0"/>
              </a:spcBef>
              <a:spcAft>
                <a:spcPts val="0"/>
              </a:spcAft>
              <a:buNone/>
            </a:pPr>
            <a:r>
              <a:rPr lang="en"/>
              <a:t>We want to illustrate the broader impact an electric, ZipCar fleet could have on the ecosystem. </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af5ddd0e6b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af5ddd0e6b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Environmentally, we have mentioned several of these impacts. </a:t>
            </a:r>
            <a:endParaRPr/>
          </a:p>
          <a:p>
            <a:pPr marL="0" lvl="0" indent="0" algn="l" rtl="0">
              <a:spcBef>
                <a:spcPts val="0"/>
              </a:spcBef>
              <a:spcAft>
                <a:spcPts val="0"/>
              </a:spcAft>
              <a:buNone/>
            </a:pPr>
            <a:endParaRPr/>
          </a:p>
          <a:p>
            <a:pPr marL="0" lvl="0" indent="0" algn="l" rtl="0">
              <a:spcBef>
                <a:spcPts val="0"/>
              </a:spcBef>
              <a:spcAft>
                <a:spcPts val="0"/>
              </a:spcAft>
              <a:buNone/>
            </a:pPr>
            <a:r>
              <a:rPr lang="en"/>
              <a:t>Reduction in gas-powered vehicles would lead to reduced pollution and noise. </a:t>
            </a:r>
            <a:endParaRPr/>
          </a:p>
          <a:p>
            <a:pPr marL="0" lvl="0" indent="0" algn="l" rtl="0">
              <a:spcBef>
                <a:spcPts val="0"/>
              </a:spcBef>
              <a:spcAft>
                <a:spcPts val="0"/>
              </a:spcAft>
              <a:buNone/>
            </a:pPr>
            <a:endParaRPr/>
          </a:p>
          <a:p>
            <a:pPr marL="0" lvl="0" indent="0" algn="l" rtl="0">
              <a:spcBef>
                <a:spcPts val="0"/>
              </a:spcBef>
              <a:spcAft>
                <a:spcPts val="0"/>
              </a:spcAft>
              <a:buNone/>
            </a:pPr>
            <a:r>
              <a:rPr lang="en"/>
              <a:t>The Covid19 shutdowns have how when traffic is eased - nature thrives.</a:t>
            </a:r>
            <a:endParaRPr/>
          </a:p>
          <a:p>
            <a:pPr marL="0" lvl="0" indent="0" algn="l" rtl="0">
              <a:spcBef>
                <a:spcPts val="0"/>
              </a:spcBef>
              <a:spcAft>
                <a:spcPts val="0"/>
              </a:spcAft>
              <a:buNone/>
            </a:pPr>
            <a:endParaRPr/>
          </a:p>
          <a:p>
            <a:pPr marL="0" lvl="0" indent="0" algn="l" rtl="0">
              <a:spcBef>
                <a:spcPts val="0"/>
              </a:spcBef>
              <a:spcAft>
                <a:spcPts val="0"/>
              </a:spcAft>
              <a:buNone/>
            </a:pPr>
            <a:r>
              <a:rPr lang="en"/>
              <a:t>On the social side - these same environmental impacts are bond to lead to increased health and wellbeing in the community. </a:t>
            </a:r>
            <a:endParaRPr/>
          </a:p>
          <a:p>
            <a:pPr marL="0" lvl="0" indent="0" algn="l" rtl="0">
              <a:spcBef>
                <a:spcPts val="0"/>
              </a:spcBef>
              <a:spcAft>
                <a:spcPts val="0"/>
              </a:spcAft>
              <a:buNone/>
            </a:pPr>
            <a:endParaRPr/>
          </a:p>
          <a:p>
            <a:pPr marL="0" lvl="0" indent="0" algn="l" rtl="0">
              <a:spcBef>
                <a:spcPts val="0"/>
              </a:spcBef>
              <a:spcAft>
                <a:spcPts val="0"/>
              </a:spcAft>
              <a:buNone/>
            </a:pPr>
            <a:r>
              <a:rPr lang="en"/>
              <a:t>We also want to replicate the work we are doing with the New York City Housing Authority, to ensure we are supporting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af5ddd0e6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af5ddd0e6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4"/>
        <p:cNvGrpSpPr/>
        <p:nvPr/>
      </p:nvGrpSpPr>
      <p:grpSpPr>
        <a:xfrm>
          <a:off x="0" y="0"/>
          <a:ext cx="0" cy="0"/>
          <a:chOff x="0" y="0"/>
          <a:chExt cx="0" cy="0"/>
        </a:xfrm>
      </p:grpSpPr>
      <p:sp>
        <p:nvSpPr>
          <p:cNvPr id="2125" name="Google Shape;2125;gaf5ddd0e6b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6" name="Google Shape;2126;gaf5ddd0e6b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8"/>
        <p:cNvGrpSpPr/>
        <p:nvPr/>
      </p:nvGrpSpPr>
      <p:grpSpPr>
        <a:xfrm>
          <a:off x="0" y="0"/>
          <a:ext cx="0" cy="0"/>
          <a:chOff x="0" y="0"/>
          <a:chExt cx="0" cy="0"/>
        </a:xfrm>
      </p:grpSpPr>
      <p:sp>
        <p:nvSpPr>
          <p:cNvPr id="2259" name="Google Shape;2259;gaf5db1465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0" name="Google Shape;2260;gaf5db1465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Tessa, I will now go over the project outlook, timeline and will drive the project home!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71e807b215_2_31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71e807b215_2_31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We’ll cover:</a:t>
            </a:r>
            <a:endParaRPr/>
          </a:p>
          <a:p>
            <a:pPr marL="0" lvl="0" indent="0" algn="l" rtl="0">
              <a:spcBef>
                <a:spcPts val="0"/>
              </a:spcBef>
              <a:spcAft>
                <a:spcPts val="0"/>
              </a:spcAft>
              <a:buNone/>
            </a:pPr>
            <a:endParaRPr/>
          </a:p>
          <a:p>
            <a:pPr marL="0" lvl="0" indent="0" algn="l" rtl="0">
              <a:spcBef>
                <a:spcPts val="0"/>
              </a:spcBef>
              <a:spcAft>
                <a:spcPts val="0"/>
              </a:spcAft>
              <a:buNone/>
            </a:pPr>
            <a:r>
              <a:rPr lang="en"/>
              <a:t>The opportunity</a:t>
            </a:r>
            <a:endParaRPr/>
          </a:p>
          <a:p>
            <a:pPr marL="0" lvl="0" indent="0" algn="l" rtl="0">
              <a:spcBef>
                <a:spcPts val="0"/>
              </a:spcBef>
              <a:spcAft>
                <a:spcPts val="0"/>
              </a:spcAft>
              <a:buNone/>
            </a:pPr>
            <a:endParaRPr/>
          </a:p>
          <a:p>
            <a:pPr marL="0" lvl="0" indent="0" algn="l" rtl="0">
              <a:spcBef>
                <a:spcPts val="0"/>
              </a:spcBef>
              <a:spcAft>
                <a:spcPts val="0"/>
              </a:spcAft>
              <a:buNone/>
            </a:pPr>
            <a:r>
              <a:rPr lang="en"/>
              <a:t>The ecosystem that will enable it</a:t>
            </a:r>
            <a:endParaRPr/>
          </a:p>
          <a:p>
            <a:pPr marL="0" lvl="0" indent="0" algn="l" rtl="0">
              <a:spcBef>
                <a:spcPts val="0"/>
              </a:spcBef>
              <a:spcAft>
                <a:spcPts val="0"/>
              </a:spcAft>
              <a:buNone/>
            </a:pPr>
            <a:endParaRPr/>
          </a:p>
          <a:p>
            <a:pPr marL="0" lvl="0" indent="0" algn="l" rtl="0">
              <a:spcBef>
                <a:spcPts val="0"/>
              </a:spcBef>
              <a:spcAft>
                <a:spcPts val="0"/>
              </a:spcAft>
              <a:buNone/>
            </a:pPr>
            <a:r>
              <a:rPr lang="en"/>
              <a:t>The impacts this green swan will have</a:t>
            </a:r>
            <a:endParaRPr/>
          </a:p>
          <a:p>
            <a:pPr marL="0" lvl="0" indent="0" algn="l" rtl="0">
              <a:spcBef>
                <a:spcPts val="0"/>
              </a:spcBef>
              <a:spcAft>
                <a:spcPts val="0"/>
              </a:spcAft>
              <a:buNone/>
            </a:pPr>
            <a:endParaRPr/>
          </a:p>
          <a:p>
            <a:pPr marL="0" lvl="0" indent="0" algn="l" rtl="0">
              <a:spcBef>
                <a:spcPts val="0"/>
              </a:spcBef>
              <a:spcAft>
                <a:spcPts val="0"/>
              </a:spcAft>
              <a:buNone/>
            </a:pPr>
            <a:r>
              <a:rPr lang="en"/>
              <a:t>The partners that should be involved</a:t>
            </a:r>
            <a:endParaRPr/>
          </a:p>
          <a:p>
            <a:pPr marL="0" lvl="0" indent="0" algn="l" rtl="0">
              <a:spcBef>
                <a:spcPts val="0"/>
              </a:spcBef>
              <a:spcAft>
                <a:spcPts val="0"/>
              </a:spcAft>
              <a:buNone/>
            </a:pPr>
            <a:endParaRPr/>
          </a:p>
          <a:p>
            <a:pPr marL="0" lvl="0" indent="0" algn="l" rtl="0">
              <a:spcBef>
                <a:spcPts val="0"/>
              </a:spcBef>
              <a:spcAft>
                <a:spcPts val="0"/>
              </a:spcAft>
              <a:buNone/>
            </a:pPr>
            <a:r>
              <a:rPr lang="en"/>
              <a:t>The project outlook</a:t>
            </a:r>
            <a:endParaRPr/>
          </a:p>
          <a:p>
            <a:pPr marL="0" lvl="0" indent="0" algn="l" rtl="0">
              <a:spcBef>
                <a:spcPts val="0"/>
              </a:spcBef>
              <a:spcAft>
                <a:spcPts val="0"/>
              </a:spcAft>
              <a:buNone/>
            </a:pPr>
            <a:endParaRPr/>
          </a:p>
          <a:p>
            <a:pPr marL="0" lvl="0" indent="0" algn="l" rtl="0">
              <a:spcBef>
                <a:spcPts val="0"/>
              </a:spcBef>
              <a:spcAft>
                <a:spcPts val="0"/>
              </a:spcAft>
              <a:buNone/>
            </a:pPr>
            <a:r>
              <a:rPr lang="en"/>
              <a:t>And finally we’ll wrap up with a summary </a:t>
            </a:r>
            <a:endParaRPr/>
          </a:p>
          <a:p>
            <a:pPr marL="0" lvl="0" indent="0" algn="l" rtl="0">
              <a:spcBef>
                <a:spcPts val="0"/>
              </a:spcBef>
              <a:spcAft>
                <a:spcPts val="0"/>
              </a:spcAft>
              <a:buNone/>
            </a:pPr>
            <a:endParaRPr/>
          </a:p>
          <a:p>
            <a:pPr marL="0" lvl="0" indent="0" algn="l" rtl="0">
              <a:spcBef>
                <a:spcPts val="0"/>
              </a:spcBef>
              <a:spcAft>
                <a:spcPts val="0"/>
              </a:spcAft>
              <a:buNone/>
            </a:pPr>
            <a:r>
              <a:rPr lang="en"/>
              <a:t>Let’s begin: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92bac1024b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92bac1024b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666666"/>
                </a:solidFill>
              </a:rPr>
              <a:t>The initial first step will be to prioritize internal funding and shift company culture to the circular vision. </a:t>
            </a:r>
            <a:endParaRPr sz="1200">
              <a:solidFill>
                <a:srgbClr val="666666"/>
              </a:solidFill>
            </a:endParaRPr>
          </a:p>
          <a:p>
            <a:pPr marL="457200" lvl="0" indent="-304800" algn="l" rtl="0">
              <a:lnSpc>
                <a:spcPct val="115000"/>
              </a:lnSpc>
              <a:spcBef>
                <a:spcPts val="1000"/>
              </a:spcBef>
              <a:spcAft>
                <a:spcPts val="0"/>
              </a:spcAft>
              <a:buClr>
                <a:srgbClr val="666666"/>
              </a:buClr>
              <a:buSzPts val="1200"/>
              <a:buChar char="●"/>
            </a:pPr>
            <a:r>
              <a:rPr lang="en" sz="1200">
                <a:solidFill>
                  <a:srgbClr val="666666"/>
                </a:solidFill>
              </a:rPr>
              <a:t>Upon establishing the vision, ZipCar will set clear goals and begin working on cost-savings and revenue generating strategies. For example, the operations and finance departments will evaluate the current business model and any savings from the proposed circular business model. These savings will serve as internal funding for R&amp;D and other parts of the project. </a:t>
            </a:r>
            <a:endParaRPr sz="1200">
              <a:solidFill>
                <a:srgbClr val="666666"/>
              </a:solidFill>
            </a:endParaRPr>
          </a:p>
          <a:p>
            <a:pPr marL="457200" lvl="0" indent="-298450" algn="l" rtl="0">
              <a:lnSpc>
                <a:spcPct val="115000"/>
              </a:lnSpc>
              <a:spcBef>
                <a:spcPts val="0"/>
              </a:spcBef>
              <a:spcAft>
                <a:spcPts val="0"/>
              </a:spcAft>
              <a:buSzPts val="1100"/>
              <a:buChar char="●"/>
            </a:pPr>
            <a:r>
              <a:rPr lang="en" sz="1200">
                <a:solidFill>
                  <a:srgbClr val="666666"/>
                </a:solidFill>
              </a:rPr>
              <a:t>Additionally, ZipCar will begin transitioning from ICE fleet to an all EV fleet during this phase.</a:t>
            </a:r>
            <a:endParaRPr>
              <a:solidFill>
                <a:schemeClr val="dk1"/>
              </a:solidFill>
            </a:endParaRPr>
          </a:p>
          <a:p>
            <a:pPr marL="0" lvl="0" indent="0" algn="l" rtl="0">
              <a:lnSpc>
                <a:spcPct val="115000"/>
              </a:lnSpc>
              <a:spcBef>
                <a:spcPts val="1400"/>
              </a:spcBef>
              <a:spcAft>
                <a:spcPts val="0"/>
              </a:spcAft>
              <a:buNone/>
            </a:pPr>
            <a:r>
              <a:rPr lang="en" sz="1200">
                <a:solidFill>
                  <a:srgbClr val="666666"/>
                </a:solidFill>
              </a:rPr>
              <a:t>During the first year, ZipCar will also partner with the City of Berkeley to participate in their Electric Mobility Roadmap. This will establish the ecosystem of the initial execution of the project. </a:t>
            </a:r>
            <a:endParaRPr sz="1200">
              <a:solidFill>
                <a:srgbClr val="666666"/>
              </a:solidFill>
            </a:endParaRPr>
          </a:p>
          <a:p>
            <a:pPr marL="457200" lvl="0" indent="-304800" algn="l" rtl="0">
              <a:lnSpc>
                <a:spcPct val="115000"/>
              </a:lnSpc>
              <a:spcBef>
                <a:spcPts val="1400"/>
              </a:spcBef>
              <a:spcAft>
                <a:spcPts val="0"/>
              </a:spcAft>
              <a:buClr>
                <a:srgbClr val="666666"/>
              </a:buClr>
              <a:buSzPts val="1200"/>
              <a:buChar char="●"/>
            </a:pPr>
            <a:r>
              <a:rPr lang="en" sz="1200">
                <a:solidFill>
                  <a:srgbClr val="666666"/>
                </a:solidFill>
              </a:rPr>
              <a:t>During this time, ZipCar will also partner with local companies such as </a:t>
            </a:r>
            <a:r>
              <a:rPr lang="en">
                <a:solidFill>
                  <a:srgbClr val="1F424C"/>
                </a:solidFill>
              </a:rPr>
              <a:t>Pacific Gas &amp; Electric and East Bay Community Energy</a:t>
            </a:r>
            <a:r>
              <a:rPr lang="en" sz="1200">
                <a:solidFill>
                  <a:srgbClr val="666666"/>
                </a:solidFill>
              </a:rPr>
              <a:t> to help develop the infrastructure of Berkeley in terms of electric vehicle charging stations, expanding them to areas of lower access and mobility. </a:t>
            </a:r>
            <a:endParaRPr sz="1200">
              <a:solidFill>
                <a:srgbClr val="666666"/>
              </a:solidFill>
            </a:endParaRPr>
          </a:p>
          <a:p>
            <a:pPr marL="457200" lvl="0" indent="-304800" algn="l" rtl="0">
              <a:lnSpc>
                <a:spcPct val="115000"/>
              </a:lnSpc>
              <a:spcBef>
                <a:spcPts val="0"/>
              </a:spcBef>
              <a:spcAft>
                <a:spcPts val="0"/>
              </a:spcAft>
              <a:buClr>
                <a:srgbClr val="666666"/>
              </a:buClr>
              <a:buSzPts val="1200"/>
              <a:buChar char="●"/>
            </a:pPr>
            <a:r>
              <a:rPr lang="en" sz="1200">
                <a:solidFill>
                  <a:srgbClr val="666666"/>
                </a:solidFill>
              </a:rPr>
              <a:t>Simultaneously, ZipCar will also work to increase its presence in Berkeley, setting room for growth. </a:t>
            </a:r>
            <a:endParaRPr sz="1200">
              <a:solidFill>
                <a:srgbClr val="666666"/>
              </a:solidFill>
            </a:endParaRPr>
          </a:p>
          <a:p>
            <a:pPr marL="0" lvl="0" indent="0" algn="l" rtl="0">
              <a:lnSpc>
                <a:spcPct val="115000"/>
              </a:lnSpc>
              <a:spcBef>
                <a:spcPts val="1400"/>
              </a:spcBef>
              <a:spcAft>
                <a:spcPts val="0"/>
              </a:spcAft>
              <a:buNone/>
            </a:pPr>
            <a:r>
              <a:rPr lang="en" sz="1200">
                <a:solidFill>
                  <a:srgbClr val="666666"/>
                </a:solidFill>
              </a:rPr>
              <a:t>On the second year of the program, ZipCar will finalize its design for an electric purpose built vehicle. They will do this by creating partnerships with local companies in this space, such as Canoo and Open Motors. ZipCar will also look at co-investment opportunities in the purpose built vehicle that is beneficial to all parties. This will help minimize cost and increase interest in all parties in building a successful circular car. </a:t>
            </a:r>
            <a:endParaRPr sz="1200">
              <a:solidFill>
                <a:srgbClr val="666666"/>
              </a:solidFill>
            </a:endParaRPr>
          </a:p>
          <a:p>
            <a:pPr marL="0" lvl="0" indent="0" algn="l" rtl="0">
              <a:lnSpc>
                <a:spcPct val="115000"/>
              </a:lnSpc>
              <a:spcBef>
                <a:spcPts val="1400"/>
              </a:spcBef>
              <a:spcAft>
                <a:spcPts val="1000"/>
              </a:spcAft>
              <a:buNone/>
            </a:pPr>
            <a:r>
              <a:rPr lang="en" sz="1200">
                <a:solidFill>
                  <a:srgbClr val="666666"/>
                </a:solidFill>
              </a:rPr>
              <a:t>Finally, on year 3, ZipCar will get the car on the road, making their fleet completely electric with a purpose built vehicle. They will then also begin examining key indicators such as access to electric mobility, net carbon emissions, electric vehicle access, social impact and other environmental impact. This will help determine the success of the project and build the case for expansion in other cities.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6ed1d3ee59_0_10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6ed1d3ee59_0_10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While Zipcar will eliminate the financial barriers of owning an electric vehicle and increase awareness of EV advantages and usability, additional barriers remain. </a:t>
            </a:r>
            <a:endParaRPr>
              <a:solidFill>
                <a:schemeClr val="dk1"/>
              </a:solidFill>
            </a:endParaRPr>
          </a:p>
          <a:p>
            <a:pPr marL="457200" lvl="0" indent="-298450" algn="l" rtl="0">
              <a:lnSpc>
                <a:spcPct val="115000"/>
              </a:lnSpc>
              <a:spcBef>
                <a:spcPts val="1000"/>
              </a:spcBef>
              <a:spcAft>
                <a:spcPts val="0"/>
              </a:spcAft>
              <a:buClr>
                <a:schemeClr val="dk1"/>
              </a:buClr>
              <a:buSzPts val="1100"/>
              <a:buChar char="●"/>
            </a:pPr>
            <a:r>
              <a:rPr lang="en">
                <a:solidFill>
                  <a:schemeClr val="dk1"/>
                </a:solidFill>
              </a:rPr>
              <a:t>The first barrier is infrastructure of  EV charging stations. Today, charging stations are in central commercial areas or affluent neighborhoods. To make the project successful, ZipCar will have to expand it to areas of low electric mobility and lower income neighborhoods.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Another barrier will also be funding and costs to create the infrastructure, design and innovation required for the project in it entirety.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final barrier is creating this electric purpose built vehicle which does not exist yet. There will be trial and error and they will need to focus on supportive partners to ensure the vehicle is built for circularity and sustainability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71e807b215_2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71e807b215_2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There are two direct car-sharing competitors and two indirect competitors. </a:t>
            </a:r>
            <a:endParaRPr>
              <a:solidFill>
                <a:schemeClr val="dk1"/>
              </a:solidFill>
            </a:endParaRPr>
          </a:p>
          <a:p>
            <a:pPr marL="457200" lvl="0" indent="-298450" algn="l" rtl="0">
              <a:lnSpc>
                <a:spcPct val="115000"/>
              </a:lnSpc>
              <a:spcBef>
                <a:spcPts val="1000"/>
              </a:spcBef>
              <a:spcAft>
                <a:spcPts val="0"/>
              </a:spcAft>
              <a:buClr>
                <a:schemeClr val="dk1"/>
              </a:buClr>
              <a:buSzPts val="1100"/>
              <a:buChar char="●"/>
            </a:pPr>
            <a:r>
              <a:rPr lang="en">
                <a:solidFill>
                  <a:schemeClr val="dk1"/>
                </a:solidFill>
              </a:rPr>
              <a:t>The first is AAA's Gig carshare which provides and hybrid and electric vehicle fleet with customer ease of access.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second is Envoy There, which has a diverse electric vehicle fleet including cars from Tesla, Jaguar, Fiat and BMW. They currently partner with commercial and residential building in offering the service so it is not acessible to all.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Finally, we must keep an eye on the indirect competitors uber and lyft. While currently their current model is different, when autonomous vehicles become available, they will become direct competition.. </a:t>
            </a:r>
            <a:endParaRPr b="1">
              <a:solidFill>
                <a:srgbClr val="2D3B45"/>
              </a:solidFill>
            </a:endParaRPr>
          </a:p>
          <a:p>
            <a:pPr marL="0" lvl="0" indent="0" algn="l" rtl="0">
              <a:spcBef>
                <a:spcPts val="100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ga5da5dba7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1" name="Google Shape;2391;ga5da5dba73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1"/>
        <p:cNvGrpSpPr/>
        <p:nvPr/>
      </p:nvGrpSpPr>
      <p:grpSpPr>
        <a:xfrm>
          <a:off x="0" y="0"/>
          <a:ext cx="0" cy="0"/>
          <a:chOff x="0" y="0"/>
          <a:chExt cx="0" cy="0"/>
        </a:xfrm>
      </p:grpSpPr>
      <p:sp>
        <p:nvSpPr>
          <p:cNvPr id="2402" name="Google Shape;2402;gb034f03b98_0_5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3" name="Google Shape;2403;gb034f03b98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To become a successful and relevant as a leader in the sharing mobility economy, Zipcar will need to build strong strategic partnerships with the City of Berkeley and local stakeholders. </a:t>
            </a:r>
            <a:endParaRPr>
              <a:solidFill>
                <a:schemeClr val="dk1"/>
              </a:solidFill>
            </a:endParaRPr>
          </a:p>
          <a:p>
            <a:pPr marL="457200" lvl="0" indent="-298450" algn="l" rtl="0">
              <a:lnSpc>
                <a:spcPct val="115000"/>
              </a:lnSpc>
              <a:spcBef>
                <a:spcPts val="1000"/>
              </a:spcBef>
              <a:spcAft>
                <a:spcPts val="0"/>
              </a:spcAft>
              <a:buClr>
                <a:schemeClr val="dk1"/>
              </a:buClr>
              <a:buSzPts val="1100"/>
              <a:buChar char="●"/>
            </a:pPr>
            <a:r>
              <a:rPr lang="en">
                <a:solidFill>
                  <a:schemeClr val="dk1"/>
                </a:solidFill>
              </a:rPr>
              <a:t>In tandem, ZipCar will partner with suppliers that can help create the purpose built vehicle to the success of the program.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Zipcar will also partner with local utility vendors to develop the required infrastructure for the growth of the project.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And finally, when all they get all the cars are in a roll, ZipCar will focus on customer loyalty and program expansion. </a:t>
            </a:r>
            <a:endParaRPr>
              <a:solidFill>
                <a:schemeClr val="dk1"/>
              </a:solidFill>
            </a:endParaRPr>
          </a:p>
          <a:p>
            <a:pPr marL="0" lvl="0" indent="0" algn="l" rtl="0">
              <a:lnSpc>
                <a:spcPct val="115000"/>
              </a:lnSpc>
              <a:spcBef>
                <a:spcPts val="1000"/>
              </a:spcBef>
              <a:spcAft>
                <a:spcPts val="1000"/>
              </a:spcAft>
              <a:buNone/>
            </a:pPr>
            <a:r>
              <a:rPr lang="en">
                <a:solidFill>
                  <a:schemeClr val="dk1"/>
                </a:solidFill>
              </a:rPr>
              <a:t>Looking further down the road, ZipCar needs to consider an expansion to a premium car option to capture a new set of consumers and prepare for the future of driving which includes Autonomous vehicles.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6f39c49ba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6f39c49ba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all. We are now ready for questions!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71e807b215_2_32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71e807b215_2_32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6ed1d3ee59_0_10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6ed1d3ee59_0_10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Imagine in the not-so-distant future, that car ownership has become a thing of the past.</a:t>
            </a:r>
            <a:endParaRPr/>
          </a:p>
          <a:p>
            <a:pPr marL="0" lvl="0" indent="0" algn="l" rtl="0">
              <a:spcBef>
                <a:spcPts val="0"/>
              </a:spcBef>
              <a:spcAft>
                <a:spcPts val="0"/>
              </a:spcAft>
              <a:buNone/>
            </a:pPr>
            <a:endParaRPr/>
          </a:p>
          <a:p>
            <a:pPr marL="0" lvl="0" indent="0" algn="l" rtl="0">
              <a:spcBef>
                <a:spcPts val="0"/>
              </a:spcBef>
              <a:spcAft>
                <a:spcPts val="0"/>
              </a:spcAft>
              <a:buNone/>
            </a:pPr>
            <a:r>
              <a:rPr lang="en"/>
              <a:t>When city-dwellers want to run errands or take a weekend trip, they rely on the fleet of purpose-built, electric Zipcars stationed around their neighborhood. </a:t>
            </a:r>
            <a:endParaRPr/>
          </a:p>
          <a:p>
            <a:pPr marL="0" lvl="0" indent="0" algn="l" rtl="0">
              <a:spcBef>
                <a:spcPts val="0"/>
              </a:spcBef>
              <a:spcAft>
                <a:spcPts val="0"/>
              </a:spcAft>
              <a:buNone/>
            </a:pPr>
            <a:endParaRPr/>
          </a:p>
          <a:p>
            <a:pPr marL="0" lvl="0" indent="0" algn="l" rtl="0">
              <a:spcBef>
                <a:spcPts val="0"/>
              </a:spcBef>
              <a:spcAft>
                <a:spcPts val="0"/>
              </a:spcAft>
              <a:buNone/>
            </a:pPr>
            <a:r>
              <a:rPr lang="en"/>
              <a:t>People no longer spend thousands of dollars maintaining a car that sits idle 95% of the time, </a:t>
            </a:r>
            <a:endParaRPr/>
          </a:p>
          <a:p>
            <a:pPr marL="0" lvl="0" indent="0" algn="l" rtl="0">
              <a:spcBef>
                <a:spcPts val="0"/>
              </a:spcBef>
              <a:spcAft>
                <a:spcPts val="0"/>
              </a:spcAft>
              <a:buNone/>
            </a:pPr>
            <a:endParaRPr/>
          </a:p>
          <a:p>
            <a:pPr marL="0" lvl="0" indent="0" algn="l" rtl="0">
              <a:spcBef>
                <a:spcPts val="0"/>
              </a:spcBef>
              <a:spcAft>
                <a:spcPts val="0"/>
              </a:spcAft>
              <a:buNone/>
            </a:pPr>
            <a:r>
              <a:rPr lang="en"/>
              <a:t>car emissions are reduced to near zero so the air is clean, </a:t>
            </a:r>
            <a:endParaRPr/>
          </a:p>
          <a:p>
            <a:pPr marL="0" lvl="0" indent="0" algn="l" rtl="0">
              <a:spcBef>
                <a:spcPts val="0"/>
              </a:spcBef>
              <a:spcAft>
                <a:spcPts val="0"/>
              </a:spcAft>
              <a:buNone/>
            </a:pPr>
            <a:endParaRPr/>
          </a:p>
          <a:p>
            <a:pPr marL="0" lvl="0" indent="0" algn="l" rtl="0">
              <a:spcBef>
                <a:spcPts val="0"/>
              </a:spcBef>
              <a:spcAft>
                <a:spcPts val="0"/>
              </a:spcAft>
              <a:buNone/>
            </a:pPr>
            <a:r>
              <a:rPr lang="en"/>
              <a:t>and fewer raw materials are being extracted from the Earth to manufacture whole new cars. </a:t>
            </a:r>
            <a:endParaRPr/>
          </a:p>
          <a:p>
            <a:pPr marL="0" lvl="0" indent="0" algn="l" rtl="0">
              <a:spcBef>
                <a:spcPts val="0"/>
              </a:spcBef>
              <a:spcAft>
                <a:spcPts val="0"/>
              </a:spcAft>
              <a:buNone/>
            </a:pPr>
            <a:endParaRPr/>
          </a:p>
          <a:p>
            <a:pPr marL="0" lvl="0" indent="0" algn="l" rtl="0">
              <a:spcBef>
                <a:spcPts val="0"/>
              </a:spcBef>
              <a:spcAft>
                <a:spcPts val="0"/>
              </a:spcAft>
              <a:buNone/>
            </a:pPr>
            <a:r>
              <a:rPr lang="en"/>
              <a:t>Avis is contributing to cleaner, happier cities and making record profits.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g6f39c49ba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0" name="Google Shape;1510;g6f39c49ba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Zipcar is already on the road to becoming a Green Swan.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We empower over a million members to forgo individual car ownership and participate in the shared economy.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While the majority of our vehicles are still powered by internal combustion engines, 30% of them are already digitally connected to allow for remote monitoring and pre-maintenance, saving ourselves and our customers’ time.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What we are proposing is that Zipcar transition our fleet to purpose-built, electric vehicles to gain a competitive advantage and contribute to a cleaner planet.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i="1">
                <a:solidFill>
                  <a:schemeClr val="dk1"/>
                </a:solidFill>
              </a:rPr>
              <a:t>Electric vehicles are becoming more mainstream, but purpose-built vehicles are being innovated now to serve specific purposes. </a:t>
            </a: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i="1">
                <a:solidFill>
                  <a:schemeClr val="dk1"/>
                </a:solidFill>
              </a:rPr>
              <a:t>Through partnerships with manufacturers, Zipcars will be tailored to the customers’ needs and use no more resources than necessary.</a:t>
            </a: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i="1">
                <a:solidFill>
                  <a:schemeClr val="dk1"/>
                </a:solidFill>
              </a:rPr>
              <a:t>This transition will set Zipcar up for long-term success as the mobility landscape changes. We;ll show you how in the next few slides.</a:t>
            </a: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6f39c49ba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6f39c49ba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traditional mobility landscape as it stands now creates four types of waste:</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B7B7B7"/>
                </a:solidFill>
              </a:rPr>
              <a:t>The first is wasted capacity:</a:t>
            </a:r>
            <a:endParaRPr>
              <a:solidFill>
                <a:srgbClr val="B7B7B7"/>
              </a:solidFill>
            </a:endParaRPr>
          </a:p>
          <a:p>
            <a:pPr marL="0" lvl="0" indent="0" algn="l" rtl="0">
              <a:spcBef>
                <a:spcPts val="0"/>
              </a:spcBef>
              <a:spcAft>
                <a:spcPts val="0"/>
              </a:spcAft>
              <a:buNone/>
            </a:pPr>
            <a:r>
              <a:rPr lang="en"/>
              <a:t>Personally-owned vehicles spend most of their lives sitting idle in driveways, parking lots, or in the repair shop, but Zipcars are in motion 75% of their lives! As Zipcar grows, users can reclaim their space and time.</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B7B7B7"/>
                </a:solidFill>
              </a:rPr>
              <a:t>Second is wasted life cycles:</a:t>
            </a:r>
            <a:endParaRPr>
              <a:solidFill>
                <a:srgbClr val="B7B7B7"/>
              </a:solidFill>
            </a:endParaRPr>
          </a:p>
          <a:p>
            <a:pPr marL="0" lvl="0" indent="0" algn="l" rtl="0">
              <a:spcBef>
                <a:spcPts val="0"/>
              </a:spcBef>
              <a:spcAft>
                <a:spcPts val="0"/>
              </a:spcAft>
              <a:buNone/>
            </a:pPr>
            <a:r>
              <a:rPr lang="en"/>
              <a:t>Purpose-built Zipcars will have longer life cycles and will be easier and cheaper to maintain than traditional ICE vehicles because of their simple and durable design.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rgbClr val="B7B7B7"/>
                </a:solidFill>
              </a:rPr>
              <a:t>Third is wasted embedded value:</a:t>
            </a:r>
            <a:endParaRPr>
              <a:solidFill>
                <a:srgbClr val="B7B7B7"/>
              </a:solidFill>
            </a:endParaRPr>
          </a:p>
          <a:p>
            <a:pPr marL="0" lvl="0" indent="0" algn="l" rtl="0">
              <a:spcBef>
                <a:spcPts val="0"/>
              </a:spcBef>
              <a:spcAft>
                <a:spcPts val="0"/>
              </a:spcAft>
              <a:buClr>
                <a:schemeClr val="dk1"/>
              </a:buClr>
              <a:buSzPts val="1100"/>
              <a:buFont typeface="Arial"/>
              <a:buNone/>
            </a:pPr>
            <a:r>
              <a:rPr lang="en"/>
              <a:t>As Avis gains ownership of an increasing percentage of cars on the road, we also gain more control over how they’re dealt with at the end of their lives, so we can close the loop on circular vehicles.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solidFill>
                  <a:srgbClr val="B7B7B7"/>
                </a:solidFill>
              </a:rPr>
              <a:t>Last is wasted Resources:</a:t>
            </a:r>
            <a:endParaRPr>
              <a:solidFill>
                <a:srgbClr val="B7B7B7"/>
              </a:solidFill>
            </a:endParaRPr>
          </a:p>
          <a:p>
            <a:pPr marL="0" lvl="0" indent="0" algn="l" rtl="0">
              <a:spcBef>
                <a:spcPts val="0"/>
              </a:spcBef>
              <a:spcAft>
                <a:spcPts val="0"/>
              </a:spcAft>
              <a:buClr>
                <a:schemeClr val="dk1"/>
              </a:buClr>
              <a:buSzPts val="1100"/>
              <a:buFont typeface="Arial"/>
              <a:buNone/>
            </a:pPr>
            <a:r>
              <a:rPr lang="en"/>
              <a:t>The reduction in demand for personally-owned cars, as well as our efforts to close the loop on circular vehicles, will reduce the amount of resources extracted from the Earth.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1"/>
        <p:cNvGrpSpPr/>
        <p:nvPr/>
      </p:nvGrpSpPr>
      <p:grpSpPr>
        <a:xfrm>
          <a:off x="0" y="0"/>
          <a:ext cx="0" cy="0"/>
          <a:chOff x="0" y="0"/>
          <a:chExt cx="0" cy="0"/>
        </a:xfrm>
      </p:grpSpPr>
      <p:sp>
        <p:nvSpPr>
          <p:cNvPr id="1742" name="Google Shape;1742;g6ed1d3ee59_0_10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3" name="Google Shape;1743;g6ed1d3ee59_0_10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Green swan project will drive value for Zipcar in four different ways:</a:t>
            </a:r>
            <a:endParaRPr/>
          </a:p>
          <a:p>
            <a:pPr marL="0" lvl="0" indent="0" algn="l" rtl="0">
              <a:spcBef>
                <a:spcPts val="0"/>
              </a:spcBef>
              <a:spcAft>
                <a:spcPts val="0"/>
              </a:spcAft>
              <a:buNone/>
            </a:pPr>
            <a:endParaRPr/>
          </a:p>
          <a:p>
            <a:pPr marL="0" lvl="0" indent="0" algn="l" rtl="0">
              <a:spcBef>
                <a:spcPts val="0"/>
              </a:spcBef>
              <a:spcAft>
                <a:spcPts val="0"/>
              </a:spcAft>
              <a:buNone/>
            </a:pPr>
            <a:r>
              <a:rPr lang="en"/>
              <a:t>As a first mover in transitioning our shared vehicle fleet to electric, purpose-built vehicles, Zipcar will attract new customers which will improve our market share and increase revenues. </a:t>
            </a:r>
            <a:endParaRPr/>
          </a:p>
          <a:p>
            <a:pPr marL="0" lvl="0" indent="0" algn="l" rtl="0">
              <a:spcBef>
                <a:spcPts val="0"/>
              </a:spcBef>
              <a:spcAft>
                <a:spcPts val="0"/>
              </a:spcAft>
              <a:buNone/>
            </a:pPr>
            <a:endParaRPr/>
          </a:p>
          <a:p>
            <a:pPr marL="0" lvl="0" indent="0" algn="l" rtl="0">
              <a:spcBef>
                <a:spcPts val="0"/>
              </a:spcBef>
              <a:spcAft>
                <a:spcPts val="0"/>
              </a:spcAft>
              <a:buNone/>
            </a:pPr>
            <a:r>
              <a:rPr lang="en"/>
              <a:t>The sustainability of our fleet will also enhance our brand and help us to forge partnerships with cities and companies with emissions reduction targets.</a:t>
            </a:r>
            <a:endParaRPr/>
          </a:p>
          <a:p>
            <a:pPr marL="0" lvl="0" indent="0" algn="l" rtl="0">
              <a:spcBef>
                <a:spcPts val="0"/>
              </a:spcBef>
              <a:spcAft>
                <a:spcPts val="0"/>
              </a:spcAft>
              <a:buNone/>
            </a:pPr>
            <a:endParaRPr/>
          </a:p>
          <a:p>
            <a:pPr marL="0" lvl="0" indent="0" algn="l" rtl="0">
              <a:spcBef>
                <a:spcPts val="0"/>
              </a:spcBef>
              <a:spcAft>
                <a:spcPts val="0"/>
              </a:spcAft>
              <a:buNone/>
            </a:pPr>
            <a:r>
              <a:rPr lang="en"/>
              <a:t>We’ll also be able to reduce our maintenance and new vehicle costs because purpose-built vehicles are more durable, so we won’t have to replace whole vehicles so often, and more simply designed, so repairs will be easier and cheaper.</a:t>
            </a:r>
            <a:endParaRPr>
              <a:solidFill>
                <a:srgbClr val="FF0000"/>
              </a:solidFill>
            </a:endParaRPr>
          </a:p>
          <a:p>
            <a:pPr marL="0" lvl="0" indent="0" algn="l" rtl="0">
              <a:spcBef>
                <a:spcPts val="0"/>
              </a:spcBef>
              <a:spcAft>
                <a:spcPts val="0"/>
              </a:spcAft>
              <a:buNone/>
            </a:pPr>
            <a:endParaRPr/>
          </a:p>
          <a:p>
            <a:pPr marL="0" lvl="0" indent="0" algn="l" rtl="0">
              <a:spcBef>
                <a:spcPts val="0"/>
              </a:spcBef>
              <a:spcAft>
                <a:spcPts val="0"/>
              </a:spcAft>
              <a:buNone/>
            </a:pPr>
            <a:r>
              <a:rPr lang="en"/>
              <a:t>Lastly, transitioning to an all electric fleet now will reduce the risk of being forced to in the future as the sale of ICE vehicles are banned. This is already happening in European countries, and California just passed legislation to </a:t>
            </a:r>
            <a:r>
              <a:rPr lang="en">
                <a:solidFill>
                  <a:schemeClr val="dk1"/>
                </a:solidFill>
              </a:rPr>
              <a:t>phase out the sale of gas-powered vehicles by 2035.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af5db1465c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af5db1465c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Speaking of California, we recommend beginning the green swan transition in Berkeley.</a:t>
            </a:r>
            <a:endParaRPr/>
          </a:p>
          <a:p>
            <a:pPr marL="0" lvl="0" indent="0" algn="l" rtl="0">
              <a:spcBef>
                <a:spcPts val="0"/>
              </a:spcBef>
              <a:spcAft>
                <a:spcPts val="0"/>
              </a:spcAft>
              <a:buNone/>
            </a:pPr>
            <a:endParaRPr/>
          </a:p>
          <a:p>
            <a:pPr marL="0" lvl="0" indent="0" algn="l" rtl="0">
              <a:spcBef>
                <a:spcPts val="0"/>
              </a:spcBef>
              <a:spcAft>
                <a:spcPts val="0"/>
              </a:spcAft>
              <a:buNone/>
            </a:pPr>
            <a:r>
              <a:rPr lang="en"/>
              <a:t>It’s a city that is densely populated and walkable with a strong public transportation network, so life without individual car ownership is feasible.</a:t>
            </a:r>
            <a:endParaRPr/>
          </a:p>
          <a:p>
            <a:pPr marL="0" lvl="0" indent="0" algn="l" rtl="0">
              <a:spcBef>
                <a:spcPts val="0"/>
              </a:spcBef>
              <a:spcAft>
                <a:spcPts val="0"/>
              </a:spcAft>
              <a:buNone/>
            </a:pPr>
            <a:endParaRPr/>
          </a:p>
          <a:p>
            <a:pPr marL="0" lvl="0" indent="0" algn="l" rtl="0">
              <a:spcBef>
                <a:spcPts val="0"/>
              </a:spcBef>
              <a:spcAft>
                <a:spcPts val="0"/>
              </a:spcAft>
              <a:buNone/>
            </a:pPr>
            <a:r>
              <a:rPr lang="en"/>
              <a:t>Berkeley also already has over 70 public charging stations and has published an electric mobility roadmap, proving their dedication to expand EV infrastructure even more.</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a:solidFill>
                  <a:schemeClr val="dk1"/>
                </a:solidFill>
              </a:rPr>
              <a:t>With that, I’ll pass the controls over to Tessa!</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i="1">
                <a:solidFill>
                  <a:schemeClr val="dk1"/>
                </a:solidFill>
              </a:rPr>
              <a:t>The city is also dedicated to reducing its emissions by 80% below 2000 levels by 2050, so the overall dedication to sustainability and its preparedness to invest in EV infrastructure makes it a prime location for Avis to begin the transition to electric vehicles.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i="1"/>
              <a:t>In addition to being a walkable city, UC Berkeley is home to over 40,000 students who have little need for a car full time, but would find Zipcar an affordable option for day trips outside the city or larger shopping trips. </a:t>
            </a:r>
            <a:endParaRPr i="1"/>
          </a:p>
          <a:p>
            <a:pPr marL="0" lvl="0" indent="0" algn="l" rtl="0">
              <a:spcBef>
                <a:spcPts val="0"/>
              </a:spcBef>
              <a:spcAft>
                <a:spcPts val="0"/>
              </a:spcAft>
              <a:buNone/>
            </a:pPr>
            <a:endParaRPr i="1"/>
          </a:p>
          <a:p>
            <a:pPr marL="0" lvl="0" indent="0" algn="l" rtl="0">
              <a:spcBef>
                <a:spcPts val="0"/>
              </a:spcBef>
              <a:spcAft>
                <a:spcPts val="0"/>
              </a:spcAft>
              <a:buNone/>
            </a:pPr>
            <a:r>
              <a:rPr lang="en" i="1"/>
              <a:t>Permanent Berkeley residents may also find Zipcar a great option for a day or weekend trip to one of the many interesting cities surrounding Berkeley, such as San Francisco, San Jose or Sacramento. </a:t>
            </a:r>
            <a:endParaRPr i="1"/>
          </a:p>
          <a:p>
            <a:pPr marL="0" lvl="0" indent="0" algn="l" rtl="0">
              <a:spcBef>
                <a:spcPts val="0"/>
              </a:spcBef>
              <a:spcAft>
                <a:spcPts val="0"/>
              </a:spcAft>
              <a:buNone/>
            </a:pPr>
            <a:endParaRPr i="1"/>
          </a:p>
          <a:p>
            <a:pPr marL="0" lvl="0" indent="0" algn="l" rtl="0">
              <a:spcBef>
                <a:spcPts val="0"/>
              </a:spcBef>
              <a:spcAft>
                <a:spcPts val="0"/>
              </a:spcAft>
              <a:buClr>
                <a:schemeClr val="dk1"/>
              </a:buClr>
              <a:buSzPts val="1100"/>
              <a:buFont typeface="Arial"/>
              <a:buNone/>
            </a:pPr>
            <a:r>
              <a:rPr lang="en" i="1"/>
              <a:t>Berkeley also sits in close proximity to Bay Area cities with 48-63 electric vehicle readiness as well as low income barriers, the closeness of these municipalities would allow for local wins at Berkeley to be quickly manifested into neighboring cities.</a:t>
            </a:r>
            <a:endParaRPr i="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af5ddd0e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af5ddd0e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Jordan. Having chosen a location to jump start this transition. </a:t>
            </a:r>
            <a:endParaRPr/>
          </a:p>
          <a:p>
            <a:pPr marL="0" lvl="0" indent="0" algn="l" rtl="0">
              <a:spcBef>
                <a:spcPts val="0"/>
              </a:spcBef>
              <a:spcAft>
                <a:spcPts val="0"/>
              </a:spcAft>
              <a:buNone/>
            </a:pPr>
            <a:endParaRPr/>
          </a:p>
          <a:p>
            <a:pPr marL="0" lvl="0" indent="0" algn="l" rtl="0">
              <a:spcBef>
                <a:spcPts val="0"/>
              </a:spcBef>
              <a:spcAft>
                <a:spcPts val="0"/>
              </a:spcAft>
              <a:buNone/>
            </a:pPr>
            <a:r>
              <a:rPr lang="en"/>
              <a:t>Avis must shift focus to building up an enabling environment to support the program. </a:t>
            </a:r>
            <a:endParaRPr/>
          </a:p>
          <a:p>
            <a:pPr marL="0" lvl="0" indent="0" algn="l" rtl="0">
              <a:spcBef>
                <a:spcPts val="0"/>
              </a:spcBef>
              <a:spcAft>
                <a:spcPts val="0"/>
              </a:spcAft>
              <a:buNone/>
            </a:pPr>
            <a:endParaRPr/>
          </a:p>
          <a:p>
            <a:pPr marL="0" lvl="0" indent="0" algn="l" rtl="0">
              <a:spcBef>
                <a:spcPts val="0"/>
              </a:spcBef>
              <a:spcAft>
                <a:spcPts val="0"/>
              </a:spcAft>
              <a:buNone/>
            </a:pPr>
            <a:r>
              <a:rPr lang="en"/>
              <a:t>This involves identifying key stakeholders, what role they will play and how Avis can engage them.</a:t>
            </a:r>
            <a:endParaRPr/>
          </a:p>
          <a:p>
            <a:pPr marL="0" lvl="0" indent="0" algn="l" rtl="0">
              <a:spcBef>
                <a:spcPts val="0"/>
              </a:spcBef>
              <a:spcAft>
                <a:spcPts val="0"/>
              </a:spcAft>
              <a:buNone/>
            </a:pPr>
            <a:endParaRPr/>
          </a:p>
          <a:p>
            <a:pPr marL="0" lvl="0" indent="0" algn="l" rtl="0">
              <a:spcBef>
                <a:spcPts val="0"/>
              </a:spcBef>
              <a:spcAft>
                <a:spcPts val="0"/>
              </a:spcAft>
              <a:buNone/>
            </a:pPr>
            <a:r>
              <a:rPr lang="en"/>
              <a:t>What impacts the ecosystem could expect </a:t>
            </a:r>
            <a:endParaRPr/>
          </a:p>
          <a:p>
            <a:pPr marL="0" lvl="0" indent="0" algn="l" rtl="0">
              <a:spcBef>
                <a:spcPts val="0"/>
              </a:spcBef>
              <a:spcAft>
                <a:spcPts val="0"/>
              </a:spcAft>
              <a:buNone/>
            </a:pPr>
            <a:endParaRPr/>
          </a:p>
          <a:p>
            <a:pPr marL="0" lvl="0" indent="0" algn="l" rtl="0">
              <a:spcBef>
                <a:spcPts val="0"/>
              </a:spcBef>
              <a:spcAft>
                <a:spcPts val="0"/>
              </a:spcAft>
              <a:buNone/>
            </a:pPr>
            <a:r>
              <a:rPr lang="en"/>
              <a:t>And potential partnerships that would drive success.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lack-redir.net/link?url=https%3A%2F%2Fstories.freepik.com%2F" TargetMode="External"/><Relationship Id="rId4" Type="http://schemas.openxmlformats.org/officeDocument/2006/relationships/hyperlink" Target="https://slack-redir.net/link?url=https%3A%2F%2Fwww.freepik.com%2F"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5" Type="http://schemas.openxmlformats.org/officeDocument/2006/relationships/hyperlink" Target="https://slack-redir.net/link?url=https%3A%2F%2Fstories.freepik.com%2F" TargetMode="External"/><Relationship Id="rId4" Type="http://schemas.openxmlformats.org/officeDocument/2006/relationships/hyperlink" Target="https://slack-redir.net/link?url=https%3A%2F%2Fwww.freepik.com%2F"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riving Center Company Profile by Slidesgo"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69700" y="817952"/>
            <a:ext cx="30006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atin typeface="Krona One"/>
                <a:ea typeface="Krona One"/>
                <a:cs typeface="Krona One"/>
                <a:sym typeface="Kron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569700" y="2960400"/>
            <a:ext cx="1805700" cy="627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400">
                <a:solidFill>
                  <a:srgbClr val="FFFFFF"/>
                </a:solidFill>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2" name="Google Shape;12;p2"/>
          <p:cNvSpPr/>
          <p:nvPr/>
        </p:nvSpPr>
        <p:spPr>
          <a:xfrm>
            <a:off x="127475" y="2332800"/>
            <a:ext cx="9898655" cy="2539956"/>
          </a:xfrm>
          <a:custGeom>
            <a:avLst/>
            <a:gdLst/>
            <a:ahLst/>
            <a:cxnLst/>
            <a:rect l="l" t="t" r="r" b="b"/>
            <a:pathLst>
              <a:path w="255268" h="56544" extrusionOk="0">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336574">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350900"/>
            <a:ext cx="9144000" cy="79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27875" y="4347479"/>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389744" y="4759529"/>
            <a:ext cx="563794" cy="390619"/>
            <a:chOff x="3394506" y="4742861"/>
            <a:chExt cx="563794" cy="390619"/>
          </a:xfrm>
        </p:grpSpPr>
        <p:sp>
          <p:nvSpPr>
            <p:cNvPr id="16" name="Google Shape;16;p2"/>
            <p:cNvSpPr/>
            <p:nvPr/>
          </p:nvSpPr>
          <p:spPr>
            <a:xfrm>
              <a:off x="3570700" y="4742861"/>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94506" y="4936979"/>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1255789" y="1805"/>
            <a:ext cx="2699228" cy="5242522"/>
            <a:chOff x="-1255789" y="-99025"/>
            <a:chExt cx="2699228" cy="5242522"/>
          </a:xfrm>
        </p:grpSpPr>
        <p:grpSp>
          <p:nvGrpSpPr>
            <p:cNvPr id="19" name="Google Shape;19;p2"/>
            <p:cNvGrpSpPr/>
            <p:nvPr/>
          </p:nvGrpSpPr>
          <p:grpSpPr>
            <a:xfrm>
              <a:off x="-66750" y="-99025"/>
              <a:ext cx="246027" cy="5242522"/>
              <a:chOff x="-66750" y="-99025"/>
              <a:chExt cx="246027" cy="5242522"/>
            </a:xfrm>
          </p:grpSpPr>
          <p:sp>
            <p:nvSpPr>
              <p:cNvPr id="20" name="Google Shape;20;p2"/>
              <p:cNvSpPr/>
              <p:nvPr/>
            </p:nvSpPr>
            <p:spPr>
              <a:xfrm>
                <a:off x="-66750" y="-99025"/>
                <a:ext cx="246026" cy="5242522"/>
              </a:xfrm>
              <a:custGeom>
                <a:avLst/>
                <a:gdLst/>
                <a:ahLst/>
                <a:cxnLst/>
                <a:rect l="l" t="t" r="r" b="b"/>
                <a:pathLst>
                  <a:path w="1281" h="24919" extrusionOk="0">
                    <a:moveTo>
                      <a:pt x="69" y="0"/>
                    </a:moveTo>
                    <a:cubicBezTo>
                      <a:pt x="31" y="0"/>
                      <a:pt x="0" y="34"/>
                      <a:pt x="0" y="72"/>
                    </a:cubicBezTo>
                    <a:lnTo>
                      <a:pt x="0" y="24918"/>
                    </a:lnTo>
                    <a:lnTo>
                      <a:pt x="1280" y="24918"/>
                    </a:lnTo>
                    <a:lnTo>
                      <a:pt x="1280" y="72"/>
                    </a:lnTo>
                    <a:cubicBezTo>
                      <a:pt x="1280" y="34"/>
                      <a:pt x="1249" y="0"/>
                      <a:pt x="1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5775" y="-99025"/>
                <a:ext cx="103502" cy="5242522"/>
              </a:xfrm>
              <a:custGeom>
                <a:avLst/>
                <a:gdLst/>
                <a:ahLst/>
                <a:cxnLst/>
                <a:rect l="l" t="t" r="r" b="b"/>
                <a:pathLst>
                  <a:path w="1281" h="24919" extrusionOk="0">
                    <a:moveTo>
                      <a:pt x="69" y="0"/>
                    </a:moveTo>
                    <a:cubicBezTo>
                      <a:pt x="31" y="0"/>
                      <a:pt x="0" y="34"/>
                      <a:pt x="0" y="72"/>
                    </a:cubicBezTo>
                    <a:lnTo>
                      <a:pt x="0" y="24918"/>
                    </a:lnTo>
                    <a:lnTo>
                      <a:pt x="1280" y="24918"/>
                    </a:lnTo>
                    <a:lnTo>
                      <a:pt x="1280" y="72"/>
                    </a:lnTo>
                    <a:cubicBezTo>
                      <a:pt x="1280" y="34"/>
                      <a:pt x="1249" y="0"/>
                      <a:pt x="1211"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2"/>
            <p:cNvSpPr/>
            <p:nvPr/>
          </p:nvSpPr>
          <p:spPr>
            <a:xfrm>
              <a:off x="-587271" y="533756"/>
              <a:ext cx="2030710" cy="765299"/>
            </a:xfrm>
            <a:custGeom>
              <a:avLst/>
              <a:gdLst/>
              <a:ahLst/>
              <a:cxnLst/>
              <a:rect l="l" t="t" r="r" b="b"/>
              <a:pathLst>
                <a:path w="10574" h="3985" extrusionOk="0">
                  <a:moveTo>
                    <a:pt x="197" y="1"/>
                  </a:moveTo>
                  <a:cubicBezTo>
                    <a:pt x="77" y="1"/>
                    <a:pt x="1" y="132"/>
                    <a:pt x="60" y="238"/>
                  </a:cubicBezTo>
                  <a:lnTo>
                    <a:pt x="1002" y="1914"/>
                  </a:lnTo>
                  <a:cubicBezTo>
                    <a:pt x="1030" y="1962"/>
                    <a:pt x="1030" y="2020"/>
                    <a:pt x="1002" y="2068"/>
                  </a:cubicBezTo>
                  <a:lnTo>
                    <a:pt x="60" y="3747"/>
                  </a:lnTo>
                  <a:cubicBezTo>
                    <a:pt x="1" y="3854"/>
                    <a:pt x="77" y="3984"/>
                    <a:pt x="197" y="3984"/>
                  </a:cubicBezTo>
                  <a:lnTo>
                    <a:pt x="9376" y="3984"/>
                  </a:lnTo>
                  <a:cubicBezTo>
                    <a:pt x="9434" y="3984"/>
                    <a:pt x="9490" y="3954"/>
                    <a:pt x="9517" y="3902"/>
                  </a:cubicBezTo>
                  <a:lnTo>
                    <a:pt x="10546" y="2068"/>
                  </a:lnTo>
                  <a:cubicBezTo>
                    <a:pt x="10574" y="2020"/>
                    <a:pt x="10574" y="1962"/>
                    <a:pt x="10546" y="1914"/>
                  </a:cubicBezTo>
                  <a:lnTo>
                    <a:pt x="9517" y="80"/>
                  </a:lnTo>
                  <a:cubicBezTo>
                    <a:pt x="9490" y="32"/>
                    <a:pt x="9434" y="1"/>
                    <a:pt x="9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55789" y="1631869"/>
              <a:ext cx="2031286" cy="765299"/>
            </a:xfrm>
            <a:custGeom>
              <a:avLst/>
              <a:gdLst/>
              <a:ahLst/>
              <a:cxnLst/>
              <a:rect l="l" t="t" r="r" b="b"/>
              <a:pathLst>
                <a:path w="10577" h="3985" extrusionOk="0">
                  <a:moveTo>
                    <a:pt x="1198" y="0"/>
                  </a:moveTo>
                  <a:cubicBezTo>
                    <a:pt x="1139" y="0"/>
                    <a:pt x="1087" y="32"/>
                    <a:pt x="1057" y="80"/>
                  </a:cubicBezTo>
                  <a:lnTo>
                    <a:pt x="28" y="1913"/>
                  </a:lnTo>
                  <a:cubicBezTo>
                    <a:pt x="1" y="1961"/>
                    <a:pt x="1" y="2020"/>
                    <a:pt x="28" y="2068"/>
                  </a:cubicBezTo>
                  <a:lnTo>
                    <a:pt x="1057" y="3902"/>
                  </a:lnTo>
                  <a:cubicBezTo>
                    <a:pt x="1087" y="3954"/>
                    <a:pt x="1139" y="3984"/>
                    <a:pt x="1198" y="3984"/>
                  </a:cubicBezTo>
                  <a:lnTo>
                    <a:pt x="10376" y="3984"/>
                  </a:lnTo>
                  <a:cubicBezTo>
                    <a:pt x="10497" y="3984"/>
                    <a:pt x="10576" y="3854"/>
                    <a:pt x="10514" y="3747"/>
                  </a:cubicBezTo>
                  <a:lnTo>
                    <a:pt x="9571" y="2068"/>
                  </a:lnTo>
                  <a:cubicBezTo>
                    <a:pt x="9544" y="2020"/>
                    <a:pt x="9544" y="1961"/>
                    <a:pt x="9571" y="1913"/>
                  </a:cubicBezTo>
                  <a:lnTo>
                    <a:pt x="10514" y="238"/>
                  </a:lnTo>
                  <a:cubicBezTo>
                    <a:pt x="10576" y="132"/>
                    <a:pt x="10497" y="0"/>
                    <a:pt x="10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916120" y="2729982"/>
              <a:ext cx="2031094" cy="765299"/>
            </a:xfrm>
            <a:custGeom>
              <a:avLst/>
              <a:gdLst/>
              <a:ahLst/>
              <a:cxnLst/>
              <a:rect l="l" t="t" r="r" b="b"/>
              <a:pathLst>
                <a:path w="10576" h="3985" extrusionOk="0">
                  <a:moveTo>
                    <a:pt x="1198" y="0"/>
                  </a:moveTo>
                  <a:cubicBezTo>
                    <a:pt x="1139" y="0"/>
                    <a:pt x="1088" y="32"/>
                    <a:pt x="1060" y="79"/>
                  </a:cubicBezTo>
                  <a:lnTo>
                    <a:pt x="28" y="1913"/>
                  </a:lnTo>
                  <a:cubicBezTo>
                    <a:pt x="0" y="1961"/>
                    <a:pt x="0" y="2020"/>
                    <a:pt x="28" y="2068"/>
                  </a:cubicBezTo>
                  <a:lnTo>
                    <a:pt x="1060" y="3901"/>
                  </a:lnTo>
                  <a:cubicBezTo>
                    <a:pt x="1088" y="3953"/>
                    <a:pt x="1139" y="3984"/>
                    <a:pt x="1198" y="3984"/>
                  </a:cubicBezTo>
                  <a:lnTo>
                    <a:pt x="10377" y="3984"/>
                  </a:lnTo>
                  <a:cubicBezTo>
                    <a:pt x="10500" y="3984"/>
                    <a:pt x="10576" y="3850"/>
                    <a:pt x="10518" y="3747"/>
                  </a:cubicBezTo>
                  <a:lnTo>
                    <a:pt x="9571" y="2068"/>
                  </a:lnTo>
                  <a:cubicBezTo>
                    <a:pt x="9548" y="2020"/>
                    <a:pt x="9548" y="1961"/>
                    <a:pt x="9571" y="1913"/>
                  </a:cubicBezTo>
                  <a:lnTo>
                    <a:pt x="10518" y="238"/>
                  </a:lnTo>
                  <a:cubicBezTo>
                    <a:pt x="10576" y="131"/>
                    <a:pt x="10500" y="0"/>
                    <a:pt x="10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flipH="1">
              <a:off x="-580950" y="908447"/>
              <a:ext cx="2020346" cy="390628"/>
            </a:xfrm>
            <a:custGeom>
              <a:avLst/>
              <a:gdLst/>
              <a:ahLst/>
              <a:cxnLst/>
              <a:rect l="l" t="t" r="r" b="b"/>
              <a:pathLst>
                <a:path w="50170" h="9483" extrusionOk="0">
                  <a:moveTo>
                    <a:pt x="4721" y="9059"/>
                  </a:moveTo>
                  <a:cubicBezTo>
                    <a:pt x="4777" y="9186"/>
                    <a:pt x="4834" y="9356"/>
                    <a:pt x="4834" y="9483"/>
                  </a:cubicBezTo>
                  <a:lnTo>
                    <a:pt x="50169" y="9483"/>
                  </a:lnTo>
                  <a:cubicBezTo>
                    <a:pt x="50169" y="9356"/>
                    <a:pt x="50113" y="9186"/>
                    <a:pt x="50056" y="9059"/>
                  </a:cubicBezTo>
                  <a:lnTo>
                    <a:pt x="45166" y="410"/>
                  </a:lnTo>
                  <a:cubicBezTo>
                    <a:pt x="45053" y="170"/>
                    <a:pt x="44757" y="0"/>
                    <a:pt x="44516" y="0"/>
                  </a:cubicBezTo>
                  <a:lnTo>
                    <a:pt x="891" y="0"/>
                  </a:lnTo>
                  <a:cubicBezTo>
                    <a:pt x="354" y="0"/>
                    <a:pt x="0" y="650"/>
                    <a:pt x="241" y="1117"/>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800000" flipH="1">
              <a:off x="-910750" y="3104647"/>
              <a:ext cx="2020346" cy="390628"/>
            </a:xfrm>
            <a:custGeom>
              <a:avLst/>
              <a:gdLst/>
              <a:ahLst/>
              <a:cxnLst/>
              <a:rect l="l" t="t" r="r" b="b"/>
              <a:pathLst>
                <a:path w="50170" h="9483" extrusionOk="0">
                  <a:moveTo>
                    <a:pt x="4721" y="9059"/>
                  </a:moveTo>
                  <a:cubicBezTo>
                    <a:pt x="4777" y="9186"/>
                    <a:pt x="4834" y="9356"/>
                    <a:pt x="4834" y="9483"/>
                  </a:cubicBezTo>
                  <a:lnTo>
                    <a:pt x="50169" y="9483"/>
                  </a:lnTo>
                  <a:cubicBezTo>
                    <a:pt x="50169" y="9356"/>
                    <a:pt x="50113" y="9186"/>
                    <a:pt x="50056" y="9059"/>
                  </a:cubicBezTo>
                  <a:lnTo>
                    <a:pt x="45166" y="410"/>
                  </a:lnTo>
                  <a:cubicBezTo>
                    <a:pt x="45053" y="170"/>
                    <a:pt x="44757" y="0"/>
                    <a:pt x="44516" y="0"/>
                  </a:cubicBezTo>
                  <a:lnTo>
                    <a:pt x="891" y="0"/>
                  </a:lnTo>
                  <a:cubicBezTo>
                    <a:pt x="354" y="0"/>
                    <a:pt x="0" y="650"/>
                    <a:pt x="241" y="1117"/>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1250325" y="2006547"/>
              <a:ext cx="2020346" cy="390628"/>
            </a:xfrm>
            <a:custGeom>
              <a:avLst/>
              <a:gdLst/>
              <a:ahLst/>
              <a:cxnLst/>
              <a:rect l="l" t="t" r="r" b="b"/>
              <a:pathLst>
                <a:path w="50170" h="9483" extrusionOk="0">
                  <a:moveTo>
                    <a:pt x="4721" y="9059"/>
                  </a:moveTo>
                  <a:cubicBezTo>
                    <a:pt x="4777" y="9186"/>
                    <a:pt x="4834" y="9356"/>
                    <a:pt x="4834" y="9483"/>
                  </a:cubicBezTo>
                  <a:lnTo>
                    <a:pt x="50169" y="9483"/>
                  </a:lnTo>
                  <a:cubicBezTo>
                    <a:pt x="50169" y="9356"/>
                    <a:pt x="50113" y="9186"/>
                    <a:pt x="50056" y="9059"/>
                  </a:cubicBezTo>
                  <a:lnTo>
                    <a:pt x="45166" y="410"/>
                  </a:lnTo>
                  <a:cubicBezTo>
                    <a:pt x="45053" y="170"/>
                    <a:pt x="44757" y="0"/>
                    <a:pt x="44516" y="0"/>
                  </a:cubicBezTo>
                  <a:lnTo>
                    <a:pt x="891" y="0"/>
                  </a:lnTo>
                  <a:cubicBezTo>
                    <a:pt x="354" y="0"/>
                    <a:pt x="0" y="650"/>
                    <a:pt x="241" y="1117"/>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3">
  <p:cSld name="TITLE_AND_TWO_COLUMNS_1_2_1">
    <p:spTree>
      <p:nvGrpSpPr>
        <p:cNvPr id="1" name="Shape 430"/>
        <p:cNvGrpSpPr/>
        <p:nvPr/>
      </p:nvGrpSpPr>
      <p:grpSpPr>
        <a:xfrm>
          <a:off x="0" y="0"/>
          <a:ext cx="0" cy="0"/>
          <a:chOff x="0" y="0"/>
          <a:chExt cx="0" cy="0"/>
        </a:xfrm>
      </p:grpSpPr>
      <p:sp>
        <p:nvSpPr>
          <p:cNvPr id="431" name="Google Shape;431;p16"/>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32" name="Google Shape;432;p16"/>
          <p:cNvSpPr txBox="1">
            <a:spLocks noGrp="1"/>
          </p:cNvSpPr>
          <p:nvPr>
            <p:ph type="subTitle" idx="1"/>
          </p:nvPr>
        </p:nvSpPr>
        <p:spPr>
          <a:xfrm>
            <a:off x="3561117" y="1518538"/>
            <a:ext cx="2088300" cy="457200"/>
          </a:xfrm>
          <a:prstGeom prst="rect">
            <a:avLst/>
          </a:prstGeom>
          <a:solidFill>
            <a:schemeClr val="accent1"/>
          </a:solidFill>
        </p:spPr>
        <p:txBody>
          <a:bodyPr spcFirstLastPara="1" wrap="square" lIns="91425" tIns="91425" rIns="91425" bIns="91425" anchor="ctr" anchorCtr="0">
            <a:noAutofit/>
          </a:bodyPr>
          <a:lstStyle>
            <a:lvl1pPr lv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33" name="Google Shape;433;p16"/>
          <p:cNvSpPr txBox="1">
            <a:spLocks noGrp="1"/>
          </p:cNvSpPr>
          <p:nvPr>
            <p:ph type="subTitle" idx="2"/>
          </p:nvPr>
        </p:nvSpPr>
        <p:spPr>
          <a:xfrm>
            <a:off x="832790" y="2197473"/>
            <a:ext cx="2084700" cy="61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434" name="Google Shape;434;p16"/>
          <p:cNvSpPr txBox="1">
            <a:spLocks noGrp="1"/>
          </p:cNvSpPr>
          <p:nvPr>
            <p:ph type="subTitle" idx="3"/>
          </p:nvPr>
        </p:nvSpPr>
        <p:spPr>
          <a:xfrm>
            <a:off x="829987" y="15185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35" name="Google Shape;435;p16"/>
          <p:cNvSpPr txBox="1">
            <a:spLocks noGrp="1"/>
          </p:cNvSpPr>
          <p:nvPr>
            <p:ph type="subTitle" idx="4"/>
          </p:nvPr>
        </p:nvSpPr>
        <p:spPr>
          <a:xfrm>
            <a:off x="3529960" y="2197473"/>
            <a:ext cx="2084700" cy="61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436" name="Google Shape;436;p16"/>
          <p:cNvSpPr txBox="1">
            <a:spLocks noGrp="1"/>
          </p:cNvSpPr>
          <p:nvPr>
            <p:ph type="subTitle" idx="5"/>
          </p:nvPr>
        </p:nvSpPr>
        <p:spPr>
          <a:xfrm>
            <a:off x="6308485" y="15185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37" name="Google Shape;437;p16"/>
          <p:cNvSpPr txBox="1">
            <a:spLocks noGrp="1"/>
          </p:cNvSpPr>
          <p:nvPr>
            <p:ph type="subTitle" idx="6"/>
          </p:nvPr>
        </p:nvSpPr>
        <p:spPr>
          <a:xfrm>
            <a:off x="6310787" y="2197473"/>
            <a:ext cx="2084700" cy="61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438" name="Google Shape;438;p16"/>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4 Columns">
  <p:cSld name="TITLE_AND_TWO_COLUMNS_1_1">
    <p:spTree>
      <p:nvGrpSpPr>
        <p:cNvPr id="1" name="Shape 439"/>
        <p:cNvGrpSpPr/>
        <p:nvPr/>
      </p:nvGrpSpPr>
      <p:grpSpPr>
        <a:xfrm>
          <a:off x="0" y="0"/>
          <a:ext cx="0" cy="0"/>
          <a:chOff x="0" y="0"/>
          <a:chExt cx="0" cy="0"/>
        </a:xfrm>
      </p:grpSpPr>
      <p:sp>
        <p:nvSpPr>
          <p:cNvPr id="440" name="Google Shape;440;p17"/>
          <p:cNvSpPr/>
          <p:nvPr/>
        </p:nvSpPr>
        <p:spPr>
          <a:xfrm>
            <a:off x="-447675" y="2941300"/>
            <a:ext cx="9810600" cy="2578500"/>
          </a:xfrm>
          <a:prstGeom prst="rect">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42" name="Google Shape;442;p17"/>
          <p:cNvSpPr txBox="1">
            <a:spLocks noGrp="1"/>
          </p:cNvSpPr>
          <p:nvPr>
            <p:ph type="subTitle" idx="1"/>
          </p:nvPr>
        </p:nvSpPr>
        <p:spPr>
          <a:xfrm>
            <a:off x="823425" y="1625000"/>
            <a:ext cx="1676400" cy="263100"/>
          </a:xfrm>
          <a:prstGeom prst="rect">
            <a:avLst/>
          </a:prstGeom>
          <a:solidFill>
            <a:schemeClr val="accent1"/>
          </a:solidFill>
        </p:spPr>
        <p:txBody>
          <a:bodyPr spcFirstLastPara="1" wrap="square" lIns="91425" tIns="91425" rIns="91425" bIns="91425" anchor="ctr" anchorCtr="0">
            <a:noAutofit/>
          </a:bodyPr>
          <a:lstStyle>
            <a:lvl1pPr lv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43" name="Google Shape;443;p17"/>
          <p:cNvSpPr txBox="1">
            <a:spLocks noGrp="1"/>
          </p:cNvSpPr>
          <p:nvPr>
            <p:ph type="subTitle" idx="2"/>
          </p:nvPr>
        </p:nvSpPr>
        <p:spPr>
          <a:xfrm>
            <a:off x="814302" y="1917582"/>
            <a:ext cx="16764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444" name="Google Shape;444;p17"/>
          <p:cNvSpPr txBox="1">
            <a:spLocks noGrp="1"/>
          </p:cNvSpPr>
          <p:nvPr>
            <p:ph type="subTitle" idx="3"/>
          </p:nvPr>
        </p:nvSpPr>
        <p:spPr>
          <a:xfrm>
            <a:off x="814302" y="3708708"/>
            <a:ext cx="16764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445" name="Google Shape;445;p17"/>
          <p:cNvSpPr txBox="1">
            <a:spLocks noGrp="1"/>
          </p:cNvSpPr>
          <p:nvPr>
            <p:ph type="subTitle" idx="4"/>
          </p:nvPr>
        </p:nvSpPr>
        <p:spPr>
          <a:xfrm>
            <a:off x="823425" y="3436718"/>
            <a:ext cx="1676400" cy="2631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46" name="Google Shape;446;p17"/>
          <p:cNvSpPr txBox="1">
            <a:spLocks noGrp="1"/>
          </p:cNvSpPr>
          <p:nvPr>
            <p:ph type="subTitle" idx="5"/>
          </p:nvPr>
        </p:nvSpPr>
        <p:spPr>
          <a:xfrm>
            <a:off x="6677100" y="1623725"/>
            <a:ext cx="1655700" cy="2631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47" name="Google Shape;447;p17"/>
          <p:cNvSpPr txBox="1">
            <a:spLocks noGrp="1"/>
          </p:cNvSpPr>
          <p:nvPr>
            <p:ph type="subTitle" idx="6"/>
          </p:nvPr>
        </p:nvSpPr>
        <p:spPr>
          <a:xfrm>
            <a:off x="6677219" y="3440043"/>
            <a:ext cx="1655700" cy="2631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48" name="Google Shape;448;p17"/>
          <p:cNvSpPr txBox="1">
            <a:spLocks noGrp="1"/>
          </p:cNvSpPr>
          <p:nvPr>
            <p:ph type="subTitle" idx="7"/>
          </p:nvPr>
        </p:nvSpPr>
        <p:spPr>
          <a:xfrm>
            <a:off x="6677111" y="3707588"/>
            <a:ext cx="16764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449" name="Google Shape;449;p17"/>
          <p:cNvSpPr txBox="1">
            <a:spLocks noGrp="1"/>
          </p:cNvSpPr>
          <p:nvPr>
            <p:ph type="subTitle" idx="8"/>
          </p:nvPr>
        </p:nvSpPr>
        <p:spPr>
          <a:xfrm>
            <a:off x="6676991" y="1917576"/>
            <a:ext cx="16764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450" name="Google Shape;450;p17"/>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6 columns">
  <p:cSld name="TITLE_AND_TWO_COLUMNS_1_1_1">
    <p:spTree>
      <p:nvGrpSpPr>
        <p:cNvPr id="1" name="Shape 451"/>
        <p:cNvGrpSpPr/>
        <p:nvPr/>
      </p:nvGrpSpPr>
      <p:grpSpPr>
        <a:xfrm>
          <a:off x="0" y="0"/>
          <a:ext cx="0" cy="0"/>
          <a:chOff x="0" y="0"/>
          <a:chExt cx="0" cy="0"/>
        </a:xfrm>
      </p:grpSpPr>
      <p:sp>
        <p:nvSpPr>
          <p:cNvPr id="452" name="Google Shape;452;p18"/>
          <p:cNvSpPr txBox="1">
            <a:spLocks noGrp="1"/>
          </p:cNvSpPr>
          <p:nvPr>
            <p:ph type="title"/>
          </p:nvPr>
        </p:nvSpPr>
        <p:spPr>
          <a:xfrm>
            <a:off x="713225" y="385819"/>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53" name="Google Shape;453;p18"/>
          <p:cNvSpPr txBox="1">
            <a:spLocks noGrp="1"/>
          </p:cNvSpPr>
          <p:nvPr>
            <p:ph type="subTitle" idx="1"/>
          </p:nvPr>
        </p:nvSpPr>
        <p:spPr>
          <a:xfrm>
            <a:off x="1150301" y="1307348"/>
            <a:ext cx="1671300" cy="347400"/>
          </a:xfrm>
          <a:prstGeom prst="rect">
            <a:avLst/>
          </a:prstGeom>
          <a:solidFill>
            <a:schemeClr val="accent2"/>
          </a:solidFill>
        </p:spPr>
        <p:txBody>
          <a:bodyPr spcFirstLastPara="1" wrap="square" lIns="91425" tIns="91425" rIns="91425" bIns="91425" anchor="t" anchorCtr="0">
            <a:noAutofit/>
          </a:bodyPr>
          <a:lstStyle>
            <a:lvl1pPr lvl="0" rtl="0">
              <a:spcBef>
                <a:spcPts val="0"/>
              </a:spcBef>
              <a:spcAft>
                <a:spcPts val="0"/>
              </a:spcAft>
              <a:buNone/>
              <a:defRPr sz="1200">
                <a:solidFill>
                  <a:srgbClr val="FFFFFF"/>
                </a:solidFill>
                <a:latin typeface="Krona One"/>
                <a:ea typeface="Krona One"/>
                <a:cs typeface="Krona One"/>
                <a:sym typeface="Krona One"/>
              </a:defRPr>
            </a:lvl1pPr>
            <a:lvl2pPr lvl="1" rtl="0">
              <a:spcBef>
                <a:spcPts val="1600"/>
              </a:spcBef>
              <a:spcAft>
                <a:spcPts val="0"/>
              </a:spcAft>
              <a:buNone/>
              <a:defRPr sz="1200">
                <a:solidFill>
                  <a:srgbClr val="FFFFFF"/>
                </a:solidFill>
                <a:latin typeface="Krona One"/>
                <a:ea typeface="Krona One"/>
                <a:cs typeface="Krona One"/>
                <a:sym typeface="Krona One"/>
              </a:defRPr>
            </a:lvl2pPr>
            <a:lvl3pPr lvl="2" rtl="0">
              <a:spcBef>
                <a:spcPts val="1600"/>
              </a:spcBef>
              <a:spcAft>
                <a:spcPts val="0"/>
              </a:spcAft>
              <a:buNone/>
              <a:defRPr sz="1200">
                <a:solidFill>
                  <a:srgbClr val="FFFFFF"/>
                </a:solidFill>
                <a:latin typeface="Krona One"/>
                <a:ea typeface="Krona One"/>
                <a:cs typeface="Krona One"/>
                <a:sym typeface="Krona One"/>
              </a:defRPr>
            </a:lvl3pPr>
            <a:lvl4pPr lvl="3" rtl="0">
              <a:spcBef>
                <a:spcPts val="1600"/>
              </a:spcBef>
              <a:spcAft>
                <a:spcPts val="0"/>
              </a:spcAft>
              <a:buNone/>
              <a:defRPr sz="1200">
                <a:solidFill>
                  <a:srgbClr val="FFFFFF"/>
                </a:solidFill>
                <a:latin typeface="Krona One"/>
                <a:ea typeface="Krona One"/>
                <a:cs typeface="Krona One"/>
                <a:sym typeface="Krona One"/>
              </a:defRPr>
            </a:lvl4pPr>
            <a:lvl5pPr lvl="4" rtl="0">
              <a:spcBef>
                <a:spcPts val="1600"/>
              </a:spcBef>
              <a:spcAft>
                <a:spcPts val="0"/>
              </a:spcAft>
              <a:buNone/>
              <a:defRPr sz="1200">
                <a:solidFill>
                  <a:srgbClr val="FFFFFF"/>
                </a:solidFill>
                <a:latin typeface="Krona One"/>
                <a:ea typeface="Krona One"/>
                <a:cs typeface="Krona One"/>
                <a:sym typeface="Krona One"/>
              </a:defRPr>
            </a:lvl5pPr>
            <a:lvl6pPr lvl="5" rtl="0">
              <a:spcBef>
                <a:spcPts val="1600"/>
              </a:spcBef>
              <a:spcAft>
                <a:spcPts val="0"/>
              </a:spcAft>
              <a:buNone/>
              <a:defRPr sz="1200">
                <a:solidFill>
                  <a:srgbClr val="FFFFFF"/>
                </a:solidFill>
                <a:latin typeface="Krona One"/>
                <a:ea typeface="Krona One"/>
                <a:cs typeface="Krona One"/>
                <a:sym typeface="Krona One"/>
              </a:defRPr>
            </a:lvl6pPr>
            <a:lvl7pPr lvl="6" rtl="0">
              <a:spcBef>
                <a:spcPts val="1600"/>
              </a:spcBef>
              <a:spcAft>
                <a:spcPts val="0"/>
              </a:spcAft>
              <a:buNone/>
              <a:defRPr sz="1200">
                <a:solidFill>
                  <a:srgbClr val="FFFFFF"/>
                </a:solidFill>
                <a:latin typeface="Krona One"/>
                <a:ea typeface="Krona One"/>
                <a:cs typeface="Krona One"/>
                <a:sym typeface="Krona One"/>
              </a:defRPr>
            </a:lvl7pPr>
            <a:lvl8pPr lvl="7" rtl="0">
              <a:spcBef>
                <a:spcPts val="1600"/>
              </a:spcBef>
              <a:spcAft>
                <a:spcPts val="0"/>
              </a:spcAft>
              <a:buNone/>
              <a:defRPr sz="1200">
                <a:solidFill>
                  <a:srgbClr val="FFFFFF"/>
                </a:solidFill>
                <a:latin typeface="Krona One"/>
                <a:ea typeface="Krona One"/>
                <a:cs typeface="Krona One"/>
                <a:sym typeface="Krona One"/>
              </a:defRPr>
            </a:lvl8pPr>
            <a:lvl9pPr lvl="8" rtl="0">
              <a:spcBef>
                <a:spcPts val="1600"/>
              </a:spcBef>
              <a:spcAft>
                <a:spcPts val="1600"/>
              </a:spcAft>
              <a:buNone/>
              <a:defRPr sz="1200">
                <a:solidFill>
                  <a:srgbClr val="FFFFFF"/>
                </a:solidFill>
                <a:latin typeface="Krona One"/>
                <a:ea typeface="Krona One"/>
                <a:cs typeface="Krona One"/>
                <a:sym typeface="Krona One"/>
              </a:defRPr>
            </a:lvl9pPr>
          </a:lstStyle>
          <a:p>
            <a:endParaRPr/>
          </a:p>
        </p:txBody>
      </p:sp>
      <p:sp>
        <p:nvSpPr>
          <p:cNvPr id="454" name="Google Shape;454;p18"/>
          <p:cNvSpPr txBox="1">
            <a:spLocks noGrp="1"/>
          </p:cNvSpPr>
          <p:nvPr>
            <p:ph type="subTitle" idx="2"/>
          </p:nvPr>
        </p:nvSpPr>
        <p:spPr>
          <a:xfrm>
            <a:off x="3731359" y="1311852"/>
            <a:ext cx="1671300" cy="3384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FFFFFF"/>
                </a:solidFill>
                <a:latin typeface="Krona One"/>
                <a:ea typeface="Krona One"/>
                <a:cs typeface="Krona One"/>
                <a:sym typeface="Krona One"/>
              </a:defRPr>
            </a:lvl1pPr>
            <a:lvl2pPr lvl="1" algn="ctr" rtl="0">
              <a:lnSpc>
                <a:spcPct val="100000"/>
              </a:lnSpc>
              <a:spcBef>
                <a:spcPts val="0"/>
              </a:spcBef>
              <a:spcAft>
                <a:spcPts val="0"/>
              </a:spcAft>
              <a:buNone/>
              <a:defRPr sz="1200">
                <a:solidFill>
                  <a:srgbClr val="FFFFFF"/>
                </a:solidFill>
                <a:latin typeface="Krona One"/>
                <a:ea typeface="Krona One"/>
                <a:cs typeface="Krona One"/>
                <a:sym typeface="Krona One"/>
              </a:defRPr>
            </a:lvl2pPr>
            <a:lvl3pPr lvl="2" algn="ctr" rtl="0">
              <a:lnSpc>
                <a:spcPct val="100000"/>
              </a:lnSpc>
              <a:spcBef>
                <a:spcPts val="0"/>
              </a:spcBef>
              <a:spcAft>
                <a:spcPts val="0"/>
              </a:spcAft>
              <a:buNone/>
              <a:defRPr sz="1200">
                <a:solidFill>
                  <a:srgbClr val="FFFFFF"/>
                </a:solidFill>
                <a:latin typeface="Krona One"/>
                <a:ea typeface="Krona One"/>
                <a:cs typeface="Krona One"/>
                <a:sym typeface="Krona One"/>
              </a:defRPr>
            </a:lvl3pPr>
            <a:lvl4pPr lvl="3" algn="ctr" rtl="0">
              <a:lnSpc>
                <a:spcPct val="100000"/>
              </a:lnSpc>
              <a:spcBef>
                <a:spcPts val="0"/>
              </a:spcBef>
              <a:spcAft>
                <a:spcPts val="0"/>
              </a:spcAft>
              <a:buNone/>
              <a:defRPr sz="1200">
                <a:solidFill>
                  <a:srgbClr val="FFFFFF"/>
                </a:solidFill>
                <a:latin typeface="Krona One"/>
                <a:ea typeface="Krona One"/>
                <a:cs typeface="Krona One"/>
                <a:sym typeface="Krona One"/>
              </a:defRPr>
            </a:lvl4pPr>
            <a:lvl5pPr lvl="4" algn="ctr" rtl="0">
              <a:lnSpc>
                <a:spcPct val="100000"/>
              </a:lnSpc>
              <a:spcBef>
                <a:spcPts val="0"/>
              </a:spcBef>
              <a:spcAft>
                <a:spcPts val="0"/>
              </a:spcAft>
              <a:buNone/>
              <a:defRPr sz="1200">
                <a:solidFill>
                  <a:srgbClr val="FFFFFF"/>
                </a:solidFill>
                <a:latin typeface="Krona One"/>
                <a:ea typeface="Krona One"/>
                <a:cs typeface="Krona One"/>
                <a:sym typeface="Krona One"/>
              </a:defRPr>
            </a:lvl5pPr>
            <a:lvl6pPr lvl="5" algn="ctr" rtl="0">
              <a:lnSpc>
                <a:spcPct val="100000"/>
              </a:lnSpc>
              <a:spcBef>
                <a:spcPts val="0"/>
              </a:spcBef>
              <a:spcAft>
                <a:spcPts val="0"/>
              </a:spcAft>
              <a:buNone/>
              <a:defRPr sz="1200">
                <a:solidFill>
                  <a:srgbClr val="FFFFFF"/>
                </a:solidFill>
                <a:latin typeface="Krona One"/>
                <a:ea typeface="Krona One"/>
                <a:cs typeface="Krona One"/>
                <a:sym typeface="Krona One"/>
              </a:defRPr>
            </a:lvl6pPr>
            <a:lvl7pPr lvl="6" algn="ctr" rtl="0">
              <a:lnSpc>
                <a:spcPct val="100000"/>
              </a:lnSpc>
              <a:spcBef>
                <a:spcPts val="0"/>
              </a:spcBef>
              <a:spcAft>
                <a:spcPts val="0"/>
              </a:spcAft>
              <a:buNone/>
              <a:defRPr sz="1200">
                <a:solidFill>
                  <a:srgbClr val="FFFFFF"/>
                </a:solidFill>
                <a:latin typeface="Krona One"/>
                <a:ea typeface="Krona One"/>
                <a:cs typeface="Krona One"/>
                <a:sym typeface="Krona One"/>
              </a:defRPr>
            </a:lvl7pPr>
            <a:lvl8pPr lvl="7" algn="ctr" rtl="0">
              <a:lnSpc>
                <a:spcPct val="100000"/>
              </a:lnSpc>
              <a:spcBef>
                <a:spcPts val="0"/>
              </a:spcBef>
              <a:spcAft>
                <a:spcPts val="0"/>
              </a:spcAft>
              <a:buNone/>
              <a:defRPr sz="1200">
                <a:solidFill>
                  <a:srgbClr val="FFFFFF"/>
                </a:solidFill>
                <a:latin typeface="Krona One"/>
                <a:ea typeface="Krona One"/>
                <a:cs typeface="Krona One"/>
                <a:sym typeface="Krona One"/>
              </a:defRPr>
            </a:lvl8pPr>
            <a:lvl9pPr lvl="8" algn="ctr" rtl="0">
              <a:lnSpc>
                <a:spcPct val="100000"/>
              </a:lnSpc>
              <a:spcBef>
                <a:spcPts val="0"/>
              </a:spcBef>
              <a:spcAft>
                <a:spcPts val="0"/>
              </a:spcAft>
              <a:buNone/>
              <a:defRPr sz="1200">
                <a:solidFill>
                  <a:srgbClr val="FFFFFF"/>
                </a:solidFill>
                <a:latin typeface="Krona One"/>
                <a:ea typeface="Krona One"/>
                <a:cs typeface="Krona One"/>
                <a:sym typeface="Krona One"/>
              </a:defRPr>
            </a:lvl9pPr>
          </a:lstStyle>
          <a:p>
            <a:endParaRPr/>
          </a:p>
        </p:txBody>
      </p:sp>
      <p:sp>
        <p:nvSpPr>
          <p:cNvPr id="455" name="Google Shape;455;p18"/>
          <p:cNvSpPr txBox="1">
            <a:spLocks noGrp="1"/>
          </p:cNvSpPr>
          <p:nvPr>
            <p:ph type="subTitle" idx="3"/>
          </p:nvPr>
        </p:nvSpPr>
        <p:spPr>
          <a:xfrm>
            <a:off x="6353955" y="1311852"/>
            <a:ext cx="1671300" cy="3384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FFFFFF"/>
                </a:solidFill>
                <a:latin typeface="Krona One"/>
                <a:ea typeface="Krona One"/>
                <a:cs typeface="Krona One"/>
                <a:sym typeface="Krona One"/>
              </a:defRPr>
            </a:lvl1pPr>
            <a:lvl2pPr lvl="1" algn="ctr" rtl="0">
              <a:lnSpc>
                <a:spcPct val="100000"/>
              </a:lnSpc>
              <a:spcBef>
                <a:spcPts val="0"/>
              </a:spcBef>
              <a:spcAft>
                <a:spcPts val="0"/>
              </a:spcAft>
              <a:buNone/>
              <a:defRPr sz="1200">
                <a:solidFill>
                  <a:srgbClr val="FFFFFF"/>
                </a:solidFill>
                <a:latin typeface="Krona One"/>
                <a:ea typeface="Krona One"/>
                <a:cs typeface="Krona One"/>
                <a:sym typeface="Krona One"/>
              </a:defRPr>
            </a:lvl2pPr>
            <a:lvl3pPr lvl="2" algn="ctr" rtl="0">
              <a:lnSpc>
                <a:spcPct val="100000"/>
              </a:lnSpc>
              <a:spcBef>
                <a:spcPts val="0"/>
              </a:spcBef>
              <a:spcAft>
                <a:spcPts val="0"/>
              </a:spcAft>
              <a:buNone/>
              <a:defRPr sz="1200">
                <a:solidFill>
                  <a:srgbClr val="FFFFFF"/>
                </a:solidFill>
                <a:latin typeface="Krona One"/>
                <a:ea typeface="Krona One"/>
                <a:cs typeface="Krona One"/>
                <a:sym typeface="Krona One"/>
              </a:defRPr>
            </a:lvl3pPr>
            <a:lvl4pPr lvl="3" algn="ctr" rtl="0">
              <a:lnSpc>
                <a:spcPct val="100000"/>
              </a:lnSpc>
              <a:spcBef>
                <a:spcPts val="0"/>
              </a:spcBef>
              <a:spcAft>
                <a:spcPts val="0"/>
              </a:spcAft>
              <a:buNone/>
              <a:defRPr sz="1200">
                <a:solidFill>
                  <a:srgbClr val="FFFFFF"/>
                </a:solidFill>
                <a:latin typeface="Krona One"/>
                <a:ea typeface="Krona One"/>
                <a:cs typeface="Krona One"/>
                <a:sym typeface="Krona One"/>
              </a:defRPr>
            </a:lvl4pPr>
            <a:lvl5pPr lvl="4" algn="ctr" rtl="0">
              <a:lnSpc>
                <a:spcPct val="100000"/>
              </a:lnSpc>
              <a:spcBef>
                <a:spcPts val="0"/>
              </a:spcBef>
              <a:spcAft>
                <a:spcPts val="0"/>
              </a:spcAft>
              <a:buNone/>
              <a:defRPr sz="1200">
                <a:solidFill>
                  <a:srgbClr val="FFFFFF"/>
                </a:solidFill>
                <a:latin typeface="Krona One"/>
                <a:ea typeface="Krona One"/>
                <a:cs typeface="Krona One"/>
                <a:sym typeface="Krona One"/>
              </a:defRPr>
            </a:lvl5pPr>
            <a:lvl6pPr lvl="5" algn="ctr" rtl="0">
              <a:lnSpc>
                <a:spcPct val="100000"/>
              </a:lnSpc>
              <a:spcBef>
                <a:spcPts val="0"/>
              </a:spcBef>
              <a:spcAft>
                <a:spcPts val="0"/>
              </a:spcAft>
              <a:buNone/>
              <a:defRPr sz="1200">
                <a:solidFill>
                  <a:srgbClr val="FFFFFF"/>
                </a:solidFill>
                <a:latin typeface="Krona One"/>
                <a:ea typeface="Krona One"/>
                <a:cs typeface="Krona One"/>
                <a:sym typeface="Krona One"/>
              </a:defRPr>
            </a:lvl6pPr>
            <a:lvl7pPr lvl="6" algn="ctr" rtl="0">
              <a:lnSpc>
                <a:spcPct val="100000"/>
              </a:lnSpc>
              <a:spcBef>
                <a:spcPts val="0"/>
              </a:spcBef>
              <a:spcAft>
                <a:spcPts val="0"/>
              </a:spcAft>
              <a:buNone/>
              <a:defRPr sz="1200">
                <a:solidFill>
                  <a:srgbClr val="FFFFFF"/>
                </a:solidFill>
                <a:latin typeface="Krona One"/>
                <a:ea typeface="Krona One"/>
                <a:cs typeface="Krona One"/>
                <a:sym typeface="Krona One"/>
              </a:defRPr>
            </a:lvl7pPr>
            <a:lvl8pPr lvl="7" algn="ctr" rtl="0">
              <a:lnSpc>
                <a:spcPct val="100000"/>
              </a:lnSpc>
              <a:spcBef>
                <a:spcPts val="0"/>
              </a:spcBef>
              <a:spcAft>
                <a:spcPts val="0"/>
              </a:spcAft>
              <a:buNone/>
              <a:defRPr sz="1200">
                <a:solidFill>
                  <a:srgbClr val="FFFFFF"/>
                </a:solidFill>
                <a:latin typeface="Krona One"/>
                <a:ea typeface="Krona One"/>
                <a:cs typeface="Krona One"/>
                <a:sym typeface="Krona One"/>
              </a:defRPr>
            </a:lvl8pPr>
            <a:lvl9pPr lvl="8" algn="ctr" rtl="0">
              <a:lnSpc>
                <a:spcPct val="100000"/>
              </a:lnSpc>
              <a:spcBef>
                <a:spcPts val="0"/>
              </a:spcBef>
              <a:spcAft>
                <a:spcPts val="0"/>
              </a:spcAft>
              <a:buNone/>
              <a:defRPr sz="1200">
                <a:solidFill>
                  <a:srgbClr val="FFFFFF"/>
                </a:solidFill>
                <a:latin typeface="Krona One"/>
                <a:ea typeface="Krona One"/>
                <a:cs typeface="Krona One"/>
                <a:sym typeface="Krona One"/>
              </a:defRPr>
            </a:lvl9pPr>
          </a:lstStyle>
          <a:p>
            <a:endParaRPr/>
          </a:p>
        </p:txBody>
      </p:sp>
      <p:sp>
        <p:nvSpPr>
          <p:cNvPr id="456" name="Google Shape;456;p18"/>
          <p:cNvSpPr txBox="1">
            <a:spLocks noGrp="1"/>
          </p:cNvSpPr>
          <p:nvPr>
            <p:ph type="subTitle" idx="4"/>
          </p:nvPr>
        </p:nvSpPr>
        <p:spPr>
          <a:xfrm>
            <a:off x="914201" y="1654632"/>
            <a:ext cx="2092500" cy="6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00">
                <a:solidFill>
                  <a:srgbClr val="FFFFFF"/>
                </a:solidFill>
              </a:defRPr>
            </a:lvl1pPr>
            <a:lvl2pPr lvl="1" algn="ctr" rtl="0">
              <a:lnSpc>
                <a:spcPct val="100000"/>
              </a:lnSpc>
              <a:spcBef>
                <a:spcPts val="0"/>
              </a:spcBef>
              <a:spcAft>
                <a:spcPts val="0"/>
              </a:spcAft>
              <a:buNone/>
              <a:defRPr sz="1300">
                <a:solidFill>
                  <a:srgbClr val="FFFFFF"/>
                </a:solidFill>
              </a:defRPr>
            </a:lvl2pPr>
            <a:lvl3pPr lvl="2" algn="ctr" rtl="0">
              <a:lnSpc>
                <a:spcPct val="100000"/>
              </a:lnSpc>
              <a:spcBef>
                <a:spcPts val="0"/>
              </a:spcBef>
              <a:spcAft>
                <a:spcPts val="0"/>
              </a:spcAft>
              <a:buNone/>
              <a:defRPr sz="1300">
                <a:solidFill>
                  <a:srgbClr val="FFFFFF"/>
                </a:solidFill>
              </a:defRPr>
            </a:lvl3pPr>
            <a:lvl4pPr lvl="3" algn="ctr" rtl="0">
              <a:lnSpc>
                <a:spcPct val="100000"/>
              </a:lnSpc>
              <a:spcBef>
                <a:spcPts val="0"/>
              </a:spcBef>
              <a:spcAft>
                <a:spcPts val="0"/>
              </a:spcAft>
              <a:buNone/>
              <a:defRPr sz="1300">
                <a:solidFill>
                  <a:srgbClr val="FFFFFF"/>
                </a:solidFill>
              </a:defRPr>
            </a:lvl4pPr>
            <a:lvl5pPr lvl="4" algn="ctr" rtl="0">
              <a:lnSpc>
                <a:spcPct val="100000"/>
              </a:lnSpc>
              <a:spcBef>
                <a:spcPts val="0"/>
              </a:spcBef>
              <a:spcAft>
                <a:spcPts val="0"/>
              </a:spcAft>
              <a:buNone/>
              <a:defRPr sz="1300">
                <a:solidFill>
                  <a:srgbClr val="FFFFFF"/>
                </a:solidFill>
              </a:defRPr>
            </a:lvl5pPr>
            <a:lvl6pPr lvl="5" algn="ctr" rtl="0">
              <a:lnSpc>
                <a:spcPct val="100000"/>
              </a:lnSpc>
              <a:spcBef>
                <a:spcPts val="0"/>
              </a:spcBef>
              <a:spcAft>
                <a:spcPts val="0"/>
              </a:spcAft>
              <a:buNone/>
              <a:defRPr sz="1300">
                <a:solidFill>
                  <a:srgbClr val="FFFFFF"/>
                </a:solidFill>
              </a:defRPr>
            </a:lvl6pPr>
            <a:lvl7pPr lvl="6" algn="ctr" rtl="0">
              <a:lnSpc>
                <a:spcPct val="100000"/>
              </a:lnSpc>
              <a:spcBef>
                <a:spcPts val="0"/>
              </a:spcBef>
              <a:spcAft>
                <a:spcPts val="0"/>
              </a:spcAft>
              <a:buNone/>
              <a:defRPr sz="1300">
                <a:solidFill>
                  <a:srgbClr val="FFFFFF"/>
                </a:solidFill>
              </a:defRPr>
            </a:lvl7pPr>
            <a:lvl8pPr lvl="7" algn="ctr" rtl="0">
              <a:lnSpc>
                <a:spcPct val="100000"/>
              </a:lnSpc>
              <a:spcBef>
                <a:spcPts val="0"/>
              </a:spcBef>
              <a:spcAft>
                <a:spcPts val="0"/>
              </a:spcAft>
              <a:buNone/>
              <a:defRPr sz="1300">
                <a:solidFill>
                  <a:srgbClr val="FFFFFF"/>
                </a:solidFill>
              </a:defRPr>
            </a:lvl8pPr>
            <a:lvl9pPr lvl="8" algn="ctr" rtl="0">
              <a:lnSpc>
                <a:spcPct val="100000"/>
              </a:lnSpc>
              <a:spcBef>
                <a:spcPts val="0"/>
              </a:spcBef>
              <a:spcAft>
                <a:spcPts val="0"/>
              </a:spcAft>
              <a:buNone/>
              <a:defRPr sz="1300">
                <a:solidFill>
                  <a:srgbClr val="FFFFFF"/>
                </a:solidFill>
              </a:defRPr>
            </a:lvl9pPr>
          </a:lstStyle>
          <a:p>
            <a:endParaRPr/>
          </a:p>
        </p:txBody>
      </p:sp>
      <p:sp>
        <p:nvSpPr>
          <p:cNvPr id="457" name="Google Shape;457;p18"/>
          <p:cNvSpPr txBox="1">
            <a:spLocks noGrp="1"/>
          </p:cNvSpPr>
          <p:nvPr>
            <p:ph type="subTitle" idx="5"/>
          </p:nvPr>
        </p:nvSpPr>
        <p:spPr>
          <a:xfrm>
            <a:off x="3520799" y="1663828"/>
            <a:ext cx="2092500" cy="6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00">
                <a:solidFill>
                  <a:srgbClr val="FFFFFF"/>
                </a:solidFill>
              </a:defRPr>
            </a:lvl1pPr>
            <a:lvl2pPr lvl="1" algn="ctr" rtl="0">
              <a:lnSpc>
                <a:spcPct val="100000"/>
              </a:lnSpc>
              <a:spcBef>
                <a:spcPts val="0"/>
              </a:spcBef>
              <a:spcAft>
                <a:spcPts val="0"/>
              </a:spcAft>
              <a:buNone/>
              <a:defRPr sz="1300">
                <a:solidFill>
                  <a:srgbClr val="FFFFFF"/>
                </a:solidFill>
              </a:defRPr>
            </a:lvl2pPr>
            <a:lvl3pPr lvl="2" algn="ctr" rtl="0">
              <a:lnSpc>
                <a:spcPct val="100000"/>
              </a:lnSpc>
              <a:spcBef>
                <a:spcPts val="0"/>
              </a:spcBef>
              <a:spcAft>
                <a:spcPts val="0"/>
              </a:spcAft>
              <a:buNone/>
              <a:defRPr sz="1300">
                <a:solidFill>
                  <a:srgbClr val="FFFFFF"/>
                </a:solidFill>
              </a:defRPr>
            </a:lvl3pPr>
            <a:lvl4pPr lvl="3" algn="ctr" rtl="0">
              <a:lnSpc>
                <a:spcPct val="100000"/>
              </a:lnSpc>
              <a:spcBef>
                <a:spcPts val="0"/>
              </a:spcBef>
              <a:spcAft>
                <a:spcPts val="0"/>
              </a:spcAft>
              <a:buNone/>
              <a:defRPr sz="1300">
                <a:solidFill>
                  <a:srgbClr val="FFFFFF"/>
                </a:solidFill>
              </a:defRPr>
            </a:lvl4pPr>
            <a:lvl5pPr lvl="4" algn="ctr" rtl="0">
              <a:lnSpc>
                <a:spcPct val="100000"/>
              </a:lnSpc>
              <a:spcBef>
                <a:spcPts val="0"/>
              </a:spcBef>
              <a:spcAft>
                <a:spcPts val="0"/>
              </a:spcAft>
              <a:buNone/>
              <a:defRPr sz="1300">
                <a:solidFill>
                  <a:srgbClr val="FFFFFF"/>
                </a:solidFill>
              </a:defRPr>
            </a:lvl5pPr>
            <a:lvl6pPr lvl="5" algn="ctr" rtl="0">
              <a:lnSpc>
                <a:spcPct val="100000"/>
              </a:lnSpc>
              <a:spcBef>
                <a:spcPts val="0"/>
              </a:spcBef>
              <a:spcAft>
                <a:spcPts val="0"/>
              </a:spcAft>
              <a:buNone/>
              <a:defRPr sz="1300">
                <a:solidFill>
                  <a:srgbClr val="FFFFFF"/>
                </a:solidFill>
              </a:defRPr>
            </a:lvl6pPr>
            <a:lvl7pPr lvl="6" algn="ctr" rtl="0">
              <a:lnSpc>
                <a:spcPct val="100000"/>
              </a:lnSpc>
              <a:spcBef>
                <a:spcPts val="0"/>
              </a:spcBef>
              <a:spcAft>
                <a:spcPts val="0"/>
              </a:spcAft>
              <a:buNone/>
              <a:defRPr sz="1300">
                <a:solidFill>
                  <a:srgbClr val="FFFFFF"/>
                </a:solidFill>
              </a:defRPr>
            </a:lvl7pPr>
            <a:lvl8pPr lvl="7" algn="ctr" rtl="0">
              <a:lnSpc>
                <a:spcPct val="100000"/>
              </a:lnSpc>
              <a:spcBef>
                <a:spcPts val="0"/>
              </a:spcBef>
              <a:spcAft>
                <a:spcPts val="0"/>
              </a:spcAft>
              <a:buNone/>
              <a:defRPr sz="1300">
                <a:solidFill>
                  <a:srgbClr val="FFFFFF"/>
                </a:solidFill>
              </a:defRPr>
            </a:lvl8pPr>
            <a:lvl9pPr lvl="8" algn="ctr" rtl="0">
              <a:lnSpc>
                <a:spcPct val="100000"/>
              </a:lnSpc>
              <a:spcBef>
                <a:spcPts val="0"/>
              </a:spcBef>
              <a:spcAft>
                <a:spcPts val="0"/>
              </a:spcAft>
              <a:buNone/>
              <a:defRPr sz="1300">
                <a:solidFill>
                  <a:srgbClr val="FFFFFF"/>
                </a:solidFill>
              </a:defRPr>
            </a:lvl9pPr>
          </a:lstStyle>
          <a:p>
            <a:endParaRPr/>
          </a:p>
        </p:txBody>
      </p:sp>
      <p:sp>
        <p:nvSpPr>
          <p:cNvPr id="458" name="Google Shape;458;p18"/>
          <p:cNvSpPr txBox="1">
            <a:spLocks noGrp="1"/>
          </p:cNvSpPr>
          <p:nvPr>
            <p:ph type="subTitle" idx="6"/>
          </p:nvPr>
        </p:nvSpPr>
        <p:spPr>
          <a:xfrm>
            <a:off x="6143355" y="1663828"/>
            <a:ext cx="2092500" cy="6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00">
                <a:solidFill>
                  <a:srgbClr val="FFFFFF"/>
                </a:solidFill>
              </a:defRPr>
            </a:lvl1pPr>
            <a:lvl2pPr lvl="1" algn="ctr" rtl="0">
              <a:lnSpc>
                <a:spcPct val="100000"/>
              </a:lnSpc>
              <a:spcBef>
                <a:spcPts val="0"/>
              </a:spcBef>
              <a:spcAft>
                <a:spcPts val="0"/>
              </a:spcAft>
              <a:buNone/>
              <a:defRPr sz="1300">
                <a:solidFill>
                  <a:srgbClr val="FFFFFF"/>
                </a:solidFill>
              </a:defRPr>
            </a:lvl2pPr>
            <a:lvl3pPr lvl="2" algn="ctr" rtl="0">
              <a:lnSpc>
                <a:spcPct val="100000"/>
              </a:lnSpc>
              <a:spcBef>
                <a:spcPts val="0"/>
              </a:spcBef>
              <a:spcAft>
                <a:spcPts val="0"/>
              </a:spcAft>
              <a:buNone/>
              <a:defRPr sz="1300">
                <a:solidFill>
                  <a:srgbClr val="FFFFFF"/>
                </a:solidFill>
              </a:defRPr>
            </a:lvl3pPr>
            <a:lvl4pPr lvl="3" algn="ctr" rtl="0">
              <a:lnSpc>
                <a:spcPct val="100000"/>
              </a:lnSpc>
              <a:spcBef>
                <a:spcPts val="0"/>
              </a:spcBef>
              <a:spcAft>
                <a:spcPts val="0"/>
              </a:spcAft>
              <a:buNone/>
              <a:defRPr sz="1300">
                <a:solidFill>
                  <a:srgbClr val="FFFFFF"/>
                </a:solidFill>
              </a:defRPr>
            </a:lvl4pPr>
            <a:lvl5pPr lvl="4" algn="ctr" rtl="0">
              <a:lnSpc>
                <a:spcPct val="100000"/>
              </a:lnSpc>
              <a:spcBef>
                <a:spcPts val="0"/>
              </a:spcBef>
              <a:spcAft>
                <a:spcPts val="0"/>
              </a:spcAft>
              <a:buNone/>
              <a:defRPr sz="1300">
                <a:solidFill>
                  <a:srgbClr val="FFFFFF"/>
                </a:solidFill>
              </a:defRPr>
            </a:lvl5pPr>
            <a:lvl6pPr lvl="5" algn="ctr" rtl="0">
              <a:lnSpc>
                <a:spcPct val="100000"/>
              </a:lnSpc>
              <a:spcBef>
                <a:spcPts val="0"/>
              </a:spcBef>
              <a:spcAft>
                <a:spcPts val="0"/>
              </a:spcAft>
              <a:buNone/>
              <a:defRPr sz="1300">
                <a:solidFill>
                  <a:srgbClr val="FFFFFF"/>
                </a:solidFill>
              </a:defRPr>
            </a:lvl6pPr>
            <a:lvl7pPr lvl="6" algn="ctr" rtl="0">
              <a:lnSpc>
                <a:spcPct val="100000"/>
              </a:lnSpc>
              <a:spcBef>
                <a:spcPts val="0"/>
              </a:spcBef>
              <a:spcAft>
                <a:spcPts val="0"/>
              </a:spcAft>
              <a:buNone/>
              <a:defRPr sz="1300">
                <a:solidFill>
                  <a:srgbClr val="FFFFFF"/>
                </a:solidFill>
              </a:defRPr>
            </a:lvl7pPr>
            <a:lvl8pPr lvl="7" algn="ctr" rtl="0">
              <a:lnSpc>
                <a:spcPct val="100000"/>
              </a:lnSpc>
              <a:spcBef>
                <a:spcPts val="0"/>
              </a:spcBef>
              <a:spcAft>
                <a:spcPts val="0"/>
              </a:spcAft>
              <a:buNone/>
              <a:defRPr sz="1300">
                <a:solidFill>
                  <a:srgbClr val="FFFFFF"/>
                </a:solidFill>
              </a:defRPr>
            </a:lvl8pPr>
            <a:lvl9pPr lvl="8" algn="ctr" rtl="0">
              <a:lnSpc>
                <a:spcPct val="100000"/>
              </a:lnSpc>
              <a:spcBef>
                <a:spcPts val="0"/>
              </a:spcBef>
              <a:spcAft>
                <a:spcPts val="0"/>
              </a:spcAft>
              <a:buNone/>
              <a:defRPr sz="1300">
                <a:solidFill>
                  <a:srgbClr val="FFFFFF"/>
                </a:solidFill>
              </a:defRPr>
            </a:lvl9pPr>
          </a:lstStyle>
          <a:p>
            <a:endParaRPr/>
          </a:p>
        </p:txBody>
      </p:sp>
      <p:sp>
        <p:nvSpPr>
          <p:cNvPr id="459" name="Google Shape;459;p18"/>
          <p:cNvSpPr txBox="1">
            <a:spLocks noGrp="1"/>
          </p:cNvSpPr>
          <p:nvPr>
            <p:ph type="subTitle" idx="7"/>
          </p:nvPr>
        </p:nvSpPr>
        <p:spPr>
          <a:xfrm>
            <a:off x="914201" y="4087377"/>
            <a:ext cx="2092500" cy="686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solidFill>
                  <a:srgbClr val="FFFFFF"/>
                </a:solidFill>
              </a:defRPr>
            </a:lvl1pPr>
            <a:lvl2pPr lvl="1" algn="ctr" rtl="0">
              <a:spcBef>
                <a:spcPts val="1600"/>
              </a:spcBef>
              <a:spcAft>
                <a:spcPts val="0"/>
              </a:spcAft>
              <a:buNone/>
              <a:defRPr sz="1300">
                <a:solidFill>
                  <a:srgbClr val="FFFFFF"/>
                </a:solidFill>
              </a:defRPr>
            </a:lvl2pPr>
            <a:lvl3pPr lvl="2" algn="ctr" rtl="0">
              <a:spcBef>
                <a:spcPts val="1600"/>
              </a:spcBef>
              <a:spcAft>
                <a:spcPts val="0"/>
              </a:spcAft>
              <a:buNone/>
              <a:defRPr sz="1300">
                <a:solidFill>
                  <a:srgbClr val="FFFFFF"/>
                </a:solidFill>
              </a:defRPr>
            </a:lvl3pPr>
            <a:lvl4pPr lvl="3" algn="ctr" rtl="0">
              <a:spcBef>
                <a:spcPts val="1600"/>
              </a:spcBef>
              <a:spcAft>
                <a:spcPts val="0"/>
              </a:spcAft>
              <a:buNone/>
              <a:defRPr sz="1300">
                <a:solidFill>
                  <a:srgbClr val="FFFFFF"/>
                </a:solidFill>
              </a:defRPr>
            </a:lvl4pPr>
            <a:lvl5pPr lvl="4" algn="ctr" rtl="0">
              <a:spcBef>
                <a:spcPts val="1600"/>
              </a:spcBef>
              <a:spcAft>
                <a:spcPts val="0"/>
              </a:spcAft>
              <a:buNone/>
              <a:defRPr sz="1300">
                <a:solidFill>
                  <a:srgbClr val="FFFFFF"/>
                </a:solidFill>
              </a:defRPr>
            </a:lvl5pPr>
            <a:lvl6pPr lvl="5" algn="ctr" rtl="0">
              <a:spcBef>
                <a:spcPts val="1600"/>
              </a:spcBef>
              <a:spcAft>
                <a:spcPts val="0"/>
              </a:spcAft>
              <a:buNone/>
              <a:defRPr sz="1300">
                <a:solidFill>
                  <a:srgbClr val="FFFFFF"/>
                </a:solidFill>
              </a:defRPr>
            </a:lvl6pPr>
            <a:lvl7pPr lvl="6" algn="ctr" rtl="0">
              <a:spcBef>
                <a:spcPts val="1600"/>
              </a:spcBef>
              <a:spcAft>
                <a:spcPts val="0"/>
              </a:spcAft>
              <a:buNone/>
              <a:defRPr sz="1300">
                <a:solidFill>
                  <a:srgbClr val="FFFFFF"/>
                </a:solidFill>
              </a:defRPr>
            </a:lvl7pPr>
            <a:lvl8pPr lvl="7" algn="ctr" rtl="0">
              <a:spcBef>
                <a:spcPts val="1600"/>
              </a:spcBef>
              <a:spcAft>
                <a:spcPts val="0"/>
              </a:spcAft>
              <a:buNone/>
              <a:defRPr sz="1300">
                <a:solidFill>
                  <a:srgbClr val="FFFFFF"/>
                </a:solidFill>
              </a:defRPr>
            </a:lvl8pPr>
            <a:lvl9pPr lvl="8" algn="ctr" rtl="0">
              <a:spcBef>
                <a:spcPts val="1600"/>
              </a:spcBef>
              <a:spcAft>
                <a:spcPts val="1600"/>
              </a:spcAft>
              <a:buNone/>
              <a:defRPr sz="1300">
                <a:solidFill>
                  <a:srgbClr val="FFFFFF"/>
                </a:solidFill>
              </a:defRPr>
            </a:lvl9pPr>
          </a:lstStyle>
          <a:p>
            <a:endParaRPr/>
          </a:p>
        </p:txBody>
      </p:sp>
      <p:sp>
        <p:nvSpPr>
          <p:cNvPr id="460" name="Google Shape;460;p18"/>
          <p:cNvSpPr txBox="1">
            <a:spLocks noGrp="1"/>
          </p:cNvSpPr>
          <p:nvPr>
            <p:ph type="subTitle" idx="8"/>
          </p:nvPr>
        </p:nvSpPr>
        <p:spPr>
          <a:xfrm>
            <a:off x="1124801" y="3739107"/>
            <a:ext cx="1671300" cy="342600"/>
          </a:xfrm>
          <a:prstGeom prst="rect">
            <a:avLst/>
          </a:prstGeom>
          <a:solidFill>
            <a:schemeClr val="accent2"/>
          </a:solidFill>
        </p:spPr>
        <p:txBody>
          <a:bodyPr spcFirstLastPara="1" wrap="square" lIns="91425" tIns="91425" rIns="91425" bIns="91425" anchor="t" anchorCtr="0">
            <a:noAutofit/>
          </a:bodyPr>
          <a:lstStyle>
            <a:lvl1pPr lvl="0" rtl="0">
              <a:spcBef>
                <a:spcPts val="0"/>
              </a:spcBef>
              <a:spcAft>
                <a:spcPts val="0"/>
              </a:spcAft>
              <a:buNone/>
              <a:defRPr sz="1200">
                <a:solidFill>
                  <a:srgbClr val="FFFFFF"/>
                </a:solidFill>
                <a:latin typeface="Krona One"/>
                <a:ea typeface="Krona One"/>
                <a:cs typeface="Krona One"/>
                <a:sym typeface="Krona One"/>
              </a:defRPr>
            </a:lvl1pPr>
            <a:lvl2pPr lvl="1" rtl="0">
              <a:spcBef>
                <a:spcPts val="1600"/>
              </a:spcBef>
              <a:spcAft>
                <a:spcPts val="0"/>
              </a:spcAft>
              <a:buNone/>
              <a:defRPr sz="1200">
                <a:solidFill>
                  <a:srgbClr val="FFFFFF"/>
                </a:solidFill>
                <a:latin typeface="Krona One"/>
                <a:ea typeface="Krona One"/>
                <a:cs typeface="Krona One"/>
                <a:sym typeface="Krona One"/>
              </a:defRPr>
            </a:lvl2pPr>
            <a:lvl3pPr lvl="2" rtl="0">
              <a:spcBef>
                <a:spcPts val="1600"/>
              </a:spcBef>
              <a:spcAft>
                <a:spcPts val="0"/>
              </a:spcAft>
              <a:buNone/>
              <a:defRPr sz="1200">
                <a:solidFill>
                  <a:srgbClr val="FFFFFF"/>
                </a:solidFill>
                <a:latin typeface="Krona One"/>
                <a:ea typeface="Krona One"/>
                <a:cs typeface="Krona One"/>
                <a:sym typeface="Krona One"/>
              </a:defRPr>
            </a:lvl3pPr>
            <a:lvl4pPr lvl="3" rtl="0">
              <a:spcBef>
                <a:spcPts val="1600"/>
              </a:spcBef>
              <a:spcAft>
                <a:spcPts val="0"/>
              </a:spcAft>
              <a:buNone/>
              <a:defRPr sz="1200">
                <a:solidFill>
                  <a:srgbClr val="FFFFFF"/>
                </a:solidFill>
                <a:latin typeface="Krona One"/>
                <a:ea typeface="Krona One"/>
                <a:cs typeface="Krona One"/>
                <a:sym typeface="Krona One"/>
              </a:defRPr>
            </a:lvl4pPr>
            <a:lvl5pPr lvl="4" rtl="0">
              <a:spcBef>
                <a:spcPts val="1600"/>
              </a:spcBef>
              <a:spcAft>
                <a:spcPts val="0"/>
              </a:spcAft>
              <a:buNone/>
              <a:defRPr sz="1200">
                <a:solidFill>
                  <a:srgbClr val="FFFFFF"/>
                </a:solidFill>
                <a:latin typeface="Krona One"/>
                <a:ea typeface="Krona One"/>
                <a:cs typeface="Krona One"/>
                <a:sym typeface="Krona One"/>
              </a:defRPr>
            </a:lvl5pPr>
            <a:lvl6pPr lvl="5" rtl="0">
              <a:spcBef>
                <a:spcPts val="1600"/>
              </a:spcBef>
              <a:spcAft>
                <a:spcPts val="0"/>
              </a:spcAft>
              <a:buNone/>
              <a:defRPr sz="1200">
                <a:solidFill>
                  <a:srgbClr val="FFFFFF"/>
                </a:solidFill>
                <a:latin typeface="Krona One"/>
                <a:ea typeface="Krona One"/>
                <a:cs typeface="Krona One"/>
                <a:sym typeface="Krona One"/>
              </a:defRPr>
            </a:lvl6pPr>
            <a:lvl7pPr lvl="6" rtl="0">
              <a:spcBef>
                <a:spcPts val="1600"/>
              </a:spcBef>
              <a:spcAft>
                <a:spcPts val="0"/>
              </a:spcAft>
              <a:buNone/>
              <a:defRPr sz="1200">
                <a:solidFill>
                  <a:srgbClr val="FFFFFF"/>
                </a:solidFill>
                <a:latin typeface="Krona One"/>
                <a:ea typeface="Krona One"/>
                <a:cs typeface="Krona One"/>
                <a:sym typeface="Krona One"/>
              </a:defRPr>
            </a:lvl7pPr>
            <a:lvl8pPr lvl="7" rtl="0">
              <a:spcBef>
                <a:spcPts val="1600"/>
              </a:spcBef>
              <a:spcAft>
                <a:spcPts val="0"/>
              </a:spcAft>
              <a:buNone/>
              <a:defRPr sz="1200">
                <a:solidFill>
                  <a:srgbClr val="FFFFFF"/>
                </a:solidFill>
                <a:latin typeface="Krona One"/>
                <a:ea typeface="Krona One"/>
                <a:cs typeface="Krona One"/>
                <a:sym typeface="Krona One"/>
              </a:defRPr>
            </a:lvl8pPr>
            <a:lvl9pPr lvl="8" rtl="0">
              <a:spcBef>
                <a:spcPts val="1600"/>
              </a:spcBef>
              <a:spcAft>
                <a:spcPts val="1600"/>
              </a:spcAft>
              <a:buNone/>
              <a:defRPr sz="1200">
                <a:solidFill>
                  <a:srgbClr val="FFFFFF"/>
                </a:solidFill>
                <a:latin typeface="Krona One"/>
                <a:ea typeface="Krona One"/>
                <a:cs typeface="Krona One"/>
                <a:sym typeface="Krona One"/>
              </a:defRPr>
            </a:lvl9pPr>
          </a:lstStyle>
          <a:p>
            <a:endParaRPr/>
          </a:p>
        </p:txBody>
      </p:sp>
      <p:sp>
        <p:nvSpPr>
          <p:cNvPr id="461" name="Google Shape;461;p18"/>
          <p:cNvSpPr txBox="1">
            <a:spLocks noGrp="1"/>
          </p:cNvSpPr>
          <p:nvPr>
            <p:ph type="subTitle" idx="9"/>
          </p:nvPr>
        </p:nvSpPr>
        <p:spPr>
          <a:xfrm>
            <a:off x="3731359" y="3744315"/>
            <a:ext cx="1671300" cy="3426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FFFFFF"/>
                </a:solidFill>
                <a:latin typeface="Krona One"/>
                <a:ea typeface="Krona One"/>
                <a:cs typeface="Krona One"/>
                <a:sym typeface="Krona One"/>
              </a:defRPr>
            </a:lvl1pPr>
            <a:lvl2pPr lvl="1" algn="ctr" rtl="0">
              <a:lnSpc>
                <a:spcPct val="100000"/>
              </a:lnSpc>
              <a:spcBef>
                <a:spcPts val="0"/>
              </a:spcBef>
              <a:spcAft>
                <a:spcPts val="0"/>
              </a:spcAft>
              <a:buNone/>
              <a:defRPr sz="1200">
                <a:solidFill>
                  <a:srgbClr val="FFFFFF"/>
                </a:solidFill>
                <a:latin typeface="Krona One"/>
                <a:ea typeface="Krona One"/>
                <a:cs typeface="Krona One"/>
                <a:sym typeface="Krona One"/>
              </a:defRPr>
            </a:lvl2pPr>
            <a:lvl3pPr lvl="2" algn="ctr" rtl="0">
              <a:lnSpc>
                <a:spcPct val="100000"/>
              </a:lnSpc>
              <a:spcBef>
                <a:spcPts val="0"/>
              </a:spcBef>
              <a:spcAft>
                <a:spcPts val="0"/>
              </a:spcAft>
              <a:buNone/>
              <a:defRPr sz="1200">
                <a:solidFill>
                  <a:srgbClr val="FFFFFF"/>
                </a:solidFill>
                <a:latin typeface="Krona One"/>
                <a:ea typeface="Krona One"/>
                <a:cs typeface="Krona One"/>
                <a:sym typeface="Krona One"/>
              </a:defRPr>
            </a:lvl3pPr>
            <a:lvl4pPr lvl="3" algn="ctr" rtl="0">
              <a:lnSpc>
                <a:spcPct val="100000"/>
              </a:lnSpc>
              <a:spcBef>
                <a:spcPts val="0"/>
              </a:spcBef>
              <a:spcAft>
                <a:spcPts val="0"/>
              </a:spcAft>
              <a:buNone/>
              <a:defRPr sz="1200">
                <a:solidFill>
                  <a:srgbClr val="FFFFFF"/>
                </a:solidFill>
                <a:latin typeface="Krona One"/>
                <a:ea typeface="Krona One"/>
                <a:cs typeface="Krona One"/>
                <a:sym typeface="Krona One"/>
              </a:defRPr>
            </a:lvl4pPr>
            <a:lvl5pPr lvl="4" algn="ctr" rtl="0">
              <a:lnSpc>
                <a:spcPct val="100000"/>
              </a:lnSpc>
              <a:spcBef>
                <a:spcPts val="0"/>
              </a:spcBef>
              <a:spcAft>
                <a:spcPts val="0"/>
              </a:spcAft>
              <a:buNone/>
              <a:defRPr sz="1200">
                <a:solidFill>
                  <a:srgbClr val="FFFFFF"/>
                </a:solidFill>
                <a:latin typeface="Krona One"/>
                <a:ea typeface="Krona One"/>
                <a:cs typeface="Krona One"/>
                <a:sym typeface="Krona One"/>
              </a:defRPr>
            </a:lvl5pPr>
            <a:lvl6pPr lvl="5" algn="ctr" rtl="0">
              <a:lnSpc>
                <a:spcPct val="100000"/>
              </a:lnSpc>
              <a:spcBef>
                <a:spcPts val="0"/>
              </a:spcBef>
              <a:spcAft>
                <a:spcPts val="0"/>
              </a:spcAft>
              <a:buNone/>
              <a:defRPr sz="1200">
                <a:solidFill>
                  <a:srgbClr val="FFFFFF"/>
                </a:solidFill>
                <a:latin typeface="Krona One"/>
                <a:ea typeface="Krona One"/>
                <a:cs typeface="Krona One"/>
                <a:sym typeface="Krona One"/>
              </a:defRPr>
            </a:lvl6pPr>
            <a:lvl7pPr lvl="6" algn="ctr" rtl="0">
              <a:lnSpc>
                <a:spcPct val="100000"/>
              </a:lnSpc>
              <a:spcBef>
                <a:spcPts val="0"/>
              </a:spcBef>
              <a:spcAft>
                <a:spcPts val="0"/>
              </a:spcAft>
              <a:buNone/>
              <a:defRPr sz="1200">
                <a:solidFill>
                  <a:srgbClr val="FFFFFF"/>
                </a:solidFill>
                <a:latin typeface="Krona One"/>
                <a:ea typeface="Krona One"/>
                <a:cs typeface="Krona One"/>
                <a:sym typeface="Krona One"/>
              </a:defRPr>
            </a:lvl7pPr>
            <a:lvl8pPr lvl="7" algn="ctr" rtl="0">
              <a:lnSpc>
                <a:spcPct val="100000"/>
              </a:lnSpc>
              <a:spcBef>
                <a:spcPts val="0"/>
              </a:spcBef>
              <a:spcAft>
                <a:spcPts val="0"/>
              </a:spcAft>
              <a:buNone/>
              <a:defRPr sz="1200">
                <a:solidFill>
                  <a:srgbClr val="FFFFFF"/>
                </a:solidFill>
                <a:latin typeface="Krona One"/>
                <a:ea typeface="Krona One"/>
                <a:cs typeface="Krona One"/>
                <a:sym typeface="Krona One"/>
              </a:defRPr>
            </a:lvl8pPr>
            <a:lvl9pPr lvl="8" algn="ctr" rtl="0">
              <a:lnSpc>
                <a:spcPct val="100000"/>
              </a:lnSpc>
              <a:spcBef>
                <a:spcPts val="0"/>
              </a:spcBef>
              <a:spcAft>
                <a:spcPts val="0"/>
              </a:spcAft>
              <a:buNone/>
              <a:defRPr sz="1200">
                <a:solidFill>
                  <a:srgbClr val="FFFFFF"/>
                </a:solidFill>
                <a:latin typeface="Krona One"/>
                <a:ea typeface="Krona One"/>
                <a:cs typeface="Krona One"/>
                <a:sym typeface="Krona One"/>
              </a:defRPr>
            </a:lvl9pPr>
          </a:lstStyle>
          <a:p>
            <a:endParaRPr/>
          </a:p>
        </p:txBody>
      </p:sp>
      <p:sp>
        <p:nvSpPr>
          <p:cNvPr id="462" name="Google Shape;462;p18"/>
          <p:cNvSpPr txBox="1">
            <a:spLocks noGrp="1"/>
          </p:cNvSpPr>
          <p:nvPr>
            <p:ph type="subTitle" idx="13"/>
          </p:nvPr>
        </p:nvSpPr>
        <p:spPr>
          <a:xfrm>
            <a:off x="3520799" y="4092585"/>
            <a:ext cx="2092500" cy="68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00">
                <a:solidFill>
                  <a:srgbClr val="FFFFFF"/>
                </a:solidFill>
              </a:defRPr>
            </a:lvl1pPr>
            <a:lvl2pPr lvl="1" rtl="0">
              <a:spcBef>
                <a:spcPts val="1600"/>
              </a:spcBef>
              <a:spcAft>
                <a:spcPts val="0"/>
              </a:spcAft>
              <a:buNone/>
              <a:defRPr sz="1300">
                <a:solidFill>
                  <a:srgbClr val="FFFFFF"/>
                </a:solidFill>
              </a:defRPr>
            </a:lvl2pPr>
            <a:lvl3pPr lvl="2" rtl="0">
              <a:spcBef>
                <a:spcPts val="1600"/>
              </a:spcBef>
              <a:spcAft>
                <a:spcPts val="0"/>
              </a:spcAft>
              <a:buNone/>
              <a:defRPr sz="1300">
                <a:solidFill>
                  <a:srgbClr val="FFFFFF"/>
                </a:solidFill>
              </a:defRPr>
            </a:lvl3pPr>
            <a:lvl4pPr lvl="3" rtl="0">
              <a:spcBef>
                <a:spcPts val="1600"/>
              </a:spcBef>
              <a:spcAft>
                <a:spcPts val="0"/>
              </a:spcAft>
              <a:buNone/>
              <a:defRPr sz="1300">
                <a:solidFill>
                  <a:srgbClr val="FFFFFF"/>
                </a:solidFill>
              </a:defRPr>
            </a:lvl4pPr>
            <a:lvl5pPr lvl="4" rtl="0">
              <a:spcBef>
                <a:spcPts val="1600"/>
              </a:spcBef>
              <a:spcAft>
                <a:spcPts val="0"/>
              </a:spcAft>
              <a:buNone/>
              <a:defRPr sz="1300">
                <a:solidFill>
                  <a:srgbClr val="FFFFFF"/>
                </a:solidFill>
              </a:defRPr>
            </a:lvl5pPr>
            <a:lvl6pPr lvl="5" rtl="0">
              <a:spcBef>
                <a:spcPts val="1600"/>
              </a:spcBef>
              <a:spcAft>
                <a:spcPts val="0"/>
              </a:spcAft>
              <a:buNone/>
              <a:defRPr sz="1300">
                <a:solidFill>
                  <a:srgbClr val="FFFFFF"/>
                </a:solidFill>
              </a:defRPr>
            </a:lvl6pPr>
            <a:lvl7pPr lvl="6" rtl="0">
              <a:spcBef>
                <a:spcPts val="1600"/>
              </a:spcBef>
              <a:spcAft>
                <a:spcPts val="0"/>
              </a:spcAft>
              <a:buNone/>
              <a:defRPr sz="1300">
                <a:solidFill>
                  <a:srgbClr val="FFFFFF"/>
                </a:solidFill>
              </a:defRPr>
            </a:lvl7pPr>
            <a:lvl8pPr lvl="7" rtl="0">
              <a:spcBef>
                <a:spcPts val="1600"/>
              </a:spcBef>
              <a:spcAft>
                <a:spcPts val="0"/>
              </a:spcAft>
              <a:buNone/>
              <a:defRPr sz="1300">
                <a:solidFill>
                  <a:srgbClr val="FFFFFF"/>
                </a:solidFill>
              </a:defRPr>
            </a:lvl8pPr>
            <a:lvl9pPr lvl="8" rtl="0">
              <a:spcBef>
                <a:spcPts val="1600"/>
              </a:spcBef>
              <a:spcAft>
                <a:spcPts val="1600"/>
              </a:spcAft>
              <a:buNone/>
              <a:defRPr sz="1300">
                <a:solidFill>
                  <a:srgbClr val="FFFFFF"/>
                </a:solidFill>
              </a:defRPr>
            </a:lvl9pPr>
          </a:lstStyle>
          <a:p>
            <a:endParaRPr/>
          </a:p>
        </p:txBody>
      </p:sp>
      <p:sp>
        <p:nvSpPr>
          <p:cNvPr id="463" name="Google Shape;463;p18"/>
          <p:cNvSpPr txBox="1">
            <a:spLocks noGrp="1"/>
          </p:cNvSpPr>
          <p:nvPr>
            <p:ph type="subTitle" idx="14"/>
          </p:nvPr>
        </p:nvSpPr>
        <p:spPr>
          <a:xfrm>
            <a:off x="6353955" y="3744315"/>
            <a:ext cx="1671300" cy="3426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FFFFFF"/>
                </a:solidFill>
                <a:latin typeface="Krona One"/>
                <a:ea typeface="Krona One"/>
                <a:cs typeface="Krona One"/>
                <a:sym typeface="Krona One"/>
              </a:defRPr>
            </a:lvl1pPr>
            <a:lvl2pPr lvl="1" algn="ctr" rtl="0">
              <a:lnSpc>
                <a:spcPct val="100000"/>
              </a:lnSpc>
              <a:spcBef>
                <a:spcPts val="0"/>
              </a:spcBef>
              <a:spcAft>
                <a:spcPts val="0"/>
              </a:spcAft>
              <a:buNone/>
              <a:defRPr sz="1200">
                <a:solidFill>
                  <a:srgbClr val="FFFFFF"/>
                </a:solidFill>
                <a:latin typeface="Krona One"/>
                <a:ea typeface="Krona One"/>
                <a:cs typeface="Krona One"/>
                <a:sym typeface="Krona One"/>
              </a:defRPr>
            </a:lvl2pPr>
            <a:lvl3pPr lvl="2" algn="ctr" rtl="0">
              <a:lnSpc>
                <a:spcPct val="100000"/>
              </a:lnSpc>
              <a:spcBef>
                <a:spcPts val="0"/>
              </a:spcBef>
              <a:spcAft>
                <a:spcPts val="0"/>
              </a:spcAft>
              <a:buNone/>
              <a:defRPr sz="1200">
                <a:solidFill>
                  <a:srgbClr val="FFFFFF"/>
                </a:solidFill>
                <a:latin typeface="Krona One"/>
                <a:ea typeface="Krona One"/>
                <a:cs typeface="Krona One"/>
                <a:sym typeface="Krona One"/>
              </a:defRPr>
            </a:lvl3pPr>
            <a:lvl4pPr lvl="3" algn="ctr" rtl="0">
              <a:lnSpc>
                <a:spcPct val="100000"/>
              </a:lnSpc>
              <a:spcBef>
                <a:spcPts val="0"/>
              </a:spcBef>
              <a:spcAft>
                <a:spcPts val="0"/>
              </a:spcAft>
              <a:buNone/>
              <a:defRPr sz="1200">
                <a:solidFill>
                  <a:srgbClr val="FFFFFF"/>
                </a:solidFill>
                <a:latin typeface="Krona One"/>
                <a:ea typeface="Krona One"/>
                <a:cs typeface="Krona One"/>
                <a:sym typeface="Krona One"/>
              </a:defRPr>
            </a:lvl4pPr>
            <a:lvl5pPr lvl="4" algn="ctr" rtl="0">
              <a:lnSpc>
                <a:spcPct val="100000"/>
              </a:lnSpc>
              <a:spcBef>
                <a:spcPts val="0"/>
              </a:spcBef>
              <a:spcAft>
                <a:spcPts val="0"/>
              </a:spcAft>
              <a:buNone/>
              <a:defRPr sz="1200">
                <a:solidFill>
                  <a:srgbClr val="FFFFFF"/>
                </a:solidFill>
                <a:latin typeface="Krona One"/>
                <a:ea typeface="Krona One"/>
                <a:cs typeface="Krona One"/>
                <a:sym typeface="Krona One"/>
              </a:defRPr>
            </a:lvl5pPr>
            <a:lvl6pPr lvl="5" algn="ctr" rtl="0">
              <a:lnSpc>
                <a:spcPct val="100000"/>
              </a:lnSpc>
              <a:spcBef>
                <a:spcPts val="0"/>
              </a:spcBef>
              <a:spcAft>
                <a:spcPts val="0"/>
              </a:spcAft>
              <a:buNone/>
              <a:defRPr sz="1200">
                <a:solidFill>
                  <a:srgbClr val="FFFFFF"/>
                </a:solidFill>
                <a:latin typeface="Krona One"/>
                <a:ea typeface="Krona One"/>
                <a:cs typeface="Krona One"/>
                <a:sym typeface="Krona One"/>
              </a:defRPr>
            </a:lvl6pPr>
            <a:lvl7pPr lvl="6" algn="ctr" rtl="0">
              <a:lnSpc>
                <a:spcPct val="100000"/>
              </a:lnSpc>
              <a:spcBef>
                <a:spcPts val="0"/>
              </a:spcBef>
              <a:spcAft>
                <a:spcPts val="0"/>
              </a:spcAft>
              <a:buNone/>
              <a:defRPr sz="1200">
                <a:solidFill>
                  <a:srgbClr val="FFFFFF"/>
                </a:solidFill>
                <a:latin typeface="Krona One"/>
                <a:ea typeface="Krona One"/>
                <a:cs typeface="Krona One"/>
                <a:sym typeface="Krona One"/>
              </a:defRPr>
            </a:lvl7pPr>
            <a:lvl8pPr lvl="7" algn="ctr" rtl="0">
              <a:lnSpc>
                <a:spcPct val="100000"/>
              </a:lnSpc>
              <a:spcBef>
                <a:spcPts val="0"/>
              </a:spcBef>
              <a:spcAft>
                <a:spcPts val="0"/>
              </a:spcAft>
              <a:buNone/>
              <a:defRPr sz="1200">
                <a:solidFill>
                  <a:srgbClr val="FFFFFF"/>
                </a:solidFill>
                <a:latin typeface="Krona One"/>
                <a:ea typeface="Krona One"/>
                <a:cs typeface="Krona One"/>
                <a:sym typeface="Krona One"/>
              </a:defRPr>
            </a:lvl8pPr>
            <a:lvl9pPr lvl="8" algn="ctr" rtl="0">
              <a:lnSpc>
                <a:spcPct val="100000"/>
              </a:lnSpc>
              <a:spcBef>
                <a:spcPts val="0"/>
              </a:spcBef>
              <a:spcAft>
                <a:spcPts val="0"/>
              </a:spcAft>
              <a:buNone/>
              <a:defRPr sz="1200">
                <a:solidFill>
                  <a:srgbClr val="FFFFFF"/>
                </a:solidFill>
                <a:latin typeface="Krona One"/>
                <a:ea typeface="Krona One"/>
                <a:cs typeface="Krona One"/>
                <a:sym typeface="Krona One"/>
              </a:defRPr>
            </a:lvl9pPr>
          </a:lstStyle>
          <a:p>
            <a:endParaRPr/>
          </a:p>
        </p:txBody>
      </p:sp>
      <p:sp>
        <p:nvSpPr>
          <p:cNvPr id="464" name="Google Shape;464;p18"/>
          <p:cNvSpPr txBox="1">
            <a:spLocks noGrp="1"/>
          </p:cNvSpPr>
          <p:nvPr>
            <p:ph type="subTitle" idx="15"/>
          </p:nvPr>
        </p:nvSpPr>
        <p:spPr>
          <a:xfrm>
            <a:off x="6143355" y="4092585"/>
            <a:ext cx="2092500" cy="68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00">
                <a:solidFill>
                  <a:srgbClr val="FFFFFF"/>
                </a:solidFill>
              </a:defRPr>
            </a:lvl1pPr>
            <a:lvl2pPr lvl="1" algn="ctr" rtl="0">
              <a:lnSpc>
                <a:spcPct val="100000"/>
              </a:lnSpc>
              <a:spcBef>
                <a:spcPts val="0"/>
              </a:spcBef>
              <a:spcAft>
                <a:spcPts val="0"/>
              </a:spcAft>
              <a:buNone/>
              <a:defRPr sz="1300">
                <a:solidFill>
                  <a:srgbClr val="FFFFFF"/>
                </a:solidFill>
              </a:defRPr>
            </a:lvl2pPr>
            <a:lvl3pPr lvl="2" algn="ctr" rtl="0">
              <a:lnSpc>
                <a:spcPct val="100000"/>
              </a:lnSpc>
              <a:spcBef>
                <a:spcPts val="0"/>
              </a:spcBef>
              <a:spcAft>
                <a:spcPts val="0"/>
              </a:spcAft>
              <a:buNone/>
              <a:defRPr sz="1300">
                <a:solidFill>
                  <a:srgbClr val="FFFFFF"/>
                </a:solidFill>
              </a:defRPr>
            </a:lvl3pPr>
            <a:lvl4pPr lvl="3" algn="ctr" rtl="0">
              <a:lnSpc>
                <a:spcPct val="100000"/>
              </a:lnSpc>
              <a:spcBef>
                <a:spcPts val="0"/>
              </a:spcBef>
              <a:spcAft>
                <a:spcPts val="0"/>
              </a:spcAft>
              <a:buNone/>
              <a:defRPr sz="1300">
                <a:solidFill>
                  <a:srgbClr val="FFFFFF"/>
                </a:solidFill>
              </a:defRPr>
            </a:lvl4pPr>
            <a:lvl5pPr lvl="4" algn="ctr" rtl="0">
              <a:lnSpc>
                <a:spcPct val="100000"/>
              </a:lnSpc>
              <a:spcBef>
                <a:spcPts val="0"/>
              </a:spcBef>
              <a:spcAft>
                <a:spcPts val="0"/>
              </a:spcAft>
              <a:buNone/>
              <a:defRPr sz="1300">
                <a:solidFill>
                  <a:srgbClr val="FFFFFF"/>
                </a:solidFill>
              </a:defRPr>
            </a:lvl5pPr>
            <a:lvl6pPr lvl="5" algn="ctr" rtl="0">
              <a:lnSpc>
                <a:spcPct val="100000"/>
              </a:lnSpc>
              <a:spcBef>
                <a:spcPts val="0"/>
              </a:spcBef>
              <a:spcAft>
                <a:spcPts val="0"/>
              </a:spcAft>
              <a:buNone/>
              <a:defRPr sz="1300">
                <a:solidFill>
                  <a:srgbClr val="FFFFFF"/>
                </a:solidFill>
              </a:defRPr>
            </a:lvl6pPr>
            <a:lvl7pPr lvl="6" algn="ctr" rtl="0">
              <a:lnSpc>
                <a:spcPct val="100000"/>
              </a:lnSpc>
              <a:spcBef>
                <a:spcPts val="0"/>
              </a:spcBef>
              <a:spcAft>
                <a:spcPts val="0"/>
              </a:spcAft>
              <a:buNone/>
              <a:defRPr sz="1300">
                <a:solidFill>
                  <a:srgbClr val="FFFFFF"/>
                </a:solidFill>
              </a:defRPr>
            </a:lvl7pPr>
            <a:lvl8pPr lvl="7" algn="ctr" rtl="0">
              <a:lnSpc>
                <a:spcPct val="100000"/>
              </a:lnSpc>
              <a:spcBef>
                <a:spcPts val="0"/>
              </a:spcBef>
              <a:spcAft>
                <a:spcPts val="0"/>
              </a:spcAft>
              <a:buNone/>
              <a:defRPr sz="1300">
                <a:solidFill>
                  <a:srgbClr val="FFFFFF"/>
                </a:solidFill>
              </a:defRPr>
            </a:lvl8pPr>
            <a:lvl9pPr lvl="8" algn="ctr" rtl="0">
              <a:lnSpc>
                <a:spcPct val="100000"/>
              </a:lnSpc>
              <a:spcBef>
                <a:spcPts val="0"/>
              </a:spcBef>
              <a:spcAft>
                <a:spcPts val="0"/>
              </a:spcAft>
              <a:buNone/>
              <a:defRPr sz="1300">
                <a:solidFill>
                  <a:srgbClr val="FFFFFF"/>
                </a:solidFill>
              </a:defRPr>
            </a:lvl9pPr>
          </a:lstStyle>
          <a:p>
            <a:endParaRPr/>
          </a:p>
        </p:txBody>
      </p:sp>
      <p:sp>
        <p:nvSpPr>
          <p:cNvPr id="465" name="Google Shape;465;p18"/>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721337" y="4762505"/>
            <a:ext cx="21987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3445207" y="4762505"/>
            <a:ext cx="21987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6226749" y="4762505"/>
            <a:ext cx="21987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69"/>
        <p:cNvGrpSpPr/>
        <p:nvPr/>
      </p:nvGrpSpPr>
      <p:grpSpPr>
        <a:xfrm>
          <a:off x="0" y="0"/>
          <a:ext cx="0" cy="0"/>
          <a:chOff x="0" y="0"/>
          <a:chExt cx="0" cy="0"/>
        </a:xfrm>
      </p:grpSpPr>
      <p:sp>
        <p:nvSpPr>
          <p:cNvPr id="470" name="Google Shape;470;p19"/>
          <p:cNvSpPr/>
          <p:nvPr/>
        </p:nvSpPr>
        <p:spPr>
          <a:xfrm flipH="1">
            <a:off x="0" y="-78"/>
            <a:ext cx="9144000" cy="51390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9"/>
          <p:cNvSpPr txBox="1">
            <a:spLocks noGrp="1"/>
          </p:cNvSpPr>
          <p:nvPr>
            <p:ph type="title"/>
          </p:nvPr>
        </p:nvSpPr>
        <p:spPr>
          <a:xfrm>
            <a:off x="713225" y="393192"/>
            <a:ext cx="7717500" cy="5760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472" name="Google Shape;472;p19"/>
          <p:cNvSpPr txBox="1">
            <a:spLocks noGrp="1"/>
          </p:cNvSpPr>
          <p:nvPr>
            <p:ph type="subTitle" idx="1"/>
          </p:nvPr>
        </p:nvSpPr>
        <p:spPr>
          <a:xfrm>
            <a:off x="2669031" y="1419404"/>
            <a:ext cx="14172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latin typeface="Krona One"/>
                <a:ea typeface="Krona One"/>
                <a:cs typeface="Krona One"/>
                <a:sym typeface="Krona One"/>
              </a:defRPr>
            </a:lvl1pPr>
            <a:lvl2pPr lvl="1" rtl="0">
              <a:lnSpc>
                <a:spcPct val="100000"/>
              </a:lnSpc>
              <a:spcBef>
                <a:spcPts val="0"/>
              </a:spcBef>
              <a:spcAft>
                <a:spcPts val="0"/>
              </a:spcAft>
              <a:buNone/>
              <a:defRPr>
                <a:solidFill>
                  <a:srgbClr val="FFFFFF"/>
                </a:solidFill>
                <a:latin typeface="Krona One"/>
                <a:ea typeface="Krona One"/>
                <a:cs typeface="Krona One"/>
                <a:sym typeface="Krona One"/>
              </a:defRPr>
            </a:lvl2pPr>
            <a:lvl3pPr lvl="2" rtl="0">
              <a:lnSpc>
                <a:spcPct val="100000"/>
              </a:lnSpc>
              <a:spcBef>
                <a:spcPts val="0"/>
              </a:spcBef>
              <a:spcAft>
                <a:spcPts val="0"/>
              </a:spcAft>
              <a:buNone/>
              <a:defRPr>
                <a:solidFill>
                  <a:srgbClr val="FFFFFF"/>
                </a:solidFill>
                <a:latin typeface="Krona One"/>
                <a:ea typeface="Krona One"/>
                <a:cs typeface="Krona One"/>
                <a:sym typeface="Krona One"/>
              </a:defRPr>
            </a:lvl3pPr>
            <a:lvl4pPr lvl="3" rtl="0">
              <a:lnSpc>
                <a:spcPct val="100000"/>
              </a:lnSpc>
              <a:spcBef>
                <a:spcPts val="0"/>
              </a:spcBef>
              <a:spcAft>
                <a:spcPts val="0"/>
              </a:spcAft>
              <a:buNone/>
              <a:defRPr>
                <a:solidFill>
                  <a:srgbClr val="FFFFFF"/>
                </a:solidFill>
                <a:latin typeface="Krona One"/>
                <a:ea typeface="Krona One"/>
                <a:cs typeface="Krona One"/>
                <a:sym typeface="Krona One"/>
              </a:defRPr>
            </a:lvl4pPr>
            <a:lvl5pPr lvl="4" rtl="0">
              <a:lnSpc>
                <a:spcPct val="100000"/>
              </a:lnSpc>
              <a:spcBef>
                <a:spcPts val="0"/>
              </a:spcBef>
              <a:spcAft>
                <a:spcPts val="0"/>
              </a:spcAft>
              <a:buNone/>
              <a:defRPr>
                <a:solidFill>
                  <a:srgbClr val="FFFFFF"/>
                </a:solidFill>
                <a:latin typeface="Krona One"/>
                <a:ea typeface="Krona One"/>
                <a:cs typeface="Krona One"/>
                <a:sym typeface="Krona One"/>
              </a:defRPr>
            </a:lvl5pPr>
            <a:lvl6pPr lvl="5" rtl="0">
              <a:lnSpc>
                <a:spcPct val="100000"/>
              </a:lnSpc>
              <a:spcBef>
                <a:spcPts val="0"/>
              </a:spcBef>
              <a:spcAft>
                <a:spcPts val="0"/>
              </a:spcAft>
              <a:buNone/>
              <a:defRPr>
                <a:solidFill>
                  <a:srgbClr val="FFFFFF"/>
                </a:solidFill>
                <a:latin typeface="Krona One"/>
                <a:ea typeface="Krona One"/>
                <a:cs typeface="Krona One"/>
                <a:sym typeface="Krona One"/>
              </a:defRPr>
            </a:lvl6pPr>
            <a:lvl7pPr lvl="6" rtl="0">
              <a:lnSpc>
                <a:spcPct val="100000"/>
              </a:lnSpc>
              <a:spcBef>
                <a:spcPts val="0"/>
              </a:spcBef>
              <a:spcAft>
                <a:spcPts val="0"/>
              </a:spcAft>
              <a:buNone/>
              <a:defRPr>
                <a:solidFill>
                  <a:srgbClr val="FFFFFF"/>
                </a:solidFill>
                <a:latin typeface="Krona One"/>
                <a:ea typeface="Krona One"/>
                <a:cs typeface="Krona One"/>
                <a:sym typeface="Krona One"/>
              </a:defRPr>
            </a:lvl7pPr>
            <a:lvl8pPr lvl="7" rtl="0">
              <a:lnSpc>
                <a:spcPct val="100000"/>
              </a:lnSpc>
              <a:spcBef>
                <a:spcPts val="0"/>
              </a:spcBef>
              <a:spcAft>
                <a:spcPts val="0"/>
              </a:spcAft>
              <a:buNone/>
              <a:defRPr>
                <a:solidFill>
                  <a:srgbClr val="FFFFFF"/>
                </a:solidFill>
                <a:latin typeface="Krona One"/>
                <a:ea typeface="Krona One"/>
                <a:cs typeface="Krona One"/>
                <a:sym typeface="Krona One"/>
              </a:defRPr>
            </a:lvl8pPr>
            <a:lvl9pPr lvl="8" rtl="0">
              <a:lnSpc>
                <a:spcPct val="100000"/>
              </a:lnSpc>
              <a:spcBef>
                <a:spcPts val="0"/>
              </a:spcBef>
              <a:spcAft>
                <a:spcPts val="0"/>
              </a:spcAft>
              <a:buNone/>
              <a:defRPr>
                <a:solidFill>
                  <a:srgbClr val="FFFFFF"/>
                </a:solidFill>
                <a:latin typeface="Krona One"/>
                <a:ea typeface="Krona One"/>
                <a:cs typeface="Krona One"/>
                <a:sym typeface="Krona One"/>
              </a:defRPr>
            </a:lvl9pPr>
          </a:lstStyle>
          <a:p>
            <a:endParaRPr/>
          </a:p>
        </p:txBody>
      </p:sp>
      <p:sp>
        <p:nvSpPr>
          <p:cNvPr id="473" name="Google Shape;473;p19"/>
          <p:cNvSpPr txBox="1">
            <a:spLocks noGrp="1"/>
          </p:cNvSpPr>
          <p:nvPr>
            <p:ph type="subTitle" idx="2"/>
          </p:nvPr>
        </p:nvSpPr>
        <p:spPr>
          <a:xfrm>
            <a:off x="6240931" y="1419404"/>
            <a:ext cx="14172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latin typeface="Krona One"/>
                <a:ea typeface="Krona One"/>
                <a:cs typeface="Krona One"/>
                <a:sym typeface="Krona One"/>
              </a:defRPr>
            </a:lvl1pPr>
            <a:lvl2pPr lvl="1" rtl="0">
              <a:lnSpc>
                <a:spcPct val="100000"/>
              </a:lnSpc>
              <a:spcBef>
                <a:spcPts val="0"/>
              </a:spcBef>
              <a:spcAft>
                <a:spcPts val="0"/>
              </a:spcAft>
              <a:buNone/>
              <a:defRPr>
                <a:solidFill>
                  <a:srgbClr val="FFFFFF"/>
                </a:solidFill>
                <a:latin typeface="Krona One"/>
                <a:ea typeface="Krona One"/>
                <a:cs typeface="Krona One"/>
                <a:sym typeface="Krona One"/>
              </a:defRPr>
            </a:lvl2pPr>
            <a:lvl3pPr lvl="2" rtl="0">
              <a:lnSpc>
                <a:spcPct val="100000"/>
              </a:lnSpc>
              <a:spcBef>
                <a:spcPts val="0"/>
              </a:spcBef>
              <a:spcAft>
                <a:spcPts val="0"/>
              </a:spcAft>
              <a:buNone/>
              <a:defRPr>
                <a:solidFill>
                  <a:srgbClr val="FFFFFF"/>
                </a:solidFill>
                <a:latin typeface="Krona One"/>
                <a:ea typeface="Krona One"/>
                <a:cs typeface="Krona One"/>
                <a:sym typeface="Krona One"/>
              </a:defRPr>
            </a:lvl3pPr>
            <a:lvl4pPr lvl="3" rtl="0">
              <a:lnSpc>
                <a:spcPct val="100000"/>
              </a:lnSpc>
              <a:spcBef>
                <a:spcPts val="0"/>
              </a:spcBef>
              <a:spcAft>
                <a:spcPts val="0"/>
              </a:spcAft>
              <a:buNone/>
              <a:defRPr>
                <a:solidFill>
                  <a:srgbClr val="FFFFFF"/>
                </a:solidFill>
                <a:latin typeface="Krona One"/>
                <a:ea typeface="Krona One"/>
                <a:cs typeface="Krona One"/>
                <a:sym typeface="Krona One"/>
              </a:defRPr>
            </a:lvl4pPr>
            <a:lvl5pPr lvl="4" rtl="0">
              <a:lnSpc>
                <a:spcPct val="100000"/>
              </a:lnSpc>
              <a:spcBef>
                <a:spcPts val="0"/>
              </a:spcBef>
              <a:spcAft>
                <a:spcPts val="0"/>
              </a:spcAft>
              <a:buNone/>
              <a:defRPr>
                <a:solidFill>
                  <a:srgbClr val="FFFFFF"/>
                </a:solidFill>
                <a:latin typeface="Krona One"/>
                <a:ea typeface="Krona One"/>
                <a:cs typeface="Krona One"/>
                <a:sym typeface="Krona One"/>
              </a:defRPr>
            </a:lvl5pPr>
            <a:lvl6pPr lvl="5" rtl="0">
              <a:lnSpc>
                <a:spcPct val="100000"/>
              </a:lnSpc>
              <a:spcBef>
                <a:spcPts val="0"/>
              </a:spcBef>
              <a:spcAft>
                <a:spcPts val="0"/>
              </a:spcAft>
              <a:buNone/>
              <a:defRPr>
                <a:solidFill>
                  <a:srgbClr val="FFFFFF"/>
                </a:solidFill>
                <a:latin typeface="Krona One"/>
                <a:ea typeface="Krona One"/>
                <a:cs typeface="Krona One"/>
                <a:sym typeface="Krona One"/>
              </a:defRPr>
            </a:lvl6pPr>
            <a:lvl7pPr lvl="6" rtl="0">
              <a:lnSpc>
                <a:spcPct val="100000"/>
              </a:lnSpc>
              <a:spcBef>
                <a:spcPts val="0"/>
              </a:spcBef>
              <a:spcAft>
                <a:spcPts val="0"/>
              </a:spcAft>
              <a:buNone/>
              <a:defRPr>
                <a:solidFill>
                  <a:srgbClr val="FFFFFF"/>
                </a:solidFill>
                <a:latin typeface="Krona One"/>
                <a:ea typeface="Krona One"/>
                <a:cs typeface="Krona One"/>
                <a:sym typeface="Krona One"/>
              </a:defRPr>
            </a:lvl7pPr>
            <a:lvl8pPr lvl="7" rtl="0">
              <a:lnSpc>
                <a:spcPct val="100000"/>
              </a:lnSpc>
              <a:spcBef>
                <a:spcPts val="0"/>
              </a:spcBef>
              <a:spcAft>
                <a:spcPts val="0"/>
              </a:spcAft>
              <a:buNone/>
              <a:defRPr>
                <a:solidFill>
                  <a:srgbClr val="FFFFFF"/>
                </a:solidFill>
                <a:latin typeface="Krona One"/>
                <a:ea typeface="Krona One"/>
                <a:cs typeface="Krona One"/>
                <a:sym typeface="Krona One"/>
              </a:defRPr>
            </a:lvl8pPr>
            <a:lvl9pPr lvl="8" rtl="0">
              <a:lnSpc>
                <a:spcPct val="100000"/>
              </a:lnSpc>
              <a:spcBef>
                <a:spcPts val="0"/>
              </a:spcBef>
              <a:spcAft>
                <a:spcPts val="0"/>
              </a:spcAft>
              <a:buNone/>
              <a:defRPr>
                <a:solidFill>
                  <a:srgbClr val="FFFFFF"/>
                </a:solidFill>
                <a:latin typeface="Krona One"/>
                <a:ea typeface="Krona One"/>
                <a:cs typeface="Krona One"/>
                <a:sym typeface="Krona One"/>
              </a:defRPr>
            </a:lvl9pPr>
          </a:lstStyle>
          <a:p>
            <a:endParaRPr/>
          </a:p>
        </p:txBody>
      </p:sp>
      <p:sp>
        <p:nvSpPr>
          <p:cNvPr id="474" name="Google Shape;474;p19"/>
          <p:cNvSpPr txBox="1">
            <a:spLocks noGrp="1"/>
          </p:cNvSpPr>
          <p:nvPr>
            <p:ph type="subTitle" idx="3"/>
          </p:nvPr>
        </p:nvSpPr>
        <p:spPr>
          <a:xfrm>
            <a:off x="1500077" y="2082239"/>
            <a:ext cx="2587800" cy="63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endParaRPr/>
          </a:p>
        </p:txBody>
      </p:sp>
      <p:sp>
        <p:nvSpPr>
          <p:cNvPr id="475" name="Google Shape;475;p19"/>
          <p:cNvSpPr txBox="1">
            <a:spLocks noGrp="1"/>
          </p:cNvSpPr>
          <p:nvPr>
            <p:ph type="subTitle" idx="4"/>
          </p:nvPr>
        </p:nvSpPr>
        <p:spPr>
          <a:xfrm>
            <a:off x="5072030" y="2084832"/>
            <a:ext cx="2587800" cy="63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endParaRPr/>
          </a:p>
        </p:txBody>
      </p:sp>
      <p:sp>
        <p:nvSpPr>
          <p:cNvPr id="476" name="Google Shape;476;p19"/>
          <p:cNvSpPr txBox="1">
            <a:spLocks noGrp="1"/>
          </p:cNvSpPr>
          <p:nvPr>
            <p:ph type="subTitle" idx="5"/>
          </p:nvPr>
        </p:nvSpPr>
        <p:spPr>
          <a:xfrm>
            <a:off x="2671996" y="3107210"/>
            <a:ext cx="14172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latin typeface="Krona One"/>
                <a:ea typeface="Krona One"/>
                <a:cs typeface="Krona One"/>
                <a:sym typeface="Krona One"/>
              </a:defRPr>
            </a:lvl1pPr>
            <a:lvl2pPr lvl="1" rtl="0">
              <a:lnSpc>
                <a:spcPct val="100000"/>
              </a:lnSpc>
              <a:spcBef>
                <a:spcPts val="0"/>
              </a:spcBef>
              <a:spcAft>
                <a:spcPts val="0"/>
              </a:spcAft>
              <a:buNone/>
              <a:defRPr>
                <a:solidFill>
                  <a:srgbClr val="FFFFFF"/>
                </a:solidFill>
                <a:latin typeface="Krona One"/>
                <a:ea typeface="Krona One"/>
                <a:cs typeface="Krona One"/>
                <a:sym typeface="Krona One"/>
              </a:defRPr>
            </a:lvl2pPr>
            <a:lvl3pPr lvl="2" rtl="0">
              <a:lnSpc>
                <a:spcPct val="100000"/>
              </a:lnSpc>
              <a:spcBef>
                <a:spcPts val="0"/>
              </a:spcBef>
              <a:spcAft>
                <a:spcPts val="0"/>
              </a:spcAft>
              <a:buNone/>
              <a:defRPr>
                <a:solidFill>
                  <a:srgbClr val="FFFFFF"/>
                </a:solidFill>
                <a:latin typeface="Krona One"/>
                <a:ea typeface="Krona One"/>
                <a:cs typeface="Krona One"/>
                <a:sym typeface="Krona One"/>
              </a:defRPr>
            </a:lvl3pPr>
            <a:lvl4pPr lvl="3" rtl="0">
              <a:lnSpc>
                <a:spcPct val="100000"/>
              </a:lnSpc>
              <a:spcBef>
                <a:spcPts val="0"/>
              </a:spcBef>
              <a:spcAft>
                <a:spcPts val="0"/>
              </a:spcAft>
              <a:buNone/>
              <a:defRPr>
                <a:solidFill>
                  <a:srgbClr val="FFFFFF"/>
                </a:solidFill>
                <a:latin typeface="Krona One"/>
                <a:ea typeface="Krona One"/>
                <a:cs typeface="Krona One"/>
                <a:sym typeface="Krona One"/>
              </a:defRPr>
            </a:lvl4pPr>
            <a:lvl5pPr lvl="4" rtl="0">
              <a:lnSpc>
                <a:spcPct val="100000"/>
              </a:lnSpc>
              <a:spcBef>
                <a:spcPts val="0"/>
              </a:spcBef>
              <a:spcAft>
                <a:spcPts val="0"/>
              </a:spcAft>
              <a:buNone/>
              <a:defRPr>
                <a:solidFill>
                  <a:srgbClr val="FFFFFF"/>
                </a:solidFill>
                <a:latin typeface="Krona One"/>
                <a:ea typeface="Krona One"/>
                <a:cs typeface="Krona One"/>
                <a:sym typeface="Krona One"/>
              </a:defRPr>
            </a:lvl5pPr>
            <a:lvl6pPr lvl="5" rtl="0">
              <a:lnSpc>
                <a:spcPct val="100000"/>
              </a:lnSpc>
              <a:spcBef>
                <a:spcPts val="0"/>
              </a:spcBef>
              <a:spcAft>
                <a:spcPts val="0"/>
              </a:spcAft>
              <a:buNone/>
              <a:defRPr>
                <a:solidFill>
                  <a:srgbClr val="FFFFFF"/>
                </a:solidFill>
                <a:latin typeface="Krona One"/>
                <a:ea typeface="Krona One"/>
                <a:cs typeface="Krona One"/>
                <a:sym typeface="Krona One"/>
              </a:defRPr>
            </a:lvl6pPr>
            <a:lvl7pPr lvl="6" rtl="0">
              <a:lnSpc>
                <a:spcPct val="100000"/>
              </a:lnSpc>
              <a:spcBef>
                <a:spcPts val="0"/>
              </a:spcBef>
              <a:spcAft>
                <a:spcPts val="0"/>
              </a:spcAft>
              <a:buNone/>
              <a:defRPr>
                <a:solidFill>
                  <a:srgbClr val="FFFFFF"/>
                </a:solidFill>
                <a:latin typeface="Krona One"/>
                <a:ea typeface="Krona One"/>
                <a:cs typeface="Krona One"/>
                <a:sym typeface="Krona One"/>
              </a:defRPr>
            </a:lvl7pPr>
            <a:lvl8pPr lvl="7" rtl="0">
              <a:lnSpc>
                <a:spcPct val="100000"/>
              </a:lnSpc>
              <a:spcBef>
                <a:spcPts val="0"/>
              </a:spcBef>
              <a:spcAft>
                <a:spcPts val="0"/>
              </a:spcAft>
              <a:buNone/>
              <a:defRPr>
                <a:solidFill>
                  <a:srgbClr val="FFFFFF"/>
                </a:solidFill>
                <a:latin typeface="Krona One"/>
                <a:ea typeface="Krona One"/>
                <a:cs typeface="Krona One"/>
                <a:sym typeface="Krona One"/>
              </a:defRPr>
            </a:lvl8pPr>
            <a:lvl9pPr lvl="8" rtl="0">
              <a:lnSpc>
                <a:spcPct val="100000"/>
              </a:lnSpc>
              <a:spcBef>
                <a:spcPts val="0"/>
              </a:spcBef>
              <a:spcAft>
                <a:spcPts val="0"/>
              </a:spcAft>
              <a:buNone/>
              <a:defRPr>
                <a:solidFill>
                  <a:srgbClr val="FFFFFF"/>
                </a:solidFill>
                <a:latin typeface="Krona One"/>
                <a:ea typeface="Krona One"/>
                <a:cs typeface="Krona One"/>
                <a:sym typeface="Krona One"/>
              </a:defRPr>
            </a:lvl9pPr>
          </a:lstStyle>
          <a:p>
            <a:endParaRPr/>
          </a:p>
        </p:txBody>
      </p:sp>
      <p:sp>
        <p:nvSpPr>
          <p:cNvPr id="477" name="Google Shape;477;p19"/>
          <p:cNvSpPr txBox="1">
            <a:spLocks noGrp="1"/>
          </p:cNvSpPr>
          <p:nvPr>
            <p:ph type="subTitle" idx="6"/>
          </p:nvPr>
        </p:nvSpPr>
        <p:spPr>
          <a:xfrm>
            <a:off x="5072030" y="3749040"/>
            <a:ext cx="25878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endParaRPr/>
          </a:p>
        </p:txBody>
      </p:sp>
      <p:sp>
        <p:nvSpPr>
          <p:cNvPr id="478" name="Google Shape;478;p19"/>
          <p:cNvSpPr txBox="1">
            <a:spLocks noGrp="1"/>
          </p:cNvSpPr>
          <p:nvPr>
            <p:ph type="subTitle" idx="7"/>
          </p:nvPr>
        </p:nvSpPr>
        <p:spPr>
          <a:xfrm>
            <a:off x="1500077" y="3752989"/>
            <a:ext cx="25878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endParaRPr/>
          </a:p>
        </p:txBody>
      </p:sp>
      <p:sp>
        <p:nvSpPr>
          <p:cNvPr id="479" name="Google Shape;479;p19"/>
          <p:cNvSpPr txBox="1">
            <a:spLocks noGrp="1"/>
          </p:cNvSpPr>
          <p:nvPr>
            <p:ph type="subTitle" idx="8"/>
          </p:nvPr>
        </p:nvSpPr>
        <p:spPr>
          <a:xfrm>
            <a:off x="6244953" y="3107210"/>
            <a:ext cx="14172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latin typeface="Krona One"/>
                <a:ea typeface="Krona One"/>
                <a:cs typeface="Krona One"/>
                <a:sym typeface="Krona One"/>
              </a:defRPr>
            </a:lvl1pPr>
            <a:lvl2pPr lvl="1" rtl="0">
              <a:lnSpc>
                <a:spcPct val="100000"/>
              </a:lnSpc>
              <a:spcBef>
                <a:spcPts val="0"/>
              </a:spcBef>
              <a:spcAft>
                <a:spcPts val="0"/>
              </a:spcAft>
              <a:buNone/>
              <a:defRPr>
                <a:solidFill>
                  <a:srgbClr val="FFFFFF"/>
                </a:solidFill>
                <a:latin typeface="Krona One"/>
                <a:ea typeface="Krona One"/>
                <a:cs typeface="Krona One"/>
                <a:sym typeface="Krona One"/>
              </a:defRPr>
            </a:lvl2pPr>
            <a:lvl3pPr lvl="2" rtl="0">
              <a:lnSpc>
                <a:spcPct val="100000"/>
              </a:lnSpc>
              <a:spcBef>
                <a:spcPts val="0"/>
              </a:spcBef>
              <a:spcAft>
                <a:spcPts val="0"/>
              </a:spcAft>
              <a:buNone/>
              <a:defRPr>
                <a:solidFill>
                  <a:srgbClr val="FFFFFF"/>
                </a:solidFill>
                <a:latin typeface="Krona One"/>
                <a:ea typeface="Krona One"/>
                <a:cs typeface="Krona One"/>
                <a:sym typeface="Krona One"/>
              </a:defRPr>
            </a:lvl3pPr>
            <a:lvl4pPr lvl="3" rtl="0">
              <a:lnSpc>
                <a:spcPct val="100000"/>
              </a:lnSpc>
              <a:spcBef>
                <a:spcPts val="0"/>
              </a:spcBef>
              <a:spcAft>
                <a:spcPts val="0"/>
              </a:spcAft>
              <a:buNone/>
              <a:defRPr>
                <a:solidFill>
                  <a:srgbClr val="FFFFFF"/>
                </a:solidFill>
                <a:latin typeface="Krona One"/>
                <a:ea typeface="Krona One"/>
                <a:cs typeface="Krona One"/>
                <a:sym typeface="Krona One"/>
              </a:defRPr>
            </a:lvl4pPr>
            <a:lvl5pPr lvl="4" rtl="0">
              <a:lnSpc>
                <a:spcPct val="100000"/>
              </a:lnSpc>
              <a:spcBef>
                <a:spcPts val="0"/>
              </a:spcBef>
              <a:spcAft>
                <a:spcPts val="0"/>
              </a:spcAft>
              <a:buNone/>
              <a:defRPr>
                <a:solidFill>
                  <a:srgbClr val="FFFFFF"/>
                </a:solidFill>
                <a:latin typeface="Krona One"/>
                <a:ea typeface="Krona One"/>
                <a:cs typeface="Krona One"/>
                <a:sym typeface="Krona One"/>
              </a:defRPr>
            </a:lvl5pPr>
            <a:lvl6pPr lvl="5" rtl="0">
              <a:lnSpc>
                <a:spcPct val="100000"/>
              </a:lnSpc>
              <a:spcBef>
                <a:spcPts val="0"/>
              </a:spcBef>
              <a:spcAft>
                <a:spcPts val="0"/>
              </a:spcAft>
              <a:buNone/>
              <a:defRPr>
                <a:solidFill>
                  <a:srgbClr val="FFFFFF"/>
                </a:solidFill>
                <a:latin typeface="Krona One"/>
                <a:ea typeface="Krona One"/>
                <a:cs typeface="Krona One"/>
                <a:sym typeface="Krona One"/>
              </a:defRPr>
            </a:lvl6pPr>
            <a:lvl7pPr lvl="6" rtl="0">
              <a:lnSpc>
                <a:spcPct val="100000"/>
              </a:lnSpc>
              <a:spcBef>
                <a:spcPts val="0"/>
              </a:spcBef>
              <a:spcAft>
                <a:spcPts val="0"/>
              </a:spcAft>
              <a:buNone/>
              <a:defRPr>
                <a:solidFill>
                  <a:srgbClr val="FFFFFF"/>
                </a:solidFill>
                <a:latin typeface="Krona One"/>
                <a:ea typeface="Krona One"/>
                <a:cs typeface="Krona One"/>
                <a:sym typeface="Krona One"/>
              </a:defRPr>
            </a:lvl7pPr>
            <a:lvl8pPr lvl="7" rtl="0">
              <a:lnSpc>
                <a:spcPct val="100000"/>
              </a:lnSpc>
              <a:spcBef>
                <a:spcPts val="0"/>
              </a:spcBef>
              <a:spcAft>
                <a:spcPts val="0"/>
              </a:spcAft>
              <a:buNone/>
              <a:defRPr>
                <a:solidFill>
                  <a:srgbClr val="FFFFFF"/>
                </a:solidFill>
                <a:latin typeface="Krona One"/>
                <a:ea typeface="Krona One"/>
                <a:cs typeface="Krona One"/>
                <a:sym typeface="Krona One"/>
              </a:defRPr>
            </a:lvl8pPr>
            <a:lvl9pPr lvl="8" rtl="0">
              <a:lnSpc>
                <a:spcPct val="100000"/>
              </a:lnSpc>
              <a:spcBef>
                <a:spcPts val="0"/>
              </a:spcBef>
              <a:spcAft>
                <a:spcPts val="0"/>
              </a:spcAft>
              <a:buNone/>
              <a:defRPr>
                <a:solidFill>
                  <a:srgbClr val="FFFFFF"/>
                </a:solidFill>
                <a:latin typeface="Krona One"/>
                <a:ea typeface="Krona One"/>
                <a:cs typeface="Krona One"/>
                <a:sym typeface="Krona One"/>
              </a:defRPr>
            </a:lvl9pPr>
          </a:lstStyle>
          <a:p>
            <a:endParaRPr/>
          </a:p>
        </p:txBody>
      </p:sp>
      <p:grpSp>
        <p:nvGrpSpPr>
          <p:cNvPr id="480" name="Google Shape;480;p19"/>
          <p:cNvGrpSpPr/>
          <p:nvPr/>
        </p:nvGrpSpPr>
        <p:grpSpPr>
          <a:xfrm rot="-748857">
            <a:off x="7169336" y="3604972"/>
            <a:ext cx="2411057" cy="1590264"/>
            <a:chOff x="7513054" y="3864348"/>
            <a:chExt cx="2411225" cy="1590375"/>
          </a:xfrm>
        </p:grpSpPr>
        <p:sp>
          <p:nvSpPr>
            <p:cNvPr id="481" name="Google Shape;481;p19"/>
            <p:cNvSpPr/>
            <p:nvPr/>
          </p:nvSpPr>
          <p:spPr>
            <a:xfrm rot="-1800015">
              <a:off x="7532258" y="4844220"/>
              <a:ext cx="1076992" cy="365707"/>
            </a:xfrm>
            <a:prstGeom prst="rect">
              <a:avLst/>
            </a:prstGeom>
            <a:solidFill>
              <a:srgbClr val="FFFFFF">
                <a:alpha val="55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rot="-1800015">
              <a:off x="8828083" y="4109145"/>
              <a:ext cx="1076992" cy="365707"/>
            </a:xfrm>
            <a:prstGeom prst="rect">
              <a:avLst/>
            </a:prstGeom>
            <a:solidFill>
              <a:srgbClr val="FFFFFF">
                <a:alpha val="55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19"/>
          <p:cNvSpPr txBox="1">
            <a:spLocks noGrp="1"/>
          </p:cNvSpPr>
          <p:nvPr>
            <p:ph type="title" idx="9" hasCustomPrompt="1"/>
          </p:nvPr>
        </p:nvSpPr>
        <p:spPr>
          <a:xfrm>
            <a:off x="1495488" y="1419400"/>
            <a:ext cx="1104900" cy="65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4" name="Google Shape;484;p19"/>
          <p:cNvSpPr txBox="1">
            <a:spLocks noGrp="1"/>
          </p:cNvSpPr>
          <p:nvPr>
            <p:ph type="title" idx="13" hasCustomPrompt="1"/>
          </p:nvPr>
        </p:nvSpPr>
        <p:spPr>
          <a:xfrm>
            <a:off x="1495488" y="3107200"/>
            <a:ext cx="1104900" cy="65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5" name="Google Shape;485;p19"/>
          <p:cNvSpPr txBox="1">
            <a:spLocks noGrp="1"/>
          </p:cNvSpPr>
          <p:nvPr>
            <p:ph type="title" idx="14" hasCustomPrompt="1"/>
          </p:nvPr>
        </p:nvSpPr>
        <p:spPr>
          <a:xfrm>
            <a:off x="5069200" y="1419400"/>
            <a:ext cx="1104900" cy="65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6" name="Google Shape;486;p19"/>
          <p:cNvSpPr txBox="1">
            <a:spLocks noGrp="1"/>
          </p:cNvSpPr>
          <p:nvPr>
            <p:ph type="title" idx="15" hasCustomPrompt="1"/>
          </p:nvPr>
        </p:nvSpPr>
        <p:spPr>
          <a:xfrm>
            <a:off x="5069200" y="3107200"/>
            <a:ext cx="1104900" cy="65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ly Title 1">
  <p:cSld name="BLANK_1_1_1">
    <p:spTree>
      <p:nvGrpSpPr>
        <p:cNvPr id="1" name="Shape 493"/>
        <p:cNvGrpSpPr/>
        <p:nvPr/>
      </p:nvGrpSpPr>
      <p:grpSpPr>
        <a:xfrm>
          <a:off x="0" y="0"/>
          <a:ext cx="0" cy="0"/>
          <a:chOff x="0" y="0"/>
          <a:chExt cx="0" cy="0"/>
        </a:xfrm>
      </p:grpSpPr>
      <p:sp>
        <p:nvSpPr>
          <p:cNvPr id="494" name="Google Shape;494;p21"/>
          <p:cNvSpPr/>
          <p:nvPr/>
        </p:nvSpPr>
        <p:spPr>
          <a:xfrm flipH="1">
            <a:off x="0" y="-78"/>
            <a:ext cx="9144000" cy="51390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21"/>
          <p:cNvGrpSpPr/>
          <p:nvPr/>
        </p:nvGrpSpPr>
        <p:grpSpPr>
          <a:xfrm rot="-748857">
            <a:off x="7169336" y="3604972"/>
            <a:ext cx="2411057" cy="1590264"/>
            <a:chOff x="7513054" y="3864348"/>
            <a:chExt cx="2411225" cy="1590375"/>
          </a:xfrm>
        </p:grpSpPr>
        <p:sp>
          <p:nvSpPr>
            <p:cNvPr id="496" name="Google Shape;496;p21"/>
            <p:cNvSpPr/>
            <p:nvPr/>
          </p:nvSpPr>
          <p:spPr>
            <a:xfrm rot="-1800015">
              <a:off x="7532258" y="4844220"/>
              <a:ext cx="1076992" cy="365707"/>
            </a:xfrm>
            <a:prstGeom prst="rect">
              <a:avLst/>
            </a:prstGeom>
            <a:solidFill>
              <a:srgbClr val="FFFFFF">
                <a:alpha val="55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rot="-1800015">
              <a:off x="8828083" y="4109145"/>
              <a:ext cx="1076992" cy="365707"/>
            </a:xfrm>
            <a:prstGeom prst="rect">
              <a:avLst/>
            </a:prstGeom>
            <a:solidFill>
              <a:srgbClr val="FFFFFF">
                <a:alpha val="55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21"/>
          <p:cNvSpPr txBox="1">
            <a:spLocks noGrp="1"/>
          </p:cNvSpPr>
          <p:nvPr>
            <p:ph type="title"/>
          </p:nvPr>
        </p:nvSpPr>
        <p:spPr>
          <a:xfrm>
            <a:off x="713232" y="392069"/>
            <a:ext cx="7717500" cy="5760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ly Title 5">
  <p:cSld name="BLANK_1_1_1_1_1_1_1">
    <p:spTree>
      <p:nvGrpSpPr>
        <p:cNvPr id="1" name="Shape 521"/>
        <p:cNvGrpSpPr/>
        <p:nvPr/>
      </p:nvGrpSpPr>
      <p:grpSpPr>
        <a:xfrm>
          <a:off x="0" y="0"/>
          <a:ext cx="0" cy="0"/>
          <a:chOff x="0" y="0"/>
          <a:chExt cx="0" cy="0"/>
        </a:xfrm>
      </p:grpSpPr>
      <p:sp>
        <p:nvSpPr>
          <p:cNvPr id="522" name="Google Shape;522;p26"/>
          <p:cNvSpPr/>
          <p:nvPr/>
        </p:nvSpPr>
        <p:spPr>
          <a:xfrm>
            <a:off x="-38100" y="0"/>
            <a:ext cx="9220200" cy="1311600"/>
          </a:xfrm>
          <a:prstGeom prst="rect">
            <a:avLst/>
          </a:prstGeom>
          <a:solidFill>
            <a:srgbClr val="F4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0" y="387100"/>
            <a:ext cx="9898655" cy="1084938"/>
          </a:xfrm>
          <a:custGeom>
            <a:avLst/>
            <a:gdLst/>
            <a:ahLst/>
            <a:cxnLst/>
            <a:rect l="l" t="t" r="r" b="b"/>
            <a:pathLst>
              <a:path w="255268" h="56544" extrusionOk="0">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CEB2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26"/>
          <p:cNvGrpSpPr/>
          <p:nvPr/>
        </p:nvGrpSpPr>
        <p:grpSpPr>
          <a:xfrm>
            <a:off x="4330675" y="950122"/>
            <a:ext cx="1020000" cy="753600"/>
            <a:chOff x="4330675" y="950122"/>
            <a:chExt cx="1020000" cy="753600"/>
          </a:xfrm>
        </p:grpSpPr>
        <p:sp>
          <p:nvSpPr>
            <p:cNvPr id="525" name="Google Shape;525;p26"/>
            <p:cNvSpPr/>
            <p:nvPr/>
          </p:nvSpPr>
          <p:spPr>
            <a:xfrm rot="5400000">
              <a:off x="4463875" y="816922"/>
              <a:ext cx="753600" cy="1020000"/>
            </a:xfrm>
            <a:prstGeom prst="pie">
              <a:avLst>
                <a:gd name="adj1" fmla="val 5366625"/>
                <a:gd name="adj2" fmla="val 16232262"/>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526" name="Google Shape;526;p26"/>
            <p:cNvSpPr/>
            <p:nvPr/>
          </p:nvSpPr>
          <p:spPr>
            <a:xfrm rot="5400000">
              <a:off x="4545875" y="869375"/>
              <a:ext cx="588300" cy="883200"/>
            </a:xfrm>
            <a:prstGeom prst="pie">
              <a:avLst>
                <a:gd name="adj1" fmla="val 5366625"/>
                <a:gd name="adj2" fmla="val 1622669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527" name="Google Shape;527;p26"/>
          <p:cNvSpPr/>
          <p:nvPr/>
        </p:nvSpPr>
        <p:spPr>
          <a:xfrm>
            <a:off x="-38100" y="1311600"/>
            <a:ext cx="9220200" cy="3840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26"/>
          <p:cNvGrpSpPr/>
          <p:nvPr/>
        </p:nvGrpSpPr>
        <p:grpSpPr>
          <a:xfrm>
            <a:off x="3572234" y="1304769"/>
            <a:ext cx="5009553" cy="3840746"/>
            <a:chOff x="3647700" y="1418025"/>
            <a:chExt cx="3459875" cy="3042175"/>
          </a:xfrm>
        </p:grpSpPr>
        <p:sp>
          <p:nvSpPr>
            <p:cNvPr id="529" name="Google Shape;529;p26"/>
            <p:cNvSpPr/>
            <p:nvPr/>
          </p:nvSpPr>
          <p:spPr>
            <a:xfrm>
              <a:off x="3647700" y="1418025"/>
              <a:ext cx="3459875" cy="3042175"/>
            </a:xfrm>
            <a:custGeom>
              <a:avLst/>
              <a:gdLst/>
              <a:ahLst/>
              <a:cxnLst/>
              <a:rect l="l" t="t" r="r" b="b"/>
              <a:pathLst>
                <a:path w="138395" h="121687" extrusionOk="0">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4342375" y="1462500"/>
              <a:ext cx="49000" cy="42250"/>
            </a:xfrm>
            <a:custGeom>
              <a:avLst/>
              <a:gdLst/>
              <a:ahLst/>
              <a:cxnLst/>
              <a:rect l="l" t="t" r="r" b="b"/>
              <a:pathLst>
                <a:path w="1960" h="1690" extrusionOk="0">
                  <a:moveTo>
                    <a:pt x="1780" y="0"/>
                  </a:moveTo>
                  <a:lnTo>
                    <a:pt x="1780" y="0"/>
                  </a:lnTo>
                  <a:cubicBezTo>
                    <a:pt x="1780" y="0"/>
                    <a:pt x="1487" y="0"/>
                    <a:pt x="1127" y="91"/>
                  </a:cubicBezTo>
                  <a:cubicBezTo>
                    <a:pt x="924" y="181"/>
                    <a:pt x="744" y="293"/>
                    <a:pt x="564" y="383"/>
                  </a:cubicBezTo>
                  <a:cubicBezTo>
                    <a:pt x="744" y="293"/>
                    <a:pt x="924" y="181"/>
                    <a:pt x="1127" y="181"/>
                  </a:cubicBezTo>
                  <a:cubicBezTo>
                    <a:pt x="1487" y="91"/>
                    <a:pt x="1780" y="0"/>
                    <a:pt x="1780" y="0"/>
                  </a:cubicBezTo>
                  <a:close/>
                  <a:moveTo>
                    <a:pt x="564" y="383"/>
                  </a:moveTo>
                  <a:cubicBezTo>
                    <a:pt x="361" y="383"/>
                    <a:pt x="271" y="473"/>
                    <a:pt x="181" y="563"/>
                  </a:cubicBezTo>
                  <a:cubicBezTo>
                    <a:pt x="271" y="473"/>
                    <a:pt x="474" y="473"/>
                    <a:pt x="564" y="383"/>
                  </a:cubicBezTo>
                  <a:close/>
                  <a:moveTo>
                    <a:pt x="181" y="563"/>
                  </a:moveTo>
                  <a:cubicBezTo>
                    <a:pt x="91" y="653"/>
                    <a:pt x="1" y="744"/>
                    <a:pt x="91" y="946"/>
                  </a:cubicBezTo>
                  <a:cubicBezTo>
                    <a:pt x="91" y="744"/>
                    <a:pt x="91" y="653"/>
                    <a:pt x="181" y="563"/>
                  </a:cubicBezTo>
                  <a:close/>
                  <a:moveTo>
                    <a:pt x="92" y="948"/>
                  </a:moveTo>
                  <a:lnTo>
                    <a:pt x="92" y="948"/>
                  </a:lnTo>
                  <a:cubicBezTo>
                    <a:pt x="182" y="1037"/>
                    <a:pt x="271" y="1127"/>
                    <a:pt x="361" y="1216"/>
                  </a:cubicBezTo>
                  <a:cubicBezTo>
                    <a:pt x="474" y="1216"/>
                    <a:pt x="654" y="1306"/>
                    <a:pt x="744" y="1306"/>
                  </a:cubicBezTo>
                  <a:cubicBezTo>
                    <a:pt x="654" y="1306"/>
                    <a:pt x="474" y="1216"/>
                    <a:pt x="361" y="1126"/>
                  </a:cubicBezTo>
                  <a:cubicBezTo>
                    <a:pt x="271" y="1126"/>
                    <a:pt x="182" y="1037"/>
                    <a:pt x="92" y="948"/>
                  </a:cubicBezTo>
                  <a:close/>
                  <a:moveTo>
                    <a:pt x="745" y="1308"/>
                  </a:moveTo>
                  <a:lnTo>
                    <a:pt x="745" y="1308"/>
                  </a:lnTo>
                  <a:cubicBezTo>
                    <a:pt x="835" y="1419"/>
                    <a:pt x="925" y="1420"/>
                    <a:pt x="1037" y="1509"/>
                  </a:cubicBezTo>
                  <a:cubicBezTo>
                    <a:pt x="1127" y="1509"/>
                    <a:pt x="1217" y="1509"/>
                    <a:pt x="1307" y="1599"/>
                  </a:cubicBezTo>
                  <a:cubicBezTo>
                    <a:pt x="1690" y="1689"/>
                    <a:pt x="1960" y="1689"/>
                    <a:pt x="1960" y="1689"/>
                  </a:cubicBezTo>
                  <a:cubicBezTo>
                    <a:pt x="1960" y="1689"/>
                    <a:pt x="1780" y="1599"/>
                    <a:pt x="1397" y="1509"/>
                  </a:cubicBezTo>
                  <a:cubicBezTo>
                    <a:pt x="1307" y="1509"/>
                    <a:pt x="1127" y="1509"/>
                    <a:pt x="1037" y="1419"/>
                  </a:cubicBezTo>
                  <a:cubicBezTo>
                    <a:pt x="925" y="1419"/>
                    <a:pt x="835" y="1419"/>
                    <a:pt x="745" y="13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4466800" y="1509225"/>
              <a:ext cx="103025" cy="14100"/>
            </a:xfrm>
            <a:custGeom>
              <a:avLst/>
              <a:gdLst/>
              <a:ahLst/>
              <a:cxnLst/>
              <a:rect l="l" t="t" r="r" b="b"/>
              <a:pathLst>
                <a:path w="4121" h="564" extrusionOk="0">
                  <a:moveTo>
                    <a:pt x="0" y="0"/>
                  </a:moveTo>
                  <a:lnTo>
                    <a:pt x="0" y="113"/>
                  </a:lnTo>
                  <a:lnTo>
                    <a:pt x="4121" y="563"/>
                  </a:lnTo>
                  <a:lnTo>
                    <a:pt x="4121" y="47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a:off x="4670575" y="1532875"/>
              <a:ext cx="103050" cy="11850"/>
            </a:xfrm>
            <a:custGeom>
              <a:avLst/>
              <a:gdLst/>
              <a:ahLst/>
              <a:cxnLst/>
              <a:rect l="l" t="t" r="r" b="b"/>
              <a:pathLst>
                <a:path w="4122" h="474" extrusionOk="0">
                  <a:moveTo>
                    <a:pt x="1" y="0"/>
                  </a:moveTo>
                  <a:lnTo>
                    <a:pt x="4121" y="473"/>
                  </a:lnTo>
                  <a:lnTo>
                    <a:pt x="4121" y="38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4877175" y="1554250"/>
              <a:ext cx="103050" cy="14100"/>
            </a:xfrm>
            <a:custGeom>
              <a:avLst/>
              <a:gdLst/>
              <a:ahLst/>
              <a:cxnLst/>
              <a:rect l="l" t="t" r="r" b="b"/>
              <a:pathLst>
                <a:path w="4122" h="564" extrusionOk="0">
                  <a:moveTo>
                    <a:pt x="1" y="1"/>
                  </a:moveTo>
                  <a:lnTo>
                    <a:pt x="4121" y="564"/>
                  </a:lnTo>
                  <a:lnTo>
                    <a:pt x="4121" y="45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5055075" y="1586900"/>
              <a:ext cx="59125" cy="44500"/>
            </a:xfrm>
            <a:custGeom>
              <a:avLst/>
              <a:gdLst/>
              <a:ahLst/>
              <a:cxnLst/>
              <a:rect l="l" t="t" r="r" b="b"/>
              <a:pathLst>
                <a:path w="2365" h="1780" extrusionOk="0">
                  <a:moveTo>
                    <a:pt x="1036" y="1"/>
                  </a:moveTo>
                  <a:cubicBezTo>
                    <a:pt x="1036" y="1"/>
                    <a:pt x="1239" y="91"/>
                    <a:pt x="1599" y="271"/>
                  </a:cubicBezTo>
                  <a:cubicBezTo>
                    <a:pt x="1802" y="271"/>
                    <a:pt x="1982" y="384"/>
                    <a:pt x="2162" y="564"/>
                  </a:cubicBezTo>
                  <a:cubicBezTo>
                    <a:pt x="2252" y="654"/>
                    <a:pt x="2365" y="744"/>
                    <a:pt x="2252" y="834"/>
                  </a:cubicBezTo>
                  <a:cubicBezTo>
                    <a:pt x="2162" y="947"/>
                    <a:pt x="2072" y="1037"/>
                    <a:pt x="1982" y="1127"/>
                  </a:cubicBezTo>
                  <a:cubicBezTo>
                    <a:pt x="2072" y="1127"/>
                    <a:pt x="2252" y="1037"/>
                    <a:pt x="2365" y="947"/>
                  </a:cubicBezTo>
                  <a:cubicBezTo>
                    <a:pt x="2365" y="744"/>
                    <a:pt x="2365" y="564"/>
                    <a:pt x="2252" y="474"/>
                  </a:cubicBezTo>
                  <a:cubicBezTo>
                    <a:pt x="2072" y="384"/>
                    <a:pt x="1802" y="271"/>
                    <a:pt x="1689" y="181"/>
                  </a:cubicBezTo>
                  <a:cubicBezTo>
                    <a:pt x="1329" y="1"/>
                    <a:pt x="1036" y="1"/>
                    <a:pt x="1036" y="1"/>
                  </a:cubicBezTo>
                  <a:close/>
                  <a:moveTo>
                    <a:pt x="1982" y="1127"/>
                  </a:moveTo>
                  <a:cubicBezTo>
                    <a:pt x="1509" y="1307"/>
                    <a:pt x="1036" y="1510"/>
                    <a:pt x="676" y="1600"/>
                  </a:cubicBezTo>
                  <a:cubicBezTo>
                    <a:pt x="1036" y="1510"/>
                    <a:pt x="1509" y="1397"/>
                    <a:pt x="1982" y="1127"/>
                  </a:cubicBezTo>
                  <a:close/>
                  <a:moveTo>
                    <a:pt x="676" y="1600"/>
                  </a:moveTo>
                  <a:cubicBezTo>
                    <a:pt x="293" y="1690"/>
                    <a:pt x="0" y="1690"/>
                    <a:pt x="0" y="1690"/>
                  </a:cubicBezTo>
                  <a:lnTo>
                    <a:pt x="0" y="1780"/>
                  </a:lnTo>
                  <a:cubicBezTo>
                    <a:pt x="0" y="1780"/>
                    <a:pt x="293" y="1690"/>
                    <a:pt x="676" y="16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4853525" y="1649950"/>
              <a:ext cx="100800" cy="23675"/>
            </a:xfrm>
            <a:custGeom>
              <a:avLst/>
              <a:gdLst/>
              <a:ahLst/>
              <a:cxnLst/>
              <a:rect l="l" t="t" r="r" b="b"/>
              <a:pathLst>
                <a:path w="4032" h="947" extrusionOk="0">
                  <a:moveTo>
                    <a:pt x="4032" y="1"/>
                  </a:moveTo>
                  <a:lnTo>
                    <a:pt x="1" y="947"/>
                  </a:lnTo>
                  <a:lnTo>
                    <a:pt x="4032" y="113"/>
                  </a:lnTo>
                  <a:lnTo>
                    <a:pt x="40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4652000" y="1695000"/>
              <a:ext cx="100800" cy="28175"/>
            </a:xfrm>
            <a:custGeom>
              <a:avLst/>
              <a:gdLst/>
              <a:ahLst/>
              <a:cxnLst/>
              <a:rect l="l" t="t" r="r" b="b"/>
              <a:pathLst>
                <a:path w="4032" h="1127" extrusionOk="0">
                  <a:moveTo>
                    <a:pt x="4031" y="0"/>
                  </a:moveTo>
                  <a:lnTo>
                    <a:pt x="1" y="1014"/>
                  </a:lnTo>
                  <a:lnTo>
                    <a:pt x="1" y="1126"/>
                  </a:lnTo>
                  <a:lnTo>
                    <a:pt x="4031" y="90"/>
                  </a:lnTo>
                  <a:lnTo>
                    <a:pt x="40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4452725" y="1746225"/>
              <a:ext cx="100775" cy="33225"/>
            </a:xfrm>
            <a:custGeom>
              <a:avLst/>
              <a:gdLst/>
              <a:ahLst/>
              <a:cxnLst/>
              <a:rect l="l" t="t" r="r" b="b"/>
              <a:pathLst>
                <a:path w="4031" h="1329" extrusionOk="0">
                  <a:moveTo>
                    <a:pt x="4031" y="0"/>
                  </a:moveTo>
                  <a:lnTo>
                    <a:pt x="0" y="1216"/>
                  </a:lnTo>
                  <a:lnTo>
                    <a:pt x="90" y="1329"/>
                  </a:lnTo>
                  <a:lnTo>
                    <a:pt x="4031" y="90"/>
                  </a:lnTo>
                  <a:lnTo>
                    <a:pt x="40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4264700" y="1812075"/>
              <a:ext cx="94025" cy="51825"/>
            </a:xfrm>
            <a:custGeom>
              <a:avLst/>
              <a:gdLst/>
              <a:ahLst/>
              <a:cxnLst/>
              <a:rect l="l" t="t" r="r" b="b"/>
              <a:pathLst>
                <a:path w="3761" h="2073" extrusionOk="0">
                  <a:moveTo>
                    <a:pt x="3671" y="1"/>
                  </a:moveTo>
                  <a:lnTo>
                    <a:pt x="3108" y="271"/>
                  </a:lnTo>
                  <a:cubicBezTo>
                    <a:pt x="2905" y="384"/>
                    <a:pt x="2725" y="474"/>
                    <a:pt x="2455" y="564"/>
                  </a:cubicBezTo>
                  <a:cubicBezTo>
                    <a:pt x="2252" y="654"/>
                    <a:pt x="2072" y="744"/>
                    <a:pt x="1779" y="834"/>
                  </a:cubicBezTo>
                  <a:cubicBezTo>
                    <a:pt x="1599" y="1037"/>
                    <a:pt x="1329" y="1127"/>
                    <a:pt x="1126" y="1217"/>
                  </a:cubicBezTo>
                  <a:cubicBezTo>
                    <a:pt x="1036" y="1307"/>
                    <a:pt x="946" y="1397"/>
                    <a:pt x="856" y="1397"/>
                  </a:cubicBezTo>
                  <a:cubicBezTo>
                    <a:pt x="766" y="1510"/>
                    <a:pt x="653" y="1510"/>
                    <a:pt x="563" y="1600"/>
                  </a:cubicBezTo>
                  <a:lnTo>
                    <a:pt x="0" y="1960"/>
                  </a:lnTo>
                  <a:lnTo>
                    <a:pt x="90" y="2073"/>
                  </a:lnTo>
                  <a:cubicBezTo>
                    <a:pt x="90" y="2073"/>
                    <a:pt x="293" y="1870"/>
                    <a:pt x="653" y="1690"/>
                  </a:cubicBezTo>
                  <a:cubicBezTo>
                    <a:pt x="766" y="1690"/>
                    <a:pt x="766" y="1600"/>
                    <a:pt x="856" y="1510"/>
                  </a:cubicBezTo>
                  <a:cubicBezTo>
                    <a:pt x="946" y="1510"/>
                    <a:pt x="1126" y="1397"/>
                    <a:pt x="1216" y="1307"/>
                  </a:cubicBezTo>
                  <a:cubicBezTo>
                    <a:pt x="1419" y="1217"/>
                    <a:pt x="1599" y="1127"/>
                    <a:pt x="1892" y="1037"/>
                  </a:cubicBezTo>
                  <a:cubicBezTo>
                    <a:pt x="2072" y="834"/>
                    <a:pt x="2342" y="744"/>
                    <a:pt x="2545" y="654"/>
                  </a:cubicBezTo>
                  <a:cubicBezTo>
                    <a:pt x="2725" y="564"/>
                    <a:pt x="2905" y="474"/>
                    <a:pt x="3108" y="384"/>
                  </a:cubicBezTo>
                  <a:cubicBezTo>
                    <a:pt x="3468" y="181"/>
                    <a:pt x="3761" y="91"/>
                    <a:pt x="3761" y="91"/>
                  </a:cubicBezTo>
                  <a:lnTo>
                    <a:pt x="36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a:off x="4255700" y="1945500"/>
              <a:ext cx="93475" cy="47325"/>
            </a:xfrm>
            <a:custGeom>
              <a:avLst/>
              <a:gdLst/>
              <a:ahLst/>
              <a:cxnLst/>
              <a:rect l="l" t="t" r="r" b="b"/>
              <a:pathLst>
                <a:path w="3739" h="1893" extrusionOk="0">
                  <a:moveTo>
                    <a:pt x="90" y="1"/>
                  </a:moveTo>
                  <a:lnTo>
                    <a:pt x="0" y="113"/>
                  </a:lnTo>
                  <a:cubicBezTo>
                    <a:pt x="0" y="113"/>
                    <a:pt x="180" y="293"/>
                    <a:pt x="563" y="474"/>
                  </a:cubicBezTo>
                  <a:cubicBezTo>
                    <a:pt x="653" y="564"/>
                    <a:pt x="833" y="676"/>
                    <a:pt x="1126" y="766"/>
                  </a:cubicBezTo>
                  <a:cubicBezTo>
                    <a:pt x="1216" y="856"/>
                    <a:pt x="1306" y="946"/>
                    <a:pt x="1396" y="946"/>
                  </a:cubicBezTo>
                  <a:cubicBezTo>
                    <a:pt x="1576" y="1036"/>
                    <a:pt x="1689" y="1036"/>
                    <a:pt x="1779" y="1127"/>
                  </a:cubicBezTo>
                  <a:cubicBezTo>
                    <a:pt x="2049" y="1239"/>
                    <a:pt x="2252" y="1329"/>
                    <a:pt x="2522" y="1419"/>
                  </a:cubicBezTo>
                  <a:cubicBezTo>
                    <a:pt x="2702" y="1509"/>
                    <a:pt x="2905" y="1599"/>
                    <a:pt x="3085" y="1599"/>
                  </a:cubicBezTo>
                  <a:cubicBezTo>
                    <a:pt x="3468" y="1802"/>
                    <a:pt x="3738" y="1892"/>
                    <a:pt x="3738" y="1892"/>
                  </a:cubicBezTo>
                  <a:lnTo>
                    <a:pt x="3738" y="1689"/>
                  </a:lnTo>
                  <a:cubicBezTo>
                    <a:pt x="3738" y="1689"/>
                    <a:pt x="3558" y="1599"/>
                    <a:pt x="3175" y="1509"/>
                  </a:cubicBezTo>
                  <a:cubicBezTo>
                    <a:pt x="2995" y="1419"/>
                    <a:pt x="2702" y="1419"/>
                    <a:pt x="2522" y="1329"/>
                  </a:cubicBezTo>
                  <a:cubicBezTo>
                    <a:pt x="2342" y="1239"/>
                    <a:pt x="2049" y="1127"/>
                    <a:pt x="1869" y="1036"/>
                  </a:cubicBezTo>
                  <a:cubicBezTo>
                    <a:pt x="1689" y="946"/>
                    <a:pt x="1576" y="946"/>
                    <a:pt x="1486" y="856"/>
                  </a:cubicBezTo>
                  <a:cubicBezTo>
                    <a:pt x="1396" y="766"/>
                    <a:pt x="1306" y="766"/>
                    <a:pt x="1126" y="676"/>
                  </a:cubicBezTo>
                  <a:cubicBezTo>
                    <a:pt x="923" y="564"/>
                    <a:pt x="743" y="474"/>
                    <a:pt x="563" y="383"/>
                  </a:cubicBezTo>
                  <a:cubicBezTo>
                    <a:pt x="270" y="113"/>
                    <a:pt x="90" y="1"/>
                    <a:pt x="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a:off x="4447650" y="2015875"/>
              <a:ext cx="100800" cy="25925"/>
            </a:xfrm>
            <a:custGeom>
              <a:avLst/>
              <a:gdLst/>
              <a:ahLst/>
              <a:cxnLst/>
              <a:rect l="l" t="t" r="r" b="b"/>
              <a:pathLst>
                <a:path w="4032" h="1037" extrusionOk="0">
                  <a:moveTo>
                    <a:pt x="91" y="0"/>
                  </a:moveTo>
                  <a:lnTo>
                    <a:pt x="1" y="113"/>
                  </a:lnTo>
                  <a:lnTo>
                    <a:pt x="4031" y="1036"/>
                  </a:lnTo>
                  <a:lnTo>
                    <a:pt x="4031" y="946"/>
                  </a:lnTo>
                  <a:lnTo>
                    <a:pt x="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4649750" y="2060900"/>
              <a:ext cx="103050" cy="23125"/>
            </a:xfrm>
            <a:custGeom>
              <a:avLst/>
              <a:gdLst/>
              <a:ahLst/>
              <a:cxnLst/>
              <a:rect l="l" t="t" r="r" b="b"/>
              <a:pathLst>
                <a:path w="4122" h="925" extrusionOk="0">
                  <a:moveTo>
                    <a:pt x="91" y="1"/>
                  </a:moveTo>
                  <a:lnTo>
                    <a:pt x="0" y="91"/>
                  </a:lnTo>
                  <a:lnTo>
                    <a:pt x="4031" y="924"/>
                  </a:lnTo>
                  <a:lnTo>
                    <a:pt x="4121" y="744"/>
                  </a:lnTo>
                  <a:lnTo>
                    <a:pt x="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4853525" y="2100325"/>
              <a:ext cx="100800" cy="23650"/>
            </a:xfrm>
            <a:custGeom>
              <a:avLst/>
              <a:gdLst/>
              <a:ahLst/>
              <a:cxnLst/>
              <a:rect l="l" t="t" r="r" b="b"/>
              <a:pathLst>
                <a:path w="4032" h="946" extrusionOk="0">
                  <a:moveTo>
                    <a:pt x="1" y="0"/>
                  </a:moveTo>
                  <a:lnTo>
                    <a:pt x="1" y="203"/>
                  </a:lnTo>
                  <a:lnTo>
                    <a:pt x="4032" y="946"/>
                  </a:lnTo>
                  <a:lnTo>
                    <a:pt x="4032" y="76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a:off x="5055075" y="2140275"/>
              <a:ext cx="101350" cy="25925"/>
            </a:xfrm>
            <a:custGeom>
              <a:avLst/>
              <a:gdLst/>
              <a:ahLst/>
              <a:cxnLst/>
              <a:rect l="l" t="t" r="r" b="b"/>
              <a:pathLst>
                <a:path w="4054" h="1037" extrusionOk="0">
                  <a:moveTo>
                    <a:pt x="0" y="1"/>
                  </a:moveTo>
                  <a:lnTo>
                    <a:pt x="0" y="203"/>
                  </a:lnTo>
                  <a:lnTo>
                    <a:pt x="4053" y="1037"/>
                  </a:lnTo>
                  <a:lnTo>
                    <a:pt x="4053" y="85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a:off x="5257175" y="2182500"/>
              <a:ext cx="100775" cy="28175"/>
            </a:xfrm>
            <a:custGeom>
              <a:avLst/>
              <a:gdLst/>
              <a:ahLst/>
              <a:cxnLst/>
              <a:rect l="l" t="t" r="r" b="b"/>
              <a:pathLst>
                <a:path w="4031" h="1127" extrusionOk="0">
                  <a:moveTo>
                    <a:pt x="0" y="1"/>
                  </a:moveTo>
                  <a:lnTo>
                    <a:pt x="0" y="203"/>
                  </a:lnTo>
                  <a:lnTo>
                    <a:pt x="4031" y="1127"/>
                  </a:lnTo>
                  <a:lnTo>
                    <a:pt x="4031" y="94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a:off x="5458700" y="2229800"/>
              <a:ext cx="100800" cy="30425"/>
            </a:xfrm>
            <a:custGeom>
              <a:avLst/>
              <a:gdLst/>
              <a:ahLst/>
              <a:cxnLst/>
              <a:rect l="l" t="t" r="r" b="b"/>
              <a:pathLst>
                <a:path w="4032" h="1217" extrusionOk="0">
                  <a:moveTo>
                    <a:pt x="0" y="0"/>
                  </a:moveTo>
                  <a:lnTo>
                    <a:pt x="0" y="180"/>
                  </a:lnTo>
                  <a:lnTo>
                    <a:pt x="3941" y="1216"/>
                  </a:lnTo>
                  <a:lnTo>
                    <a:pt x="4031" y="92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5657975" y="2278775"/>
              <a:ext cx="100800" cy="35475"/>
            </a:xfrm>
            <a:custGeom>
              <a:avLst/>
              <a:gdLst/>
              <a:ahLst/>
              <a:cxnLst/>
              <a:rect l="l" t="t" r="r" b="b"/>
              <a:pathLst>
                <a:path w="4032" h="1419" extrusionOk="0">
                  <a:moveTo>
                    <a:pt x="91" y="0"/>
                  </a:moveTo>
                  <a:lnTo>
                    <a:pt x="1" y="293"/>
                  </a:lnTo>
                  <a:lnTo>
                    <a:pt x="3941" y="1419"/>
                  </a:lnTo>
                  <a:lnTo>
                    <a:pt x="4031" y="1126"/>
                  </a:lnTo>
                  <a:lnTo>
                    <a:pt x="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5855000" y="2337300"/>
              <a:ext cx="100800" cy="42250"/>
            </a:xfrm>
            <a:custGeom>
              <a:avLst/>
              <a:gdLst/>
              <a:ahLst/>
              <a:cxnLst/>
              <a:rect l="l" t="t" r="r" b="b"/>
              <a:pathLst>
                <a:path w="4032" h="1690" extrusionOk="0">
                  <a:moveTo>
                    <a:pt x="91" y="1"/>
                  </a:moveTo>
                  <a:lnTo>
                    <a:pt x="1" y="294"/>
                  </a:lnTo>
                  <a:lnTo>
                    <a:pt x="3942" y="1690"/>
                  </a:lnTo>
                  <a:lnTo>
                    <a:pt x="4032" y="1330"/>
                  </a:lnTo>
                  <a:lnTo>
                    <a:pt x="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6049800" y="2407675"/>
              <a:ext cx="98525" cy="49575"/>
            </a:xfrm>
            <a:custGeom>
              <a:avLst/>
              <a:gdLst/>
              <a:ahLst/>
              <a:cxnLst/>
              <a:rect l="l" t="t" r="r" b="b"/>
              <a:pathLst>
                <a:path w="3941" h="1983" extrusionOk="0">
                  <a:moveTo>
                    <a:pt x="90" y="1"/>
                  </a:moveTo>
                  <a:lnTo>
                    <a:pt x="0" y="293"/>
                  </a:lnTo>
                  <a:lnTo>
                    <a:pt x="3761" y="1982"/>
                  </a:lnTo>
                  <a:lnTo>
                    <a:pt x="3941" y="1599"/>
                  </a:lnTo>
                  <a:lnTo>
                    <a:pt x="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6235000" y="2494375"/>
              <a:ext cx="94025" cy="61375"/>
            </a:xfrm>
            <a:custGeom>
              <a:avLst/>
              <a:gdLst/>
              <a:ahLst/>
              <a:cxnLst/>
              <a:rect l="l" t="t" r="r" b="b"/>
              <a:pathLst>
                <a:path w="3761" h="2455" extrusionOk="0">
                  <a:moveTo>
                    <a:pt x="203" y="0"/>
                  </a:moveTo>
                  <a:lnTo>
                    <a:pt x="0" y="293"/>
                  </a:lnTo>
                  <a:cubicBezTo>
                    <a:pt x="0" y="293"/>
                    <a:pt x="946" y="856"/>
                    <a:pt x="1779" y="1329"/>
                  </a:cubicBezTo>
                  <a:cubicBezTo>
                    <a:pt x="2252" y="1599"/>
                    <a:pt x="2635" y="1892"/>
                    <a:pt x="3018" y="2162"/>
                  </a:cubicBezTo>
                  <a:cubicBezTo>
                    <a:pt x="3288" y="2365"/>
                    <a:pt x="3581" y="2455"/>
                    <a:pt x="3581" y="2455"/>
                  </a:cubicBezTo>
                  <a:lnTo>
                    <a:pt x="3761" y="2162"/>
                  </a:lnTo>
                  <a:cubicBezTo>
                    <a:pt x="3761" y="2162"/>
                    <a:pt x="3581" y="1982"/>
                    <a:pt x="3198" y="1802"/>
                  </a:cubicBezTo>
                  <a:cubicBezTo>
                    <a:pt x="2905" y="1599"/>
                    <a:pt x="2455" y="1329"/>
                    <a:pt x="1982" y="1036"/>
                  </a:cubicBezTo>
                  <a:cubicBezTo>
                    <a:pt x="1126" y="473"/>
                    <a:pt x="203"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6401625" y="2614275"/>
              <a:ext cx="72650" cy="86725"/>
            </a:xfrm>
            <a:custGeom>
              <a:avLst/>
              <a:gdLst/>
              <a:ahLst/>
              <a:cxnLst/>
              <a:rect l="l" t="t" r="r" b="b"/>
              <a:pathLst>
                <a:path w="2906" h="3469" extrusionOk="0">
                  <a:moveTo>
                    <a:pt x="293" y="1"/>
                  </a:moveTo>
                  <a:lnTo>
                    <a:pt x="1" y="271"/>
                  </a:lnTo>
                  <a:cubicBezTo>
                    <a:pt x="1" y="271"/>
                    <a:pt x="181" y="474"/>
                    <a:pt x="474" y="744"/>
                  </a:cubicBezTo>
                  <a:cubicBezTo>
                    <a:pt x="564" y="946"/>
                    <a:pt x="744" y="1037"/>
                    <a:pt x="946" y="1217"/>
                  </a:cubicBezTo>
                  <a:cubicBezTo>
                    <a:pt x="1036" y="1397"/>
                    <a:pt x="1217" y="1599"/>
                    <a:pt x="1419" y="1780"/>
                  </a:cubicBezTo>
                  <a:cubicBezTo>
                    <a:pt x="1509" y="1870"/>
                    <a:pt x="1509" y="2072"/>
                    <a:pt x="1599" y="2162"/>
                  </a:cubicBezTo>
                  <a:cubicBezTo>
                    <a:pt x="1689" y="2252"/>
                    <a:pt x="1780" y="2343"/>
                    <a:pt x="1780" y="2433"/>
                  </a:cubicBezTo>
                  <a:cubicBezTo>
                    <a:pt x="1982" y="2635"/>
                    <a:pt x="2072" y="2815"/>
                    <a:pt x="2162" y="2996"/>
                  </a:cubicBezTo>
                  <a:cubicBezTo>
                    <a:pt x="2343" y="3288"/>
                    <a:pt x="2545" y="3468"/>
                    <a:pt x="2545" y="3468"/>
                  </a:cubicBezTo>
                  <a:lnTo>
                    <a:pt x="2905" y="3288"/>
                  </a:lnTo>
                  <a:cubicBezTo>
                    <a:pt x="2905" y="3288"/>
                    <a:pt x="2725" y="3086"/>
                    <a:pt x="2545" y="2725"/>
                  </a:cubicBezTo>
                  <a:cubicBezTo>
                    <a:pt x="2433" y="2523"/>
                    <a:pt x="2343" y="2343"/>
                    <a:pt x="2162" y="2162"/>
                  </a:cubicBezTo>
                  <a:cubicBezTo>
                    <a:pt x="2072" y="2072"/>
                    <a:pt x="2072" y="1960"/>
                    <a:pt x="1982" y="1870"/>
                  </a:cubicBezTo>
                  <a:cubicBezTo>
                    <a:pt x="1870" y="1780"/>
                    <a:pt x="1780" y="1690"/>
                    <a:pt x="1689" y="1599"/>
                  </a:cubicBezTo>
                  <a:cubicBezTo>
                    <a:pt x="1509" y="1307"/>
                    <a:pt x="1419" y="1127"/>
                    <a:pt x="1217" y="946"/>
                  </a:cubicBezTo>
                  <a:cubicBezTo>
                    <a:pt x="1036" y="744"/>
                    <a:pt x="946" y="654"/>
                    <a:pt x="744" y="474"/>
                  </a:cubicBezTo>
                  <a:cubicBezTo>
                    <a:pt x="474" y="181"/>
                    <a:pt x="293" y="1"/>
                    <a:pt x="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a:off x="6472000" y="2797225"/>
              <a:ext cx="30425" cy="103050"/>
            </a:xfrm>
            <a:custGeom>
              <a:avLst/>
              <a:gdLst/>
              <a:ahLst/>
              <a:cxnLst/>
              <a:rect l="l" t="t" r="r" b="b"/>
              <a:pathLst>
                <a:path w="1217" h="4122" extrusionOk="0">
                  <a:moveTo>
                    <a:pt x="743" y="1"/>
                  </a:moveTo>
                  <a:lnTo>
                    <a:pt x="743" y="654"/>
                  </a:lnTo>
                  <a:lnTo>
                    <a:pt x="743" y="947"/>
                  </a:lnTo>
                  <a:cubicBezTo>
                    <a:pt x="743" y="1127"/>
                    <a:pt x="743" y="1217"/>
                    <a:pt x="653" y="1307"/>
                  </a:cubicBezTo>
                  <a:cubicBezTo>
                    <a:pt x="653" y="1510"/>
                    <a:pt x="653" y="1780"/>
                    <a:pt x="563" y="2073"/>
                  </a:cubicBezTo>
                  <a:cubicBezTo>
                    <a:pt x="563" y="2253"/>
                    <a:pt x="473" y="2523"/>
                    <a:pt x="383" y="2726"/>
                  </a:cubicBezTo>
                  <a:cubicBezTo>
                    <a:pt x="383" y="2906"/>
                    <a:pt x="383" y="2996"/>
                    <a:pt x="293" y="3086"/>
                  </a:cubicBezTo>
                  <a:cubicBezTo>
                    <a:pt x="293" y="3198"/>
                    <a:pt x="293" y="3289"/>
                    <a:pt x="181" y="3379"/>
                  </a:cubicBezTo>
                  <a:cubicBezTo>
                    <a:pt x="181" y="3559"/>
                    <a:pt x="90" y="3649"/>
                    <a:pt x="90" y="3852"/>
                  </a:cubicBezTo>
                  <a:lnTo>
                    <a:pt x="0" y="3942"/>
                  </a:lnTo>
                  <a:lnTo>
                    <a:pt x="473" y="4122"/>
                  </a:lnTo>
                  <a:lnTo>
                    <a:pt x="473" y="3942"/>
                  </a:lnTo>
                  <a:cubicBezTo>
                    <a:pt x="563" y="3852"/>
                    <a:pt x="563" y="3761"/>
                    <a:pt x="653" y="3559"/>
                  </a:cubicBezTo>
                  <a:cubicBezTo>
                    <a:pt x="653" y="3469"/>
                    <a:pt x="743" y="3289"/>
                    <a:pt x="743" y="3198"/>
                  </a:cubicBezTo>
                  <a:cubicBezTo>
                    <a:pt x="743" y="3086"/>
                    <a:pt x="856" y="2996"/>
                    <a:pt x="856" y="2906"/>
                  </a:cubicBezTo>
                  <a:cubicBezTo>
                    <a:pt x="946" y="2636"/>
                    <a:pt x="946" y="2343"/>
                    <a:pt x="1036" y="2163"/>
                  </a:cubicBezTo>
                  <a:cubicBezTo>
                    <a:pt x="1126" y="1870"/>
                    <a:pt x="1126" y="1600"/>
                    <a:pt x="1126" y="1307"/>
                  </a:cubicBezTo>
                  <a:cubicBezTo>
                    <a:pt x="1126" y="1217"/>
                    <a:pt x="1216" y="1127"/>
                    <a:pt x="1216" y="1037"/>
                  </a:cubicBezTo>
                  <a:lnTo>
                    <a:pt x="1216" y="654"/>
                  </a:lnTo>
                  <a:lnTo>
                    <a:pt x="12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a:off x="6371225" y="2986950"/>
              <a:ext cx="65900" cy="94025"/>
            </a:xfrm>
            <a:custGeom>
              <a:avLst/>
              <a:gdLst/>
              <a:ahLst/>
              <a:cxnLst/>
              <a:rect l="l" t="t" r="r" b="b"/>
              <a:pathLst>
                <a:path w="2636" h="3761" extrusionOk="0">
                  <a:moveTo>
                    <a:pt x="2162" y="0"/>
                  </a:moveTo>
                  <a:cubicBezTo>
                    <a:pt x="2162" y="0"/>
                    <a:pt x="1690" y="946"/>
                    <a:pt x="1127" y="1802"/>
                  </a:cubicBezTo>
                  <a:lnTo>
                    <a:pt x="1" y="3491"/>
                  </a:lnTo>
                  <a:lnTo>
                    <a:pt x="384" y="3761"/>
                  </a:lnTo>
                  <a:lnTo>
                    <a:pt x="1509" y="2072"/>
                  </a:lnTo>
                  <a:cubicBezTo>
                    <a:pt x="2072" y="1126"/>
                    <a:pt x="2635" y="293"/>
                    <a:pt x="2635" y="293"/>
                  </a:cubicBezTo>
                  <a:lnTo>
                    <a:pt x="21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a:off x="6244575" y="3155825"/>
              <a:ext cx="74900" cy="89550"/>
            </a:xfrm>
            <a:custGeom>
              <a:avLst/>
              <a:gdLst/>
              <a:ahLst/>
              <a:cxnLst/>
              <a:rect l="l" t="t" r="r" b="b"/>
              <a:pathLst>
                <a:path w="2996" h="3582" extrusionOk="0">
                  <a:moveTo>
                    <a:pt x="2635" y="1"/>
                  </a:moveTo>
                  <a:lnTo>
                    <a:pt x="0" y="3198"/>
                  </a:lnTo>
                  <a:lnTo>
                    <a:pt x="383" y="3581"/>
                  </a:lnTo>
                  <a:lnTo>
                    <a:pt x="2995" y="384"/>
                  </a:lnTo>
                  <a:lnTo>
                    <a:pt x="2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a:off x="6106075" y="3313450"/>
              <a:ext cx="79975" cy="86725"/>
            </a:xfrm>
            <a:custGeom>
              <a:avLst/>
              <a:gdLst/>
              <a:ahLst/>
              <a:cxnLst/>
              <a:rect l="l" t="t" r="r" b="b"/>
              <a:pathLst>
                <a:path w="3199" h="3469" extrusionOk="0">
                  <a:moveTo>
                    <a:pt x="2816" y="1"/>
                  </a:moveTo>
                  <a:lnTo>
                    <a:pt x="1" y="2996"/>
                  </a:lnTo>
                  <a:lnTo>
                    <a:pt x="384" y="3468"/>
                  </a:lnTo>
                  <a:lnTo>
                    <a:pt x="3198" y="361"/>
                  </a:lnTo>
                  <a:lnTo>
                    <a:pt x="28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a:off x="5960850" y="3463200"/>
              <a:ext cx="84450" cy="84475"/>
            </a:xfrm>
            <a:custGeom>
              <a:avLst/>
              <a:gdLst/>
              <a:ahLst/>
              <a:cxnLst/>
              <a:rect l="l" t="t" r="r" b="b"/>
              <a:pathLst>
                <a:path w="3378" h="3379" extrusionOk="0">
                  <a:moveTo>
                    <a:pt x="2905" y="0"/>
                  </a:moveTo>
                  <a:lnTo>
                    <a:pt x="0" y="2905"/>
                  </a:lnTo>
                  <a:lnTo>
                    <a:pt x="361" y="3378"/>
                  </a:lnTo>
                  <a:lnTo>
                    <a:pt x="3378" y="383"/>
                  </a:lnTo>
                  <a:lnTo>
                    <a:pt x="2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a:off x="5808275" y="3606175"/>
              <a:ext cx="88975" cy="82225"/>
            </a:xfrm>
            <a:custGeom>
              <a:avLst/>
              <a:gdLst/>
              <a:ahLst/>
              <a:cxnLst/>
              <a:rect l="l" t="t" r="r" b="b"/>
              <a:pathLst>
                <a:path w="3559" h="3289" extrusionOk="0">
                  <a:moveTo>
                    <a:pt x="3086" y="1"/>
                  </a:moveTo>
                  <a:lnTo>
                    <a:pt x="1" y="2816"/>
                  </a:lnTo>
                  <a:lnTo>
                    <a:pt x="564" y="3289"/>
                  </a:lnTo>
                  <a:lnTo>
                    <a:pt x="3559" y="474"/>
                  </a:lnTo>
                  <a:lnTo>
                    <a:pt x="30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a:off x="5655725" y="3744675"/>
              <a:ext cx="88975" cy="84450"/>
            </a:xfrm>
            <a:custGeom>
              <a:avLst/>
              <a:gdLst/>
              <a:ahLst/>
              <a:cxnLst/>
              <a:rect l="l" t="t" r="r" b="b"/>
              <a:pathLst>
                <a:path w="3559" h="3378" extrusionOk="0">
                  <a:moveTo>
                    <a:pt x="3108" y="0"/>
                  </a:moveTo>
                  <a:lnTo>
                    <a:pt x="1" y="2725"/>
                  </a:lnTo>
                  <a:lnTo>
                    <a:pt x="474" y="3378"/>
                  </a:lnTo>
                  <a:lnTo>
                    <a:pt x="3558" y="563"/>
                  </a:lnTo>
                  <a:lnTo>
                    <a:pt x="3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a:off x="5498675" y="3880900"/>
              <a:ext cx="91225" cy="82225"/>
            </a:xfrm>
            <a:custGeom>
              <a:avLst/>
              <a:gdLst/>
              <a:ahLst/>
              <a:cxnLst/>
              <a:rect l="l" t="t" r="r" b="b"/>
              <a:pathLst>
                <a:path w="3649" h="3289" extrusionOk="0">
                  <a:moveTo>
                    <a:pt x="3198" y="1"/>
                  </a:moveTo>
                  <a:lnTo>
                    <a:pt x="0" y="2725"/>
                  </a:lnTo>
                  <a:lnTo>
                    <a:pt x="563" y="3288"/>
                  </a:lnTo>
                  <a:lnTo>
                    <a:pt x="3648" y="654"/>
                  </a:lnTo>
                  <a:lnTo>
                    <a:pt x="3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a:off x="5339350" y="4014325"/>
              <a:ext cx="93475" cy="82200"/>
            </a:xfrm>
            <a:custGeom>
              <a:avLst/>
              <a:gdLst/>
              <a:ahLst/>
              <a:cxnLst/>
              <a:rect l="l" t="t" r="r" b="b"/>
              <a:pathLst>
                <a:path w="3739" h="3288" extrusionOk="0">
                  <a:moveTo>
                    <a:pt x="3176" y="0"/>
                  </a:moveTo>
                  <a:lnTo>
                    <a:pt x="1" y="2635"/>
                  </a:lnTo>
                  <a:lnTo>
                    <a:pt x="564" y="3288"/>
                  </a:lnTo>
                  <a:lnTo>
                    <a:pt x="3739" y="676"/>
                  </a:lnTo>
                  <a:lnTo>
                    <a:pt x="31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a:off x="5179475" y="4146050"/>
              <a:ext cx="94050" cy="82225"/>
            </a:xfrm>
            <a:custGeom>
              <a:avLst/>
              <a:gdLst/>
              <a:ahLst/>
              <a:cxnLst/>
              <a:rect l="l" t="t" r="r" b="b"/>
              <a:pathLst>
                <a:path w="3762" h="3289" extrusionOk="0">
                  <a:moveTo>
                    <a:pt x="3198" y="0"/>
                  </a:moveTo>
                  <a:lnTo>
                    <a:pt x="1" y="2522"/>
                  </a:lnTo>
                  <a:lnTo>
                    <a:pt x="564" y="3288"/>
                  </a:lnTo>
                  <a:lnTo>
                    <a:pt x="3761" y="653"/>
                  </a:lnTo>
                  <a:lnTo>
                    <a:pt x="31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a:off x="5015675" y="4272700"/>
              <a:ext cx="98525" cy="84475"/>
            </a:xfrm>
            <a:custGeom>
              <a:avLst/>
              <a:gdLst/>
              <a:ahLst/>
              <a:cxnLst/>
              <a:rect l="l" t="t" r="r" b="b"/>
              <a:pathLst>
                <a:path w="3941" h="3379" extrusionOk="0">
                  <a:moveTo>
                    <a:pt x="3265" y="1"/>
                  </a:moveTo>
                  <a:lnTo>
                    <a:pt x="0" y="2523"/>
                  </a:lnTo>
                  <a:lnTo>
                    <a:pt x="653" y="3379"/>
                  </a:lnTo>
                  <a:lnTo>
                    <a:pt x="3941" y="834"/>
                  </a:lnTo>
                  <a:lnTo>
                    <a:pt x="32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26"/>
          <p:cNvSpPr txBox="1">
            <a:spLocks noGrp="1"/>
          </p:cNvSpPr>
          <p:nvPr>
            <p:ph type="title"/>
          </p:nvPr>
        </p:nvSpPr>
        <p:spPr>
          <a:xfrm>
            <a:off x="713225" y="393192"/>
            <a:ext cx="7717500" cy="576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563" name="Google Shape;563;p26"/>
          <p:cNvSpPr/>
          <p:nvPr/>
        </p:nvSpPr>
        <p:spPr>
          <a:xfrm>
            <a:off x="-5524513" y="1304775"/>
            <a:ext cx="10491379" cy="3840746"/>
          </a:xfrm>
          <a:custGeom>
            <a:avLst/>
            <a:gdLst/>
            <a:ahLst/>
            <a:cxnLst/>
            <a:rect l="l" t="t" r="r" b="b"/>
            <a:pathLst>
              <a:path w="138395" h="121687" extrusionOk="0">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rgbClr val="336574">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7524737" y="1304775"/>
            <a:ext cx="10491379" cy="3840746"/>
          </a:xfrm>
          <a:custGeom>
            <a:avLst/>
            <a:gdLst/>
            <a:ahLst/>
            <a:cxnLst/>
            <a:rect l="l" t="t" r="r" b="b"/>
            <a:pathLst>
              <a:path w="138395" h="121687" extrusionOk="0">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rgbClr val="336574">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4">
  <p:cSld name="BLANK_1_1_1_1_1_1_1_1">
    <p:spTree>
      <p:nvGrpSpPr>
        <p:cNvPr id="1" name="Shape 565"/>
        <p:cNvGrpSpPr/>
        <p:nvPr/>
      </p:nvGrpSpPr>
      <p:grpSpPr>
        <a:xfrm>
          <a:off x="0" y="0"/>
          <a:ext cx="0" cy="0"/>
          <a:chOff x="0" y="0"/>
          <a:chExt cx="0" cy="0"/>
        </a:xfrm>
      </p:grpSpPr>
      <p:grpSp>
        <p:nvGrpSpPr>
          <p:cNvPr id="566" name="Google Shape;566;p27"/>
          <p:cNvGrpSpPr/>
          <p:nvPr/>
        </p:nvGrpSpPr>
        <p:grpSpPr>
          <a:xfrm>
            <a:off x="-146206" y="971560"/>
            <a:ext cx="9436379" cy="3258279"/>
            <a:chOff x="-604425" y="-5735707"/>
            <a:chExt cx="7499904" cy="2589635"/>
          </a:xfrm>
        </p:grpSpPr>
        <p:sp>
          <p:nvSpPr>
            <p:cNvPr id="567" name="Google Shape;567;p27"/>
            <p:cNvSpPr/>
            <p:nvPr/>
          </p:nvSpPr>
          <p:spPr>
            <a:xfrm>
              <a:off x="-604425" y="-5735707"/>
              <a:ext cx="7499904" cy="2410421"/>
            </a:xfrm>
            <a:custGeom>
              <a:avLst/>
              <a:gdLst/>
              <a:ahLst/>
              <a:cxnLst/>
              <a:rect l="l" t="t" r="r" b="b"/>
              <a:pathLst>
                <a:path w="97127" h="31216" extrusionOk="0">
                  <a:moveTo>
                    <a:pt x="23587" y="1"/>
                  </a:moveTo>
                  <a:lnTo>
                    <a:pt x="23587" y="4510"/>
                  </a:lnTo>
                  <a:lnTo>
                    <a:pt x="18731" y="4510"/>
                  </a:lnTo>
                  <a:lnTo>
                    <a:pt x="18731" y="5900"/>
                  </a:lnTo>
                  <a:lnTo>
                    <a:pt x="15611" y="5900"/>
                  </a:lnTo>
                  <a:lnTo>
                    <a:pt x="15611" y="9370"/>
                  </a:lnTo>
                  <a:lnTo>
                    <a:pt x="13875" y="9370"/>
                  </a:lnTo>
                  <a:lnTo>
                    <a:pt x="13875" y="1390"/>
                  </a:lnTo>
                  <a:lnTo>
                    <a:pt x="6938" y="3489"/>
                  </a:lnTo>
                  <a:lnTo>
                    <a:pt x="6938" y="11798"/>
                  </a:lnTo>
                  <a:lnTo>
                    <a:pt x="6246" y="11798"/>
                  </a:lnTo>
                  <a:lnTo>
                    <a:pt x="6246" y="5554"/>
                  </a:lnTo>
                  <a:lnTo>
                    <a:pt x="2083" y="5554"/>
                  </a:lnTo>
                  <a:lnTo>
                    <a:pt x="2083" y="11798"/>
                  </a:lnTo>
                  <a:lnTo>
                    <a:pt x="1" y="11798"/>
                  </a:lnTo>
                  <a:lnTo>
                    <a:pt x="1" y="31216"/>
                  </a:lnTo>
                  <a:lnTo>
                    <a:pt x="97126" y="31216"/>
                  </a:lnTo>
                  <a:lnTo>
                    <a:pt x="97126" y="9020"/>
                  </a:lnTo>
                  <a:lnTo>
                    <a:pt x="94352" y="9020"/>
                  </a:lnTo>
                  <a:lnTo>
                    <a:pt x="94352" y="11798"/>
                  </a:lnTo>
                  <a:lnTo>
                    <a:pt x="92616" y="11798"/>
                  </a:lnTo>
                  <a:lnTo>
                    <a:pt x="92616" y="1"/>
                  </a:lnTo>
                  <a:lnTo>
                    <a:pt x="88800" y="1"/>
                  </a:lnTo>
                  <a:lnTo>
                    <a:pt x="88800" y="4510"/>
                  </a:lnTo>
                  <a:lnTo>
                    <a:pt x="83944" y="4510"/>
                  </a:lnTo>
                  <a:lnTo>
                    <a:pt x="83944" y="5900"/>
                  </a:lnTo>
                  <a:lnTo>
                    <a:pt x="80823" y="5900"/>
                  </a:lnTo>
                  <a:lnTo>
                    <a:pt x="80823" y="9370"/>
                  </a:lnTo>
                  <a:lnTo>
                    <a:pt x="79088" y="9370"/>
                  </a:lnTo>
                  <a:lnTo>
                    <a:pt x="79088" y="1390"/>
                  </a:lnTo>
                  <a:lnTo>
                    <a:pt x="72152" y="1381"/>
                  </a:lnTo>
                  <a:lnTo>
                    <a:pt x="72152" y="11798"/>
                  </a:lnTo>
                  <a:lnTo>
                    <a:pt x="71459" y="11798"/>
                  </a:lnTo>
                  <a:lnTo>
                    <a:pt x="71459" y="5554"/>
                  </a:lnTo>
                  <a:lnTo>
                    <a:pt x="67295" y="5554"/>
                  </a:lnTo>
                  <a:lnTo>
                    <a:pt x="67295" y="11798"/>
                  </a:lnTo>
                  <a:lnTo>
                    <a:pt x="65214" y="11798"/>
                  </a:lnTo>
                  <a:lnTo>
                    <a:pt x="65214" y="5554"/>
                  </a:lnTo>
                  <a:lnTo>
                    <a:pt x="60705" y="3471"/>
                  </a:lnTo>
                  <a:lnTo>
                    <a:pt x="60705" y="4861"/>
                  </a:lnTo>
                  <a:lnTo>
                    <a:pt x="58623" y="4861"/>
                  </a:lnTo>
                  <a:lnTo>
                    <a:pt x="58623" y="7195"/>
                  </a:lnTo>
                  <a:lnTo>
                    <a:pt x="57864" y="7195"/>
                  </a:lnTo>
                  <a:lnTo>
                    <a:pt x="57864" y="13183"/>
                  </a:lnTo>
                  <a:lnTo>
                    <a:pt x="55503" y="13183"/>
                  </a:lnTo>
                  <a:lnTo>
                    <a:pt x="55503" y="2779"/>
                  </a:lnTo>
                  <a:lnTo>
                    <a:pt x="53767" y="2779"/>
                  </a:lnTo>
                  <a:lnTo>
                    <a:pt x="53767" y="1390"/>
                  </a:lnTo>
                  <a:lnTo>
                    <a:pt x="48215" y="1390"/>
                  </a:lnTo>
                  <a:lnTo>
                    <a:pt x="48215" y="13879"/>
                  </a:lnTo>
                  <a:lnTo>
                    <a:pt x="43360" y="13879"/>
                  </a:lnTo>
                  <a:lnTo>
                    <a:pt x="43360" y="2082"/>
                  </a:lnTo>
                  <a:lnTo>
                    <a:pt x="37115" y="2082"/>
                  </a:lnTo>
                  <a:lnTo>
                    <a:pt x="37115" y="2779"/>
                  </a:lnTo>
                  <a:lnTo>
                    <a:pt x="36076" y="2779"/>
                  </a:lnTo>
                  <a:lnTo>
                    <a:pt x="36076" y="7289"/>
                  </a:lnTo>
                  <a:lnTo>
                    <a:pt x="34687" y="7289"/>
                  </a:lnTo>
                  <a:lnTo>
                    <a:pt x="34687" y="4861"/>
                  </a:lnTo>
                  <a:lnTo>
                    <a:pt x="31913" y="4861"/>
                  </a:lnTo>
                  <a:lnTo>
                    <a:pt x="31913" y="9020"/>
                  </a:lnTo>
                  <a:lnTo>
                    <a:pt x="29316" y="9020"/>
                  </a:lnTo>
                  <a:lnTo>
                    <a:pt x="29316" y="6353"/>
                  </a:lnTo>
                  <a:lnTo>
                    <a:pt x="27403" y="6353"/>
                  </a:lnTo>
                  <a:lnTo>
                    <a:pt x="27403" y="1"/>
                  </a:lnTo>
                  <a:close/>
                </a:path>
              </a:pathLst>
            </a:custGeom>
            <a:solidFill>
              <a:srgbClr val="1F424C">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409685" y="-5158515"/>
              <a:ext cx="7169027" cy="2012442"/>
            </a:xfrm>
            <a:custGeom>
              <a:avLst/>
              <a:gdLst/>
              <a:ahLst/>
              <a:cxnLst/>
              <a:rect l="l" t="t" r="r" b="b"/>
              <a:pathLst>
                <a:path w="92842" h="26062" extrusionOk="0">
                  <a:moveTo>
                    <a:pt x="4310" y="0"/>
                  </a:moveTo>
                  <a:lnTo>
                    <a:pt x="4310" y="11273"/>
                  </a:lnTo>
                  <a:lnTo>
                    <a:pt x="2655" y="11273"/>
                  </a:lnTo>
                  <a:lnTo>
                    <a:pt x="2655" y="8619"/>
                  </a:lnTo>
                  <a:lnTo>
                    <a:pt x="0" y="8619"/>
                  </a:lnTo>
                  <a:lnTo>
                    <a:pt x="0" y="26062"/>
                  </a:lnTo>
                  <a:lnTo>
                    <a:pt x="92841" y="26062"/>
                  </a:lnTo>
                  <a:lnTo>
                    <a:pt x="92841" y="11273"/>
                  </a:lnTo>
                  <a:lnTo>
                    <a:pt x="90854" y="11273"/>
                  </a:lnTo>
                  <a:lnTo>
                    <a:pt x="90854" y="5304"/>
                  </a:lnTo>
                  <a:lnTo>
                    <a:pt x="86876" y="5304"/>
                  </a:lnTo>
                  <a:lnTo>
                    <a:pt x="86876" y="11273"/>
                  </a:lnTo>
                  <a:lnTo>
                    <a:pt x="86211" y="11273"/>
                  </a:lnTo>
                  <a:lnTo>
                    <a:pt x="86211" y="3329"/>
                  </a:lnTo>
                  <a:lnTo>
                    <a:pt x="79580" y="1328"/>
                  </a:lnTo>
                  <a:lnTo>
                    <a:pt x="79580" y="8952"/>
                  </a:lnTo>
                  <a:lnTo>
                    <a:pt x="77920" y="8952"/>
                  </a:lnTo>
                  <a:lnTo>
                    <a:pt x="77920" y="5636"/>
                  </a:lnTo>
                  <a:lnTo>
                    <a:pt x="74937" y="5636"/>
                  </a:lnTo>
                  <a:lnTo>
                    <a:pt x="74937" y="4310"/>
                  </a:lnTo>
                  <a:lnTo>
                    <a:pt x="70295" y="4310"/>
                  </a:lnTo>
                  <a:lnTo>
                    <a:pt x="70295" y="0"/>
                  </a:lnTo>
                  <a:lnTo>
                    <a:pt x="66647" y="0"/>
                  </a:lnTo>
                  <a:lnTo>
                    <a:pt x="66647" y="6068"/>
                  </a:lnTo>
                  <a:lnTo>
                    <a:pt x="64822" y="6068"/>
                  </a:lnTo>
                  <a:lnTo>
                    <a:pt x="64822" y="8619"/>
                  </a:lnTo>
                  <a:lnTo>
                    <a:pt x="62337" y="8619"/>
                  </a:lnTo>
                  <a:lnTo>
                    <a:pt x="62337" y="4643"/>
                  </a:lnTo>
                  <a:lnTo>
                    <a:pt x="59683" y="4643"/>
                  </a:lnTo>
                  <a:lnTo>
                    <a:pt x="59683" y="6964"/>
                  </a:lnTo>
                  <a:lnTo>
                    <a:pt x="58361" y="6964"/>
                  </a:lnTo>
                  <a:lnTo>
                    <a:pt x="58361" y="2650"/>
                  </a:lnTo>
                  <a:lnTo>
                    <a:pt x="57366" y="2650"/>
                  </a:lnTo>
                  <a:lnTo>
                    <a:pt x="57366" y="1988"/>
                  </a:lnTo>
                  <a:lnTo>
                    <a:pt x="51396" y="1988"/>
                  </a:lnTo>
                  <a:lnTo>
                    <a:pt x="51396" y="13262"/>
                  </a:lnTo>
                  <a:lnTo>
                    <a:pt x="46754" y="13262"/>
                  </a:lnTo>
                  <a:lnTo>
                    <a:pt x="46754" y="1328"/>
                  </a:lnTo>
                  <a:lnTo>
                    <a:pt x="41451" y="1328"/>
                  </a:lnTo>
                  <a:lnTo>
                    <a:pt x="41451" y="2650"/>
                  </a:lnTo>
                  <a:lnTo>
                    <a:pt x="39790" y="2650"/>
                  </a:lnTo>
                  <a:lnTo>
                    <a:pt x="39790" y="12601"/>
                  </a:lnTo>
                  <a:lnTo>
                    <a:pt x="37531" y="12601"/>
                  </a:lnTo>
                  <a:lnTo>
                    <a:pt x="37531" y="6875"/>
                  </a:lnTo>
                  <a:lnTo>
                    <a:pt x="36807" y="6875"/>
                  </a:lnTo>
                  <a:lnTo>
                    <a:pt x="36807" y="4643"/>
                  </a:lnTo>
                  <a:lnTo>
                    <a:pt x="34814" y="4643"/>
                  </a:lnTo>
                  <a:lnTo>
                    <a:pt x="34814" y="3315"/>
                  </a:lnTo>
                  <a:lnTo>
                    <a:pt x="30506" y="5304"/>
                  </a:lnTo>
                  <a:lnTo>
                    <a:pt x="30506" y="11273"/>
                  </a:lnTo>
                  <a:lnTo>
                    <a:pt x="28517" y="11273"/>
                  </a:lnTo>
                  <a:lnTo>
                    <a:pt x="28517" y="5304"/>
                  </a:lnTo>
                  <a:lnTo>
                    <a:pt x="24535" y="5304"/>
                  </a:lnTo>
                  <a:lnTo>
                    <a:pt x="24535" y="11273"/>
                  </a:lnTo>
                  <a:lnTo>
                    <a:pt x="23875" y="11273"/>
                  </a:lnTo>
                  <a:lnTo>
                    <a:pt x="23875" y="1318"/>
                  </a:lnTo>
                  <a:lnTo>
                    <a:pt x="17244" y="1328"/>
                  </a:lnTo>
                  <a:lnTo>
                    <a:pt x="17244" y="8952"/>
                  </a:lnTo>
                  <a:lnTo>
                    <a:pt x="15583" y="8952"/>
                  </a:lnTo>
                  <a:lnTo>
                    <a:pt x="15583" y="5636"/>
                  </a:lnTo>
                  <a:lnTo>
                    <a:pt x="12600" y="5636"/>
                  </a:lnTo>
                  <a:lnTo>
                    <a:pt x="12600" y="4310"/>
                  </a:lnTo>
                  <a:lnTo>
                    <a:pt x="7958" y="4310"/>
                  </a:lnTo>
                  <a:lnTo>
                    <a:pt x="7958" y="0"/>
                  </a:lnTo>
                  <a:close/>
                </a:path>
              </a:pathLst>
            </a:custGeom>
            <a:solidFill>
              <a:srgbClr val="336574">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27"/>
          <p:cNvSpPr txBox="1">
            <a:spLocks noGrp="1"/>
          </p:cNvSpPr>
          <p:nvPr>
            <p:ph type="subTitle" idx="1"/>
          </p:nvPr>
        </p:nvSpPr>
        <p:spPr>
          <a:xfrm>
            <a:off x="3561117" y="21281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570" name="Google Shape;570;p27"/>
          <p:cNvSpPr txBox="1">
            <a:spLocks noGrp="1"/>
          </p:cNvSpPr>
          <p:nvPr>
            <p:ph type="subTitle" idx="2"/>
          </p:nvPr>
        </p:nvSpPr>
        <p:spPr>
          <a:xfrm>
            <a:off x="832800" y="2730876"/>
            <a:ext cx="2084700" cy="10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571" name="Google Shape;571;p27"/>
          <p:cNvSpPr txBox="1">
            <a:spLocks noGrp="1"/>
          </p:cNvSpPr>
          <p:nvPr>
            <p:ph type="subTitle" idx="3"/>
          </p:nvPr>
        </p:nvSpPr>
        <p:spPr>
          <a:xfrm>
            <a:off x="829987" y="21281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572" name="Google Shape;572;p27"/>
          <p:cNvSpPr txBox="1">
            <a:spLocks noGrp="1"/>
          </p:cNvSpPr>
          <p:nvPr>
            <p:ph type="subTitle" idx="4"/>
          </p:nvPr>
        </p:nvSpPr>
        <p:spPr>
          <a:xfrm>
            <a:off x="3529960" y="2730876"/>
            <a:ext cx="2084700" cy="10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573" name="Google Shape;573;p27"/>
          <p:cNvSpPr txBox="1">
            <a:spLocks noGrp="1"/>
          </p:cNvSpPr>
          <p:nvPr>
            <p:ph type="subTitle" idx="5"/>
          </p:nvPr>
        </p:nvSpPr>
        <p:spPr>
          <a:xfrm>
            <a:off x="6308485" y="21281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574" name="Google Shape;574;p27"/>
          <p:cNvSpPr txBox="1">
            <a:spLocks noGrp="1"/>
          </p:cNvSpPr>
          <p:nvPr>
            <p:ph type="subTitle" idx="6"/>
          </p:nvPr>
        </p:nvSpPr>
        <p:spPr>
          <a:xfrm>
            <a:off x="6310777" y="2730876"/>
            <a:ext cx="2084700" cy="10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575" name="Google Shape;575;p27"/>
          <p:cNvSpPr/>
          <p:nvPr/>
        </p:nvSpPr>
        <p:spPr>
          <a:xfrm>
            <a:off x="2750" y="3961141"/>
            <a:ext cx="9144000" cy="1265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6" name="Google Shape;576;p27"/>
          <p:cNvCxnSpPr/>
          <p:nvPr/>
        </p:nvCxnSpPr>
        <p:spPr>
          <a:xfrm>
            <a:off x="79449" y="4593843"/>
            <a:ext cx="9269400" cy="0"/>
          </a:xfrm>
          <a:prstGeom prst="straightConnector1">
            <a:avLst/>
          </a:prstGeom>
          <a:noFill/>
          <a:ln w="152400" cap="flat" cmpd="sng">
            <a:solidFill>
              <a:schemeClr val="dk2"/>
            </a:solidFill>
            <a:prstDash val="dash"/>
            <a:round/>
            <a:headEnd type="none" w="med" len="med"/>
            <a:tailEnd type="none" w="med" len="med"/>
          </a:ln>
        </p:spPr>
      </p:cxnSp>
      <p:sp>
        <p:nvSpPr>
          <p:cNvPr id="577" name="Google Shape;577;p27"/>
          <p:cNvSpPr txBox="1">
            <a:spLocks noGrp="1"/>
          </p:cNvSpPr>
          <p:nvPr>
            <p:ph type="title"/>
          </p:nvPr>
        </p:nvSpPr>
        <p:spPr>
          <a:xfrm>
            <a:off x="713225" y="393192"/>
            <a:ext cx="7717500" cy="576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 Credits">
  <p:cSld name="BLANK_1_1_1_1_1_1_1_1_1_2">
    <p:spTree>
      <p:nvGrpSpPr>
        <p:cNvPr id="1" name="Shape 584"/>
        <p:cNvGrpSpPr/>
        <p:nvPr/>
      </p:nvGrpSpPr>
      <p:grpSpPr>
        <a:xfrm>
          <a:off x="0" y="0"/>
          <a:ext cx="0" cy="0"/>
          <a:chOff x="0" y="0"/>
          <a:chExt cx="0" cy="0"/>
        </a:xfrm>
      </p:grpSpPr>
      <p:sp>
        <p:nvSpPr>
          <p:cNvPr id="585" name="Google Shape;585;p29"/>
          <p:cNvSpPr txBox="1">
            <a:spLocks noGrp="1"/>
          </p:cNvSpPr>
          <p:nvPr>
            <p:ph type="title"/>
          </p:nvPr>
        </p:nvSpPr>
        <p:spPr>
          <a:xfrm>
            <a:off x="713225" y="595581"/>
            <a:ext cx="3871500" cy="909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5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6" name="Google Shape;586;p29"/>
          <p:cNvSpPr txBox="1">
            <a:spLocks noGrp="1"/>
          </p:cNvSpPr>
          <p:nvPr>
            <p:ph type="subTitle" idx="1"/>
          </p:nvPr>
        </p:nvSpPr>
        <p:spPr>
          <a:xfrm>
            <a:off x="724925" y="1506600"/>
            <a:ext cx="3447300" cy="144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87" name="Google Shape;587;p29"/>
          <p:cNvSpPr txBox="1"/>
          <p:nvPr/>
        </p:nvSpPr>
        <p:spPr>
          <a:xfrm>
            <a:off x="728330" y="3717675"/>
            <a:ext cx="3354000" cy="6390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dk2"/>
                </a:solidFill>
                <a:latin typeface="Open Sans"/>
                <a:ea typeface="Open Sans"/>
                <a:cs typeface="Open Sans"/>
                <a:sym typeface="Open Sans"/>
              </a:rPr>
              <a:t>CREDITS: This presentation template was created by </a:t>
            </a:r>
            <a:r>
              <a:rPr lang="en" sz="1000" b="1">
                <a:solidFill>
                  <a:schemeClr val="dk2"/>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000">
                <a:solidFill>
                  <a:schemeClr val="dk2"/>
                </a:solidFill>
                <a:latin typeface="Open Sans"/>
                <a:ea typeface="Open Sans"/>
                <a:cs typeface="Open Sans"/>
                <a:sym typeface="Open Sans"/>
              </a:rPr>
              <a:t>, including icons by </a:t>
            </a:r>
            <a:r>
              <a:rPr lang="en" sz="1000" b="1">
                <a:solidFill>
                  <a:schemeClr val="dk2"/>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000">
                <a:solidFill>
                  <a:schemeClr val="dk2"/>
                </a:solidFill>
                <a:latin typeface="Open Sans"/>
                <a:ea typeface="Open Sans"/>
                <a:cs typeface="Open Sans"/>
                <a:sym typeface="Open Sans"/>
              </a:rPr>
              <a:t>, infographics &amp; images by </a:t>
            </a:r>
            <a:r>
              <a:rPr lang="en" sz="1000" b="1">
                <a:solidFill>
                  <a:schemeClr val="dk2"/>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 sz="1000">
                <a:solidFill>
                  <a:schemeClr val="dk2"/>
                </a:solidFill>
                <a:latin typeface="Open Sans"/>
                <a:ea typeface="Open Sans"/>
                <a:cs typeface="Open Sans"/>
                <a:sym typeface="Open Sans"/>
              </a:rPr>
              <a:t> and illustrations by </a:t>
            </a:r>
            <a:r>
              <a:rPr lang="en" sz="1000" b="1">
                <a:solidFill>
                  <a:schemeClr val="dk2"/>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Stories</a:t>
            </a:r>
            <a:endParaRPr sz="1000" b="1">
              <a:solidFill>
                <a:schemeClr val="dk2"/>
              </a:solidFill>
              <a:latin typeface="Open Sans"/>
              <a:ea typeface="Open Sans"/>
              <a:cs typeface="Open Sans"/>
              <a:sym typeface="Open Sans"/>
            </a:endParaRPr>
          </a:p>
          <a:p>
            <a:pPr marL="0" lvl="0" indent="0" algn="l" rtl="0">
              <a:spcBef>
                <a:spcPts val="0"/>
              </a:spcBef>
              <a:spcAft>
                <a:spcPts val="0"/>
              </a:spcAft>
              <a:buNone/>
            </a:pPr>
            <a:endParaRPr sz="1200">
              <a:solidFill>
                <a:srgbClr val="FFFFFF"/>
              </a:solidFill>
              <a:latin typeface="Ubuntu"/>
              <a:ea typeface="Ubuntu"/>
              <a:cs typeface="Ubuntu"/>
              <a:sym typeface="Ubuntu"/>
            </a:endParaRPr>
          </a:p>
          <a:p>
            <a:pPr marL="0" lvl="0" indent="0" algn="l" rtl="0">
              <a:spcBef>
                <a:spcPts val="0"/>
              </a:spcBef>
              <a:spcAft>
                <a:spcPts val="0"/>
              </a:spcAft>
              <a:buNone/>
            </a:pPr>
            <a:endParaRPr sz="1200">
              <a:solidFill>
                <a:srgbClr val="FFFFFF"/>
              </a:solidFill>
              <a:latin typeface="Lato"/>
              <a:ea typeface="Lato"/>
              <a:cs typeface="Lato"/>
              <a:sym typeface="Lato"/>
            </a:endParaRPr>
          </a:p>
          <a:p>
            <a:pPr marL="0" lvl="0" indent="0" algn="l" rtl="0">
              <a:spcBef>
                <a:spcPts val="0"/>
              </a:spcBef>
              <a:spcAft>
                <a:spcPts val="0"/>
              </a:spcAft>
              <a:buNone/>
            </a:pPr>
            <a:endParaRPr sz="1200">
              <a:solidFill>
                <a:srgbClr val="FFFFFF"/>
              </a:solidFill>
              <a:latin typeface="Lato"/>
              <a:ea typeface="Lato"/>
              <a:cs typeface="Lato"/>
              <a:sym typeface="Lato"/>
            </a:endParaRPr>
          </a:p>
        </p:txBody>
      </p:sp>
      <p:sp>
        <p:nvSpPr>
          <p:cNvPr id="588" name="Google Shape;588;p29"/>
          <p:cNvSpPr/>
          <p:nvPr/>
        </p:nvSpPr>
        <p:spPr>
          <a:xfrm>
            <a:off x="4572000" y="525"/>
            <a:ext cx="4571302" cy="5143568"/>
          </a:xfrm>
          <a:custGeom>
            <a:avLst/>
            <a:gdLst/>
            <a:ahLst/>
            <a:cxnLst/>
            <a:rect l="l" t="t" r="r" b="b"/>
            <a:pathLst>
              <a:path w="21460" h="21470" extrusionOk="0">
                <a:moveTo>
                  <a:pt x="0" y="21469"/>
                </a:moveTo>
                <a:lnTo>
                  <a:pt x="21460" y="21469"/>
                </a:lnTo>
                <a:lnTo>
                  <a:pt x="21460" y="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9"/>
          <p:cNvSpPr/>
          <p:nvPr/>
        </p:nvSpPr>
        <p:spPr>
          <a:xfrm rot="10800000" flipH="1">
            <a:off x="4565676" y="-6062"/>
            <a:ext cx="11334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riving Center Company Profile by Slidesgo" type="title">
  <p:cSld name="TITLE">
    <p:spTree>
      <p:nvGrpSpPr>
        <p:cNvPr id="1" name="Shape 597"/>
        <p:cNvGrpSpPr/>
        <p:nvPr/>
      </p:nvGrpSpPr>
      <p:grpSpPr>
        <a:xfrm>
          <a:off x="0" y="0"/>
          <a:ext cx="0" cy="0"/>
          <a:chOff x="0" y="0"/>
          <a:chExt cx="0" cy="0"/>
        </a:xfrm>
      </p:grpSpPr>
      <p:sp>
        <p:nvSpPr>
          <p:cNvPr id="598" name="Google Shape;598;p33"/>
          <p:cNvSpPr txBox="1">
            <a:spLocks noGrp="1"/>
          </p:cNvSpPr>
          <p:nvPr>
            <p:ph type="ctrTitle"/>
          </p:nvPr>
        </p:nvSpPr>
        <p:spPr>
          <a:xfrm>
            <a:off x="1569700" y="817952"/>
            <a:ext cx="30006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5200">
                <a:latin typeface="Krona One"/>
                <a:ea typeface="Krona One"/>
                <a:cs typeface="Krona One"/>
                <a:sym typeface="Krona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99" name="Google Shape;599;p33"/>
          <p:cNvSpPr txBox="1">
            <a:spLocks noGrp="1"/>
          </p:cNvSpPr>
          <p:nvPr>
            <p:ph type="subTitle" idx="1"/>
          </p:nvPr>
        </p:nvSpPr>
        <p:spPr>
          <a:xfrm>
            <a:off x="1569700" y="2960400"/>
            <a:ext cx="1805700" cy="62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a:solidFill>
                  <a:srgbClr val="FFFFFF"/>
                </a:solidFill>
                <a:latin typeface="Ubuntu"/>
                <a:ea typeface="Ubuntu"/>
                <a:cs typeface="Ubuntu"/>
                <a:sym typeface="Ubuntu"/>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00" name="Google Shape;60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601" name="Google Shape;601;p33"/>
          <p:cNvSpPr/>
          <p:nvPr/>
        </p:nvSpPr>
        <p:spPr>
          <a:xfrm>
            <a:off x="127475" y="2332800"/>
            <a:ext cx="9898655" cy="2539956"/>
          </a:xfrm>
          <a:custGeom>
            <a:avLst/>
            <a:gdLst/>
            <a:ahLst/>
            <a:cxnLst/>
            <a:rect l="l" t="t" r="r" b="b"/>
            <a:pathLst>
              <a:path w="255268" h="56544" extrusionOk="0">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336574">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0" y="4350900"/>
            <a:ext cx="9144000" cy="79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3927875" y="4347479"/>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33"/>
          <p:cNvGrpSpPr/>
          <p:nvPr/>
        </p:nvGrpSpPr>
        <p:grpSpPr>
          <a:xfrm>
            <a:off x="3389744" y="4759529"/>
            <a:ext cx="563794" cy="390619"/>
            <a:chOff x="3394506" y="4742861"/>
            <a:chExt cx="563794" cy="390619"/>
          </a:xfrm>
        </p:grpSpPr>
        <p:sp>
          <p:nvSpPr>
            <p:cNvPr id="605" name="Google Shape;605;p33"/>
            <p:cNvSpPr/>
            <p:nvPr/>
          </p:nvSpPr>
          <p:spPr>
            <a:xfrm>
              <a:off x="3570700" y="4742861"/>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3394506" y="4936979"/>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33"/>
          <p:cNvGrpSpPr/>
          <p:nvPr/>
        </p:nvGrpSpPr>
        <p:grpSpPr>
          <a:xfrm>
            <a:off x="-1255789" y="1805"/>
            <a:ext cx="2699228" cy="5242522"/>
            <a:chOff x="-1255789" y="-99025"/>
            <a:chExt cx="2699228" cy="5242522"/>
          </a:xfrm>
        </p:grpSpPr>
        <p:grpSp>
          <p:nvGrpSpPr>
            <p:cNvPr id="608" name="Google Shape;608;p33"/>
            <p:cNvGrpSpPr/>
            <p:nvPr/>
          </p:nvGrpSpPr>
          <p:grpSpPr>
            <a:xfrm>
              <a:off x="-66750" y="-99025"/>
              <a:ext cx="246027" cy="5242522"/>
              <a:chOff x="-66750" y="-99025"/>
              <a:chExt cx="246027" cy="5242522"/>
            </a:xfrm>
          </p:grpSpPr>
          <p:sp>
            <p:nvSpPr>
              <p:cNvPr id="609" name="Google Shape;609;p33"/>
              <p:cNvSpPr/>
              <p:nvPr/>
            </p:nvSpPr>
            <p:spPr>
              <a:xfrm>
                <a:off x="-66750" y="-99025"/>
                <a:ext cx="246026" cy="5242522"/>
              </a:xfrm>
              <a:custGeom>
                <a:avLst/>
                <a:gdLst/>
                <a:ahLst/>
                <a:cxnLst/>
                <a:rect l="l" t="t" r="r" b="b"/>
                <a:pathLst>
                  <a:path w="1281" h="24919" extrusionOk="0">
                    <a:moveTo>
                      <a:pt x="69" y="0"/>
                    </a:moveTo>
                    <a:cubicBezTo>
                      <a:pt x="31" y="0"/>
                      <a:pt x="0" y="34"/>
                      <a:pt x="0" y="72"/>
                    </a:cubicBezTo>
                    <a:lnTo>
                      <a:pt x="0" y="24918"/>
                    </a:lnTo>
                    <a:lnTo>
                      <a:pt x="1280" y="24918"/>
                    </a:lnTo>
                    <a:lnTo>
                      <a:pt x="1280" y="72"/>
                    </a:lnTo>
                    <a:cubicBezTo>
                      <a:pt x="1280" y="34"/>
                      <a:pt x="1249" y="0"/>
                      <a:pt x="1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75775" y="-99025"/>
                <a:ext cx="103502" cy="5242522"/>
              </a:xfrm>
              <a:custGeom>
                <a:avLst/>
                <a:gdLst/>
                <a:ahLst/>
                <a:cxnLst/>
                <a:rect l="l" t="t" r="r" b="b"/>
                <a:pathLst>
                  <a:path w="1281" h="24919" extrusionOk="0">
                    <a:moveTo>
                      <a:pt x="69" y="0"/>
                    </a:moveTo>
                    <a:cubicBezTo>
                      <a:pt x="31" y="0"/>
                      <a:pt x="0" y="34"/>
                      <a:pt x="0" y="72"/>
                    </a:cubicBezTo>
                    <a:lnTo>
                      <a:pt x="0" y="24918"/>
                    </a:lnTo>
                    <a:lnTo>
                      <a:pt x="1280" y="24918"/>
                    </a:lnTo>
                    <a:lnTo>
                      <a:pt x="1280" y="72"/>
                    </a:lnTo>
                    <a:cubicBezTo>
                      <a:pt x="1280" y="34"/>
                      <a:pt x="1249" y="0"/>
                      <a:pt x="1211"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33"/>
            <p:cNvSpPr/>
            <p:nvPr/>
          </p:nvSpPr>
          <p:spPr>
            <a:xfrm>
              <a:off x="-587271" y="533756"/>
              <a:ext cx="2030710" cy="765299"/>
            </a:xfrm>
            <a:custGeom>
              <a:avLst/>
              <a:gdLst/>
              <a:ahLst/>
              <a:cxnLst/>
              <a:rect l="l" t="t" r="r" b="b"/>
              <a:pathLst>
                <a:path w="10574" h="3985" extrusionOk="0">
                  <a:moveTo>
                    <a:pt x="197" y="1"/>
                  </a:moveTo>
                  <a:cubicBezTo>
                    <a:pt x="77" y="1"/>
                    <a:pt x="1" y="132"/>
                    <a:pt x="60" y="238"/>
                  </a:cubicBezTo>
                  <a:lnTo>
                    <a:pt x="1002" y="1914"/>
                  </a:lnTo>
                  <a:cubicBezTo>
                    <a:pt x="1030" y="1962"/>
                    <a:pt x="1030" y="2020"/>
                    <a:pt x="1002" y="2068"/>
                  </a:cubicBezTo>
                  <a:lnTo>
                    <a:pt x="60" y="3747"/>
                  </a:lnTo>
                  <a:cubicBezTo>
                    <a:pt x="1" y="3854"/>
                    <a:pt x="77" y="3984"/>
                    <a:pt x="197" y="3984"/>
                  </a:cubicBezTo>
                  <a:lnTo>
                    <a:pt x="9376" y="3984"/>
                  </a:lnTo>
                  <a:cubicBezTo>
                    <a:pt x="9434" y="3984"/>
                    <a:pt x="9490" y="3954"/>
                    <a:pt x="9517" y="3902"/>
                  </a:cubicBezTo>
                  <a:lnTo>
                    <a:pt x="10546" y="2068"/>
                  </a:lnTo>
                  <a:cubicBezTo>
                    <a:pt x="10574" y="2020"/>
                    <a:pt x="10574" y="1962"/>
                    <a:pt x="10546" y="1914"/>
                  </a:cubicBezTo>
                  <a:lnTo>
                    <a:pt x="9517" y="80"/>
                  </a:lnTo>
                  <a:cubicBezTo>
                    <a:pt x="9490" y="32"/>
                    <a:pt x="9434" y="1"/>
                    <a:pt x="9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255789" y="1631869"/>
              <a:ext cx="2031286" cy="765299"/>
            </a:xfrm>
            <a:custGeom>
              <a:avLst/>
              <a:gdLst/>
              <a:ahLst/>
              <a:cxnLst/>
              <a:rect l="l" t="t" r="r" b="b"/>
              <a:pathLst>
                <a:path w="10577" h="3985" extrusionOk="0">
                  <a:moveTo>
                    <a:pt x="1198" y="0"/>
                  </a:moveTo>
                  <a:cubicBezTo>
                    <a:pt x="1139" y="0"/>
                    <a:pt x="1087" y="32"/>
                    <a:pt x="1057" y="80"/>
                  </a:cubicBezTo>
                  <a:lnTo>
                    <a:pt x="28" y="1913"/>
                  </a:lnTo>
                  <a:cubicBezTo>
                    <a:pt x="1" y="1961"/>
                    <a:pt x="1" y="2020"/>
                    <a:pt x="28" y="2068"/>
                  </a:cubicBezTo>
                  <a:lnTo>
                    <a:pt x="1057" y="3902"/>
                  </a:lnTo>
                  <a:cubicBezTo>
                    <a:pt x="1087" y="3954"/>
                    <a:pt x="1139" y="3984"/>
                    <a:pt x="1198" y="3984"/>
                  </a:cubicBezTo>
                  <a:lnTo>
                    <a:pt x="10376" y="3984"/>
                  </a:lnTo>
                  <a:cubicBezTo>
                    <a:pt x="10497" y="3984"/>
                    <a:pt x="10576" y="3854"/>
                    <a:pt x="10514" y="3747"/>
                  </a:cubicBezTo>
                  <a:lnTo>
                    <a:pt x="9571" y="2068"/>
                  </a:lnTo>
                  <a:cubicBezTo>
                    <a:pt x="9544" y="2020"/>
                    <a:pt x="9544" y="1961"/>
                    <a:pt x="9571" y="1913"/>
                  </a:cubicBezTo>
                  <a:lnTo>
                    <a:pt x="10514" y="238"/>
                  </a:lnTo>
                  <a:cubicBezTo>
                    <a:pt x="10576" y="132"/>
                    <a:pt x="10497" y="0"/>
                    <a:pt x="10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rot="10800000">
              <a:off x="-916120" y="2729982"/>
              <a:ext cx="2031094" cy="765299"/>
            </a:xfrm>
            <a:custGeom>
              <a:avLst/>
              <a:gdLst/>
              <a:ahLst/>
              <a:cxnLst/>
              <a:rect l="l" t="t" r="r" b="b"/>
              <a:pathLst>
                <a:path w="10576" h="3985" extrusionOk="0">
                  <a:moveTo>
                    <a:pt x="1198" y="0"/>
                  </a:moveTo>
                  <a:cubicBezTo>
                    <a:pt x="1139" y="0"/>
                    <a:pt x="1088" y="32"/>
                    <a:pt x="1060" y="79"/>
                  </a:cubicBezTo>
                  <a:lnTo>
                    <a:pt x="28" y="1913"/>
                  </a:lnTo>
                  <a:cubicBezTo>
                    <a:pt x="0" y="1961"/>
                    <a:pt x="0" y="2020"/>
                    <a:pt x="28" y="2068"/>
                  </a:cubicBezTo>
                  <a:lnTo>
                    <a:pt x="1060" y="3901"/>
                  </a:lnTo>
                  <a:cubicBezTo>
                    <a:pt x="1088" y="3953"/>
                    <a:pt x="1139" y="3984"/>
                    <a:pt x="1198" y="3984"/>
                  </a:cubicBezTo>
                  <a:lnTo>
                    <a:pt x="10377" y="3984"/>
                  </a:lnTo>
                  <a:cubicBezTo>
                    <a:pt x="10500" y="3984"/>
                    <a:pt x="10576" y="3850"/>
                    <a:pt x="10518" y="3747"/>
                  </a:cubicBezTo>
                  <a:lnTo>
                    <a:pt x="9571" y="2068"/>
                  </a:lnTo>
                  <a:cubicBezTo>
                    <a:pt x="9548" y="2020"/>
                    <a:pt x="9548" y="1961"/>
                    <a:pt x="9571" y="1913"/>
                  </a:cubicBezTo>
                  <a:lnTo>
                    <a:pt x="10518" y="238"/>
                  </a:lnTo>
                  <a:cubicBezTo>
                    <a:pt x="10576" y="131"/>
                    <a:pt x="10500" y="0"/>
                    <a:pt x="10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rot="10800000" flipH="1">
              <a:off x="-580950" y="908447"/>
              <a:ext cx="2020346" cy="390628"/>
            </a:xfrm>
            <a:custGeom>
              <a:avLst/>
              <a:gdLst/>
              <a:ahLst/>
              <a:cxnLst/>
              <a:rect l="l" t="t" r="r" b="b"/>
              <a:pathLst>
                <a:path w="50170" h="9483" extrusionOk="0">
                  <a:moveTo>
                    <a:pt x="4721" y="9059"/>
                  </a:moveTo>
                  <a:cubicBezTo>
                    <a:pt x="4777" y="9186"/>
                    <a:pt x="4834" y="9356"/>
                    <a:pt x="4834" y="9483"/>
                  </a:cubicBezTo>
                  <a:lnTo>
                    <a:pt x="50169" y="9483"/>
                  </a:lnTo>
                  <a:cubicBezTo>
                    <a:pt x="50169" y="9356"/>
                    <a:pt x="50113" y="9186"/>
                    <a:pt x="50056" y="9059"/>
                  </a:cubicBezTo>
                  <a:lnTo>
                    <a:pt x="45166" y="410"/>
                  </a:lnTo>
                  <a:cubicBezTo>
                    <a:pt x="45053" y="170"/>
                    <a:pt x="44757" y="0"/>
                    <a:pt x="44516" y="0"/>
                  </a:cubicBezTo>
                  <a:lnTo>
                    <a:pt x="891" y="0"/>
                  </a:lnTo>
                  <a:cubicBezTo>
                    <a:pt x="354" y="0"/>
                    <a:pt x="0" y="650"/>
                    <a:pt x="241" y="1117"/>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rot="10800000" flipH="1">
              <a:off x="-910750" y="3104647"/>
              <a:ext cx="2020346" cy="390628"/>
            </a:xfrm>
            <a:custGeom>
              <a:avLst/>
              <a:gdLst/>
              <a:ahLst/>
              <a:cxnLst/>
              <a:rect l="l" t="t" r="r" b="b"/>
              <a:pathLst>
                <a:path w="50170" h="9483" extrusionOk="0">
                  <a:moveTo>
                    <a:pt x="4721" y="9059"/>
                  </a:moveTo>
                  <a:cubicBezTo>
                    <a:pt x="4777" y="9186"/>
                    <a:pt x="4834" y="9356"/>
                    <a:pt x="4834" y="9483"/>
                  </a:cubicBezTo>
                  <a:lnTo>
                    <a:pt x="50169" y="9483"/>
                  </a:lnTo>
                  <a:cubicBezTo>
                    <a:pt x="50169" y="9356"/>
                    <a:pt x="50113" y="9186"/>
                    <a:pt x="50056" y="9059"/>
                  </a:cubicBezTo>
                  <a:lnTo>
                    <a:pt x="45166" y="410"/>
                  </a:lnTo>
                  <a:cubicBezTo>
                    <a:pt x="45053" y="170"/>
                    <a:pt x="44757" y="0"/>
                    <a:pt x="44516" y="0"/>
                  </a:cubicBezTo>
                  <a:lnTo>
                    <a:pt x="891" y="0"/>
                  </a:lnTo>
                  <a:cubicBezTo>
                    <a:pt x="354" y="0"/>
                    <a:pt x="0" y="650"/>
                    <a:pt x="241" y="1117"/>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rot="10800000">
              <a:off x="-1250325" y="2006547"/>
              <a:ext cx="2020346" cy="390628"/>
            </a:xfrm>
            <a:custGeom>
              <a:avLst/>
              <a:gdLst/>
              <a:ahLst/>
              <a:cxnLst/>
              <a:rect l="l" t="t" r="r" b="b"/>
              <a:pathLst>
                <a:path w="50170" h="9483" extrusionOk="0">
                  <a:moveTo>
                    <a:pt x="4721" y="9059"/>
                  </a:moveTo>
                  <a:cubicBezTo>
                    <a:pt x="4777" y="9186"/>
                    <a:pt x="4834" y="9356"/>
                    <a:pt x="4834" y="9483"/>
                  </a:cubicBezTo>
                  <a:lnTo>
                    <a:pt x="50169" y="9483"/>
                  </a:lnTo>
                  <a:cubicBezTo>
                    <a:pt x="50169" y="9356"/>
                    <a:pt x="50113" y="9186"/>
                    <a:pt x="50056" y="9059"/>
                  </a:cubicBezTo>
                  <a:lnTo>
                    <a:pt x="45166" y="410"/>
                  </a:lnTo>
                  <a:cubicBezTo>
                    <a:pt x="45053" y="170"/>
                    <a:pt x="44757" y="0"/>
                    <a:pt x="44516" y="0"/>
                  </a:cubicBezTo>
                  <a:lnTo>
                    <a:pt x="891" y="0"/>
                  </a:lnTo>
                  <a:cubicBezTo>
                    <a:pt x="354" y="0"/>
                    <a:pt x="0" y="650"/>
                    <a:pt x="241" y="1117"/>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7"/>
        <p:cNvGrpSpPr/>
        <p:nvPr/>
      </p:nvGrpSpPr>
      <p:grpSpPr>
        <a:xfrm>
          <a:off x="0" y="0"/>
          <a:ext cx="0" cy="0"/>
          <a:chOff x="0" y="0"/>
          <a:chExt cx="0" cy="0"/>
        </a:xfrm>
      </p:grpSpPr>
      <p:sp>
        <p:nvSpPr>
          <p:cNvPr id="618" name="Google Shape;618;p34"/>
          <p:cNvSpPr/>
          <p:nvPr/>
        </p:nvSpPr>
        <p:spPr>
          <a:xfrm>
            <a:off x="4572000" y="-125"/>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txBox="1">
            <a:spLocks noGrp="1"/>
          </p:cNvSpPr>
          <p:nvPr>
            <p:ph type="subTitle" idx="1"/>
          </p:nvPr>
        </p:nvSpPr>
        <p:spPr>
          <a:xfrm>
            <a:off x="876875" y="1534538"/>
            <a:ext cx="3039000" cy="10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3000">
                <a:solidFill>
                  <a:srgbClr val="FFFFFF"/>
                </a:solidFill>
                <a:latin typeface="Krona One"/>
                <a:ea typeface="Krona One"/>
                <a:cs typeface="Krona One"/>
                <a:sym typeface="Kron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0" name="Google Shape;620;p34"/>
          <p:cNvSpPr/>
          <p:nvPr/>
        </p:nvSpPr>
        <p:spPr>
          <a:xfrm>
            <a:off x="4564038" y="0"/>
            <a:ext cx="8109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txBox="1">
            <a:spLocks noGrp="1"/>
          </p:cNvSpPr>
          <p:nvPr>
            <p:ph type="title" hasCustomPrompt="1"/>
          </p:nvPr>
        </p:nvSpPr>
        <p:spPr>
          <a:xfrm>
            <a:off x="1808700" y="596814"/>
            <a:ext cx="1194600" cy="69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22" name="Google Shape;622;p34"/>
          <p:cNvSpPr/>
          <p:nvPr/>
        </p:nvSpPr>
        <p:spPr>
          <a:xfrm>
            <a:off x="131999" y="4154250"/>
            <a:ext cx="4548000" cy="22212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
          <p:cNvSpPr/>
          <p:nvPr/>
        </p:nvSpPr>
        <p:spPr>
          <a:xfrm>
            <a:off x="4572000" y="-125"/>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subTitle" idx="1"/>
          </p:nvPr>
        </p:nvSpPr>
        <p:spPr>
          <a:xfrm>
            <a:off x="876875" y="1534538"/>
            <a:ext cx="3039000" cy="10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3000">
                <a:solidFill>
                  <a:srgbClr val="FFFFFF"/>
                </a:solidFill>
                <a:latin typeface="Krona One"/>
                <a:ea typeface="Krona One"/>
                <a:cs typeface="Krona One"/>
                <a:sym typeface="Kron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 name="Google Shape;31;p3"/>
          <p:cNvSpPr/>
          <p:nvPr/>
        </p:nvSpPr>
        <p:spPr>
          <a:xfrm>
            <a:off x="4564038" y="0"/>
            <a:ext cx="8109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txBox="1">
            <a:spLocks noGrp="1"/>
          </p:cNvSpPr>
          <p:nvPr>
            <p:ph type="title" hasCustomPrompt="1"/>
          </p:nvPr>
        </p:nvSpPr>
        <p:spPr>
          <a:xfrm>
            <a:off x="1808700" y="596814"/>
            <a:ext cx="1194600" cy="69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3" name="Google Shape;33;p3"/>
          <p:cNvSpPr/>
          <p:nvPr/>
        </p:nvSpPr>
        <p:spPr>
          <a:xfrm>
            <a:off x="131999" y="4154250"/>
            <a:ext cx="4548000" cy="22212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3"/>
        <p:cNvGrpSpPr/>
        <p:nvPr/>
      </p:nvGrpSpPr>
      <p:grpSpPr>
        <a:xfrm>
          <a:off x="0" y="0"/>
          <a:ext cx="0" cy="0"/>
          <a:chOff x="0" y="0"/>
          <a:chExt cx="0" cy="0"/>
        </a:xfrm>
      </p:grpSpPr>
      <p:sp>
        <p:nvSpPr>
          <p:cNvPr id="624" name="Google Shape;624;p35"/>
          <p:cNvSpPr/>
          <p:nvPr/>
        </p:nvSpPr>
        <p:spPr>
          <a:xfrm flipH="1">
            <a:off x="-682875" y="2123275"/>
            <a:ext cx="9898655" cy="2539956"/>
          </a:xfrm>
          <a:custGeom>
            <a:avLst/>
            <a:gdLst/>
            <a:ahLst/>
            <a:cxnLst/>
            <a:rect l="l" t="t" r="r" b="b"/>
            <a:pathLst>
              <a:path w="255268" h="56544" extrusionOk="0">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336574">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26" name="Google Shape;626;p35"/>
          <p:cNvSpPr txBox="1">
            <a:spLocks noGrp="1"/>
          </p:cNvSpPr>
          <p:nvPr>
            <p:ph type="body" idx="1"/>
          </p:nvPr>
        </p:nvSpPr>
        <p:spPr>
          <a:xfrm>
            <a:off x="713225" y="1152475"/>
            <a:ext cx="7717500" cy="28752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lt1"/>
              </a:buClr>
              <a:buSzPts val="1100"/>
              <a:buFont typeface="Lato"/>
              <a:buAutoNum type="arabicPeriod"/>
              <a:defRPr sz="1200"/>
            </a:lvl1pPr>
            <a:lvl2pPr marL="914400" lvl="1" indent="-298450" rtl="0">
              <a:spcBef>
                <a:spcPts val="1600"/>
              </a:spcBef>
              <a:spcAft>
                <a:spcPts val="0"/>
              </a:spcAft>
              <a:buClr>
                <a:schemeClr val="lt1"/>
              </a:buClr>
              <a:buSzPts val="1100"/>
              <a:buFont typeface="Muli"/>
              <a:buAutoNum type="alphaLcPeriod"/>
              <a:defRPr/>
            </a:lvl2pPr>
            <a:lvl3pPr marL="1371600" lvl="2" indent="-298450" rtl="0">
              <a:spcBef>
                <a:spcPts val="1600"/>
              </a:spcBef>
              <a:spcAft>
                <a:spcPts val="0"/>
              </a:spcAft>
              <a:buClr>
                <a:schemeClr val="lt1"/>
              </a:buClr>
              <a:buSzPts val="1100"/>
              <a:buFont typeface="Muli"/>
              <a:buAutoNum type="romanLcPeriod"/>
              <a:defRPr/>
            </a:lvl3pPr>
            <a:lvl4pPr marL="1828800" lvl="3" indent="-298450" rtl="0">
              <a:spcBef>
                <a:spcPts val="1600"/>
              </a:spcBef>
              <a:spcAft>
                <a:spcPts val="0"/>
              </a:spcAft>
              <a:buClr>
                <a:schemeClr val="lt1"/>
              </a:buClr>
              <a:buSzPts val="1100"/>
              <a:buFont typeface="Muli"/>
              <a:buAutoNum type="arabicPeriod"/>
              <a:defRPr/>
            </a:lvl4pPr>
            <a:lvl5pPr marL="2286000" lvl="4" indent="-298450" rtl="0">
              <a:spcBef>
                <a:spcPts val="1600"/>
              </a:spcBef>
              <a:spcAft>
                <a:spcPts val="0"/>
              </a:spcAft>
              <a:buClr>
                <a:schemeClr val="lt1"/>
              </a:buClr>
              <a:buSzPts val="1100"/>
              <a:buFont typeface="Muli"/>
              <a:buAutoNum type="alphaLcPeriod"/>
              <a:defRPr/>
            </a:lvl5pPr>
            <a:lvl6pPr marL="2743200" lvl="5" indent="-298450" rtl="0">
              <a:spcBef>
                <a:spcPts val="1600"/>
              </a:spcBef>
              <a:spcAft>
                <a:spcPts val="0"/>
              </a:spcAft>
              <a:buClr>
                <a:schemeClr val="lt1"/>
              </a:buClr>
              <a:buSzPts val="1100"/>
              <a:buFont typeface="Muli"/>
              <a:buAutoNum type="romanLcPeriod"/>
              <a:defRPr/>
            </a:lvl6pPr>
            <a:lvl7pPr marL="3200400" lvl="6" indent="-298450" rtl="0">
              <a:spcBef>
                <a:spcPts val="1600"/>
              </a:spcBef>
              <a:spcAft>
                <a:spcPts val="0"/>
              </a:spcAft>
              <a:buClr>
                <a:schemeClr val="lt1"/>
              </a:buClr>
              <a:buSzPts val="1100"/>
              <a:buFont typeface="Muli"/>
              <a:buAutoNum type="arabicPeriod"/>
              <a:defRPr/>
            </a:lvl7pPr>
            <a:lvl8pPr marL="3657600" lvl="7" indent="-298450" rtl="0">
              <a:spcBef>
                <a:spcPts val="1600"/>
              </a:spcBef>
              <a:spcAft>
                <a:spcPts val="0"/>
              </a:spcAft>
              <a:buClr>
                <a:schemeClr val="lt1"/>
              </a:buClr>
              <a:buSzPts val="1100"/>
              <a:buFont typeface="Muli"/>
              <a:buAutoNum type="alphaLcPeriod"/>
              <a:defRPr/>
            </a:lvl8pPr>
            <a:lvl9pPr marL="4114800" lvl="8" indent="-298450" rtl="0">
              <a:spcBef>
                <a:spcPts val="1600"/>
              </a:spcBef>
              <a:spcAft>
                <a:spcPts val="1600"/>
              </a:spcAft>
              <a:buClr>
                <a:schemeClr val="lt1"/>
              </a:buClr>
              <a:buSzPts val="1100"/>
              <a:buFont typeface="Muli"/>
              <a:buAutoNum type="romanLcPeriod"/>
              <a:defRPr/>
            </a:lvl9pPr>
          </a:lstStyle>
          <a:p>
            <a:endParaRPr/>
          </a:p>
        </p:txBody>
      </p:sp>
      <p:sp>
        <p:nvSpPr>
          <p:cNvPr id="627" name="Google Shape;62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628" name="Google Shape;628;p35"/>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2750" y="4599424"/>
            <a:ext cx="9144000" cy="53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0"/>
        <p:cNvGrpSpPr/>
        <p:nvPr/>
      </p:nvGrpSpPr>
      <p:grpSpPr>
        <a:xfrm>
          <a:off x="0" y="0"/>
          <a:ext cx="0" cy="0"/>
          <a:chOff x="0" y="0"/>
          <a:chExt cx="0" cy="0"/>
        </a:xfrm>
      </p:grpSpPr>
      <p:sp>
        <p:nvSpPr>
          <p:cNvPr id="631" name="Google Shape;631;p36"/>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32" name="Google Shape;632;p36"/>
          <p:cNvSpPr txBox="1">
            <a:spLocks noGrp="1"/>
          </p:cNvSpPr>
          <p:nvPr>
            <p:ph type="subTitle" idx="1"/>
          </p:nvPr>
        </p:nvSpPr>
        <p:spPr>
          <a:xfrm>
            <a:off x="1941573" y="1855450"/>
            <a:ext cx="2482800" cy="32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000000"/>
                </a:solidFill>
                <a:latin typeface="Krona One"/>
                <a:ea typeface="Krona One"/>
                <a:cs typeface="Krona One"/>
                <a:sym typeface="Krona One"/>
              </a:defRPr>
            </a:lvl1pPr>
            <a:lvl2pPr lvl="1" rtl="0">
              <a:lnSpc>
                <a:spcPct val="100000"/>
              </a:lnSpc>
              <a:spcBef>
                <a:spcPts val="0"/>
              </a:spcBef>
              <a:spcAft>
                <a:spcPts val="0"/>
              </a:spcAft>
              <a:buNone/>
              <a:defRPr>
                <a:solidFill>
                  <a:srgbClr val="000000"/>
                </a:solidFill>
                <a:latin typeface="Krona One"/>
                <a:ea typeface="Krona One"/>
                <a:cs typeface="Krona One"/>
                <a:sym typeface="Krona One"/>
              </a:defRPr>
            </a:lvl2pPr>
            <a:lvl3pPr lvl="2" rtl="0">
              <a:lnSpc>
                <a:spcPct val="100000"/>
              </a:lnSpc>
              <a:spcBef>
                <a:spcPts val="0"/>
              </a:spcBef>
              <a:spcAft>
                <a:spcPts val="0"/>
              </a:spcAft>
              <a:buNone/>
              <a:defRPr>
                <a:solidFill>
                  <a:srgbClr val="000000"/>
                </a:solidFill>
                <a:latin typeface="Krona One"/>
                <a:ea typeface="Krona One"/>
                <a:cs typeface="Krona One"/>
                <a:sym typeface="Krona One"/>
              </a:defRPr>
            </a:lvl3pPr>
            <a:lvl4pPr lvl="3" rtl="0">
              <a:lnSpc>
                <a:spcPct val="100000"/>
              </a:lnSpc>
              <a:spcBef>
                <a:spcPts val="0"/>
              </a:spcBef>
              <a:spcAft>
                <a:spcPts val="0"/>
              </a:spcAft>
              <a:buNone/>
              <a:defRPr>
                <a:solidFill>
                  <a:srgbClr val="000000"/>
                </a:solidFill>
                <a:latin typeface="Krona One"/>
                <a:ea typeface="Krona One"/>
                <a:cs typeface="Krona One"/>
                <a:sym typeface="Krona One"/>
              </a:defRPr>
            </a:lvl4pPr>
            <a:lvl5pPr lvl="4" rtl="0">
              <a:lnSpc>
                <a:spcPct val="100000"/>
              </a:lnSpc>
              <a:spcBef>
                <a:spcPts val="0"/>
              </a:spcBef>
              <a:spcAft>
                <a:spcPts val="0"/>
              </a:spcAft>
              <a:buNone/>
              <a:defRPr>
                <a:solidFill>
                  <a:srgbClr val="000000"/>
                </a:solidFill>
                <a:latin typeface="Krona One"/>
                <a:ea typeface="Krona One"/>
                <a:cs typeface="Krona One"/>
                <a:sym typeface="Krona One"/>
              </a:defRPr>
            </a:lvl5pPr>
            <a:lvl6pPr lvl="5" rtl="0">
              <a:lnSpc>
                <a:spcPct val="100000"/>
              </a:lnSpc>
              <a:spcBef>
                <a:spcPts val="0"/>
              </a:spcBef>
              <a:spcAft>
                <a:spcPts val="0"/>
              </a:spcAft>
              <a:buNone/>
              <a:defRPr>
                <a:solidFill>
                  <a:srgbClr val="000000"/>
                </a:solidFill>
                <a:latin typeface="Krona One"/>
                <a:ea typeface="Krona One"/>
                <a:cs typeface="Krona One"/>
                <a:sym typeface="Krona One"/>
              </a:defRPr>
            </a:lvl6pPr>
            <a:lvl7pPr lvl="6" rtl="0">
              <a:lnSpc>
                <a:spcPct val="100000"/>
              </a:lnSpc>
              <a:spcBef>
                <a:spcPts val="0"/>
              </a:spcBef>
              <a:spcAft>
                <a:spcPts val="0"/>
              </a:spcAft>
              <a:buNone/>
              <a:defRPr>
                <a:solidFill>
                  <a:srgbClr val="000000"/>
                </a:solidFill>
                <a:latin typeface="Krona One"/>
                <a:ea typeface="Krona One"/>
                <a:cs typeface="Krona One"/>
                <a:sym typeface="Krona One"/>
              </a:defRPr>
            </a:lvl7pPr>
            <a:lvl8pPr lvl="7" rtl="0">
              <a:lnSpc>
                <a:spcPct val="100000"/>
              </a:lnSpc>
              <a:spcBef>
                <a:spcPts val="0"/>
              </a:spcBef>
              <a:spcAft>
                <a:spcPts val="0"/>
              </a:spcAft>
              <a:buNone/>
              <a:defRPr>
                <a:solidFill>
                  <a:srgbClr val="000000"/>
                </a:solidFill>
                <a:latin typeface="Krona One"/>
                <a:ea typeface="Krona One"/>
                <a:cs typeface="Krona One"/>
                <a:sym typeface="Krona One"/>
              </a:defRPr>
            </a:lvl8pPr>
            <a:lvl9pPr lvl="8" rtl="0">
              <a:lnSpc>
                <a:spcPct val="100000"/>
              </a:lnSpc>
              <a:spcBef>
                <a:spcPts val="0"/>
              </a:spcBef>
              <a:spcAft>
                <a:spcPts val="0"/>
              </a:spcAft>
              <a:buNone/>
              <a:defRPr>
                <a:solidFill>
                  <a:srgbClr val="000000"/>
                </a:solidFill>
                <a:latin typeface="Krona One"/>
                <a:ea typeface="Krona One"/>
                <a:cs typeface="Krona One"/>
                <a:sym typeface="Krona One"/>
              </a:defRPr>
            </a:lvl9pPr>
          </a:lstStyle>
          <a:p>
            <a:endParaRPr/>
          </a:p>
        </p:txBody>
      </p:sp>
      <p:sp>
        <p:nvSpPr>
          <p:cNvPr id="633" name="Google Shape;633;p36"/>
          <p:cNvSpPr txBox="1">
            <a:spLocks noGrp="1"/>
          </p:cNvSpPr>
          <p:nvPr>
            <p:ph type="subTitle" idx="2"/>
          </p:nvPr>
        </p:nvSpPr>
        <p:spPr>
          <a:xfrm>
            <a:off x="1933775" y="2495550"/>
            <a:ext cx="2361600" cy="9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solidFill>
                  <a:schemeClr val="accent4"/>
                </a:solidFill>
              </a:defRPr>
            </a:lvl1pPr>
            <a:lvl2pPr lvl="1" rtl="0">
              <a:lnSpc>
                <a:spcPct val="100000"/>
              </a:lnSpc>
              <a:spcBef>
                <a:spcPts val="0"/>
              </a:spcBef>
              <a:spcAft>
                <a:spcPts val="0"/>
              </a:spcAft>
              <a:buNone/>
              <a:defRPr sz="1200">
                <a:solidFill>
                  <a:schemeClr val="accent4"/>
                </a:solidFill>
              </a:defRPr>
            </a:lvl2pPr>
            <a:lvl3pPr lvl="2" rtl="0">
              <a:lnSpc>
                <a:spcPct val="100000"/>
              </a:lnSpc>
              <a:spcBef>
                <a:spcPts val="0"/>
              </a:spcBef>
              <a:spcAft>
                <a:spcPts val="0"/>
              </a:spcAft>
              <a:buNone/>
              <a:defRPr sz="1200">
                <a:solidFill>
                  <a:schemeClr val="accent4"/>
                </a:solidFill>
              </a:defRPr>
            </a:lvl3pPr>
            <a:lvl4pPr lvl="3" rtl="0">
              <a:lnSpc>
                <a:spcPct val="100000"/>
              </a:lnSpc>
              <a:spcBef>
                <a:spcPts val="0"/>
              </a:spcBef>
              <a:spcAft>
                <a:spcPts val="0"/>
              </a:spcAft>
              <a:buNone/>
              <a:defRPr sz="1200">
                <a:solidFill>
                  <a:schemeClr val="accent4"/>
                </a:solidFill>
              </a:defRPr>
            </a:lvl4pPr>
            <a:lvl5pPr lvl="4" rtl="0">
              <a:lnSpc>
                <a:spcPct val="100000"/>
              </a:lnSpc>
              <a:spcBef>
                <a:spcPts val="0"/>
              </a:spcBef>
              <a:spcAft>
                <a:spcPts val="0"/>
              </a:spcAft>
              <a:buNone/>
              <a:defRPr sz="1200">
                <a:solidFill>
                  <a:schemeClr val="accent4"/>
                </a:solidFill>
              </a:defRPr>
            </a:lvl5pPr>
            <a:lvl6pPr lvl="5" rtl="0">
              <a:lnSpc>
                <a:spcPct val="100000"/>
              </a:lnSpc>
              <a:spcBef>
                <a:spcPts val="0"/>
              </a:spcBef>
              <a:spcAft>
                <a:spcPts val="0"/>
              </a:spcAft>
              <a:buNone/>
              <a:defRPr sz="1200">
                <a:solidFill>
                  <a:schemeClr val="accent4"/>
                </a:solidFill>
              </a:defRPr>
            </a:lvl6pPr>
            <a:lvl7pPr lvl="6" rtl="0">
              <a:lnSpc>
                <a:spcPct val="100000"/>
              </a:lnSpc>
              <a:spcBef>
                <a:spcPts val="0"/>
              </a:spcBef>
              <a:spcAft>
                <a:spcPts val="0"/>
              </a:spcAft>
              <a:buNone/>
              <a:defRPr sz="1200">
                <a:solidFill>
                  <a:schemeClr val="accent4"/>
                </a:solidFill>
              </a:defRPr>
            </a:lvl7pPr>
            <a:lvl8pPr lvl="7" rtl="0">
              <a:lnSpc>
                <a:spcPct val="100000"/>
              </a:lnSpc>
              <a:spcBef>
                <a:spcPts val="0"/>
              </a:spcBef>
              <a:spcAft>
                <a:spcPts val="0"/>
              </a:spcAft>
              <a:buNone/>
              <a:defRPr sz="1200">
                <a:solidFill>
                  <a:schemeClr val="accent4"/>
                </a:solidFill>
              </a:defRPr>
            </a:lvl8pPr>
            <a:lvl9pPr lvl="8" rtl="0">
              <a:lnSpc>
                <a:spcPct val="100000"/>
              </a:lnSpc>
              <a:spcBef>
                <a:spcPts val="0"/>
              </a:spcBef>
              <a:spcAft>
                <a:spcPts val="0"/>
              </a:spcAft>
              <a:buNone/>
              <a:defRPr sz="1200">
                <a:solidFill>
                  <a:schemeClr val="accent4"/>
                </a:solidFill>
              </a:defRPr>
            </a:lvl9pPr>
          </a:lstStyle>
          <a:p>
            <a:endParaRPr/>
          </a:p>
        </p:txBody>
      </p:sp>
      <p:sp>
        <p:nvSpPr>
          <p:cNvPr id="634" name="Google Shape;634;p36"/>
          <p:cNvSpPr txBox="1">
            <a:spLocks noGrp="1"/>
          </p:cNvSpPr>
          <p:nvPr>
            <p:ph type="subTitle" idx="3"/>
          </p:nvPr>
        </p:nvSpPr>
        <p:spPr>
          <a:xfrm>
            <a:off x="5872766" y="1853184"/>
            <a:ext cx="2487300" cy="3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1"/>
                </a:solidFill>
                <a:latin typeface="Krona One"/>
                <a:ea typeface="Krona One"/>
                <a:cs typeface="Krona One"/>
                <a:sym typeface="Krona One"/>
              </a:defRPr>
            </a:lvl1pPr>
            <a:lvl2pPr lvl="1" rtl="0">
              <a:lnSpc>
                <a:spcPct val="100000"/>
              </a:lnSpc>
              <a:spcBef>
                <a:spcPts val="0"/>
              </a:spcBef>
              <a:spcAft>
                <a:spcPts val="0"/>
              </a:spcAft>
              <a:buNone/>
              <a:defRPr>
                <a:solidFill>
                  <a:schemeClr val="dk1"/>
                </a:solidFill>
                <a:latin typeface="Krona One"/>
                <a:ea typeface="Krona One"/>
                <a:cs typeface="Krona One"/>
                <a:sym typeface="Krona One"/>
              </a:defRPr>
            </a:lvl2pPr>
            <a:lvl3pPr lvl="2" rtl="0">
              <a:lnSpc>
                <a:spcPct val="100000"/>
              </a:lnSpc>
              <a:spcBef>
                <a:spcPts val="0"/>
              </a:spcBef>
              <a:spcAft>
                <a:spcPts val="0"/>
              </a:spcAft>
              <a:buNone/>
              <a:defRPr>
                <a:solidFill>
                  <a:schemeClr val="dk1"/>
                </a:solidFill>
                <a:latin typeface="Krona One"/>
                <a:ea typeface="Krona One"/>
                <a:cs typeface="Krona One"/>
                <a:sym typeface="Krona One"/>
              </a:defRPr>
            </a:lvl3pPr>
            <a:lvl4pPr lvl="3" rtl="0">
              <a:lnSpc>
                <a:spcPct val="100000"/>
              </a:lnSpc>
              <a:spcBef>
                <a:spcPts val="0"/>
              </a:spcBef>
              <a:spcAft>
                <a:spcPts val="0"/>
              </a:spcAft>
              <a:buNone/>
              <a:defRPr>
                <a:solidFill>
                  <a:schemeClr val="dk1"/>
                </a:solidFill>
                <a:latin typeface="Krona One"/>
                <a:ea typeface="Krona One"/>
                <a:cs typeface="Krona One"/>
                <a:sym typeface="Krona One"/>
              </a:defRPr>
            </a:lvl4pPr>
            <a:lvl5pPr lvl="4" rtl="0">
              <a:lnSpc>
                <a:spcPct val="100000"/>
              </a:lnSpc>
              <a:spcBef>
                <a:spcPts val="0"/>
              </a:spcBef>
              <a:spcAft>
                <a:spcPts val="0"/>
              </a:spcAft>
              <a:buNone/>
              <a:defRPr>
                <a:solidFill>
                  <a:schemeClr val="dk1"/>
                </a:solidFill>
                <a:latin typeface="Krona One"/>
                <a:ea typeface="Krona One"/>
                <a:cs typeface="Krona One"/>
                <a:sym typeface="Krona One"/>
              </a:defRPr>
            </a:lvl5pPr>
            <a:lvl6pPr lvl="5" rtl="0">
              <a:lnSpc>
                <a:spcPct val="100000"/>
              </a:lnSpc>
              <a:spcBef>
                <a:spcPts val="0"/>
              </a:spcBef>
              <a:spcAft>
                <a:spcPts val="0"/>
              </a:spcAft>
              <a:buNone/>
              <a:defRPr>
                <a:solidFill>
                  <a:schemeClr val="dk1"/>
                </a:solidFill>
                <a:latin typeface="Krona One"/>
                <a:ea typeface="Krona One"/>
                <a:cs typeface="Krona One"/>
                <a:sym typeface="Krona One"/>
              </a:defRPr>
            </a:lvl6pPr>
            <a:lvl7pPr lvl="6" rtl="0">
              <a:lnSpc>
                <a:spcPct val="100000"/>
              </a:lnSpc>
              <a:spcBef>
                <a:spcPts val="0"/>
              </a:spcBef>
              <a:spcAft>
                <a:spcPts val="0"/>
              </a:spcAft>
              <a:buNone/>
              <a:defRPr>
                <a:solidFill>
                  <a:schemeClr val="dk1"/>
                </a:solidFill>
                <a:latin typeface="Krona One"/>
                <a:ea typeface="Krona One"/>
                <a:cs typeface="Krona One"/>
                <a:sym typeface="Krona One"/>
              </a:defRPr>
            </a:lvl7pPr>
            <a:lvl8pPr lvl="7" rtl="0">
              <a:lnSpc>
                <a:spcPct val="100000"/>
              </a:lnSpc>
              <a:spcBef>
                <a:spcPts val="0"/>
              </a:spcBef>
              <a:spcAft>
                <a:spcPts val="0"/>
              </a:spcAft>
              <a:buNone/>
              <a:defRPr>
                <a:solidFill>
                  <a:schemeClr val="dk1"/>
                </a:solidFill>
                <a:latin typeface="Krona One"/>
                <a:ea typeface="Krona One"/>
                <a:cs typeface="Krona One"/>
                <a:sym typeface="Krona One"/>
              </a:defRPr>
            </a:lvl8pPr>
            <a:lvl9pPr lvl="8" rtl="0">
              <a:lnSpc>
                <a:spcPct val="100000"/>
              </a:lnSpc>
              <a:spcBef>
                <a:spcPts val="0"/>
              </a:spcBef>
              <a:spcAft>
                <a:spcPts val="0"/>
              </a:spcAft>
              <a:buNone/>
              <a:defRPr>
                <a:solidFill>
                  <a:schemeClr val="dk1"/>
                </a:solidFill>
                <a:latin typeface="Krona One"/>
                <a:ea typeface="Krona One"/>
                <a:cs typeface="Krona One"/>
                <a:sym typeface="Krona One"/>
              </a:defRPr>
            </a:lvl9pPr>
          </a:lstStyle>
          <a:p>
            <a:endParaRPr/>
          </a:p>
        </p:txBody>
      </p:sp>
      <p:sp>
        <p:nvSpPr>
          <p:cNvPr id="635" name="Google Shape;635;p36"/>
          <p:cNvSpPr txBox="1">
            <a:spLocks noGrp="1"/>
          </p:cNvSpPr>
          <p:nvPr>
            <p:ph type="subTitle" idx="4"/>
          </p:nvPr>
        </p:nvSpPr>
        <p:spPr>
          <a:xfrm>
            <a:off x="5872775" y="2492900"/>
            <a:ext cx="2361600" cy="96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solidFill>
                  <a:schemeClr val="accent4"/>
                </a:solidFill>
              </a:defRPr>
            </a:lvl1pPr>
            <a:lvl2pPr lvl="1" rtl="0">
              <a:lnSpc>
                <a:spcPct val="100000"/>
              </a:lnSpc>
              <a:spcBef>
                <a:spcPts val="0"/>
              </a:spcBef>
              <a:spcAft>
                <a:spcPts val="0"/>
              </a:spcAft>
              <a:buNone/>
              <a:defRPr sz="1200">
                <a:solidFill>
                  <a:schemeClr val="accent4"/>
                </a:solidFill>
              </a:defRPr>
            </a:lvl2pPr>
            <a:lvl3pPr lvl="2" rtl="0">
              <a:lnSpc>
                <a:spcPct val="100000"/>
              </a:lnSpc>
              <a:spcBef>
                <a:spcPts val="0"/>
              </a:spcBef>
              <a:spcAft>
                <a:spcPts val="0"/>
              </a:spcAft>
              <a:buNone/>
              <a:defRPr sz="1200">
                <a:solidFill>
                  <a:schemeClr val="accent4"/>
                </a:solidFill>
              </a:defRPr>
            </a:lvl3pPr>
            <a:lvl4pPr lvl="3" rtl="0">
              <a:lnSpc>
                <a:spcPct val="100000"/>
              </a:lnSpc>
              <a:spcBef>
                <a:spcPts val="0"/>
              </a:spcBef>
              <a:spcAft>
                <a:spcPts val="0"/>
              </a:spcAft>
              <a:buNone/>
              <a:defRPr sz="1200">
                <a:solidFill>
                  <a:schemeClr val="accent4"/>
                </a:solidFill>
              </a:defRPr>
            </a:lvl4pPr>
            <a:lvl5pPr lvl="4" rtl="0">
              <a:lnSpc>
                <a:spcPct val="100000"/>
              </a:lnSpc>
              <a:spcBef>
                <a:spcPts val="0"/>
              </a:spcBef>
              <a:spcAft>
                <a:spcPts val="0"/>
              </a:spcAft>
              <a:buNone/>
              <a:defRPr sz="1200">
                <a:solidFill>
                  <a:schemeClr val="accent4"/>
                </a:solidFill>
              </a:defRPr>
            </a:lvl5pPr>
            <a:lvl6pPr lvl="5" rtl="0">
              <a:lnSpc>
                <a:spcPct val="100000"/>
              </a:lnSpc>
              <a:spcBef>
                <a:spcPts val="0"/>
              </a:spcBef>
              <a:spcAft>
                <a:spcPts val="0"/>
              </a:spcAft>
              <a:buNone/>
              <a:defRPr sz="1200">
                <a:solidFill>
                  <a:schemeClr val="accent4"/>
                </a:solidFill>
              </a:defRPr>
            </a:lvl6pPr>
            <a:lvl7pPr lvl="6" rtl="0">
              <a:lnSpc>
                <a:spcPct val="100000"/>
              </a:lnSpc>
              <a:spcBef>
                <a:spcPts val="0"/>
              </a:spcBef>
              <a:spcAft>
                <a:spcPts val="0"/>
              </a:spcAft>
              <a:buNone/>
              <a:defRPr sz="1200">
                <a:solidFill>
                  <a:schemeClr val="accent4"/>
                </a:solidFill>
              </a:defRPr>
            </a:lvl7pPr>
            <a:lvl8pPr lvl="7" rtl="0">
              <a:lnSpc>
                <a:spcPct val="100000"/>
              </a:lnSpc>
              <a:spcBef>
                <a:spcPts val="0"/>
              </a:spcBef>
              <a:spcAft>
                <a:spcPts val="0"/>
              </a:spcAft>
              <a:buNone/>
              <a:defRPr sz="1200">
                <a:solidFill>
                  <a:schemeClr val="accent4"/>
                </a:solidFill>
              </a:defRPr>
            </a:lvl8pPr>
            <a:lvl9pPr lvl="8" rtl="0">
              <a:lnSpc>
                <a:spcPct val="100000"/>
              </a:lnSpc>
              <a:spcBef>
                <a:spcPts val="0"/>
              </a:spcBef>
              <a:spcAft>
                <a:spcPts val="0"/>
              </a:spcAft>
              <a:buNone/>
              <a:defRPr sz="1200">
                <a:solidFill>
                  <a:schemeClr val="accent4"/>
                </a:solidFill>
              </a:defRPr>
            </a:lvl9pPr>
          </a:lstStyle>
          <a:p>
            <a:endParaRPr/>
          </a:p>
        </p:txBody>
      </p:sp>
      <p:sp>
        <p:nvSpPr>
          <p:cNvPr id="636" name="Google Shape;636;p36"/>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flipH="1">
            <a:off x="-696609" y="2123275"/>
            <a:ext cx="9898655" cy="2539956"/>
          </a:xfrm>
          <a:custGeom>
            <a:avLst/>
            <a:gdLst/>
            <a:ahLst/>
            <a:cxnLst/>
            <a:rect l="l" t="t" r="r" b="b"/>
            <a:pathLst>
              <a:path w="255268" h="56544" extrusionOk="0">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336574">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0" y="4350900"/>
            <a:ext cx="9144000" cy="79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3927875" y="4347479"/>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36"/>
          <p:cNvGrpSpPr/>
          <p:nvPr/>
        </p:nvGrpSpPr>
        <p:grpSpPr>
          <a:xfrm>
            <a:off x="3389744" y="4759529"/>
            <a:ext cx="563794" cy="390619"/>
            <a:chOff x="3394506" y="4742861"/>
            <a:chExt cx="563794" cy="390619"/>
          </a:xfrm>
        </p:grpSpPr>
        <p:sp>
          <p:nvSpPr>
            <p:cNvPr id="641" name="Google Shape;641;p36"/>
            <p:cNvSpPr/>
            <p:nvPr/>
          </p:nvSpPr>
          <p:spPr>
            <a:xfrm>
              <a:off x="3570700" y="4742861"/>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3394506" y="4936979"/>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3"/>
        <p:cNvGrpSpPr/>
        <p:nvPr/>
      </p:nvGrpSpPr>
      <p:grpSpPr>
        <a:xfrm>
          <a:off x="0" y="0"/>
          <a:ext cx="0" cy="0"/>
          <a:chOff x="0" y="0"/>
          <a:chExt cx="0" cy="0"/>
        </a:xfrm>
      </p:grpSpPr>
      <p:sp>
        <p:nvSpPr>
          <p:cNvPr id="644" name="Google Shape;644;p37"/>
          <p:cNvSpPr txBox="1">
            <a:spLocks noGrp="1"/>
          </p:cNvSpPr>
          <p:nvPr>
            <p:ph type="title"/>
          </p:nvPr>
        </p:nvSpPr>
        <p:spPr>
          <a:xfrm>
            <a:off x="713232" y="403213"/>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45" name="Google Shape;645;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646" name="Google Shape;646;p37"/>
          <p:cNvSpPr/>
          <p:nvPr/>
        </p:nvSpPr>
        <p:spPr>
          <a:xfrm>
            <a:off x="-55350" y="1337550"/>
            <a:ext cx="9898655" cy="2539956"/>
          </a:xfrm>
          <a:custGeom>
            <a:avLst/>
            <a:gdLst/>
            <a:ahLst/>
            <a:cxnLst/>
            <a:rect l="l" t="t" r="r" b="b"/>
            <a:pathLst>
              <a:path w="255268" h="56544" extrusionOk="0">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336574">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2750" y="3689923"/>
            <a:ext cx="9144000" cy="144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8" name="Google Shape;648;p37"/>
          <p:cNvCxnSpPr/>
          <p:nvPr/>
        </p:nvCxnSpPr>
        <p:spPr>
          <a:xfrm>
            <a:off x="79449" y="4519952"/>
            <a:ext cx="9269400" cy="0"/>
          </a:xfrm>
          <a:prstGeom prst="straightConnector1">
            <a:avLst/>
          </a:prstGeom>
          <a:noFill/>
          <a:ln w="152400" cap="flat" cmpd="sng">
            <a:solidFill>
              <a:schemeClr val="dk2"/>
            </a:solidFill>
            <a:prstDash val="dash"/>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9"/>
        <p:cNvGrpSpPr/>
        <p:nvPr/>
      </p:nvGrpSpPr>
      <p:grpSpPr>
        <a:xfrm>
          <a:off x="0" y="0"/>
          <a:ext cx="0" cy="0"/>
          <a:chOff x="0" y="0"/>
          <a:chExt cx="0" cy="0"/>
        </a:xfrm>
      </p:grpSpPr>
      <p:sp>
        <p:nvSpPr>
          <p:cNvPr id="650" name="Google Shape;650;p38"/>
          <p:cNvSpPr txBox="1">
            <a:spLocks noGrp="1"/>
          </p:cNvSpPr>
          <p:nvPr>
            <p:ph type="title"/>
          </p:nvPr>
        </p:nvSpPr>
        <p:spPr>
          <a:xfrm>
            <a:off x="823425" y="1172875"/>
            <a:ext cx="3353400" cy="576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1" name="Google Shape;651;p38"/>
          <p:cNvSpPr txBox="1">
            <a:spLocks noGrp="1"/>
          </p:cNvSpPr>
          <p:nvPr>
            <p:ph type="body" idx="1"/>
          </p:nvPr>
        </p:nvSpPr>
        <p:spPr>
          <a:xfrm>
            <a:off x="823425" y="2305325"/>
            <a:ext cx="3070800" cy="1665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solidFill>
                  <a:srgbClr val="FFFFFF"/>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52" name="Google Shape;652;p38"/>
          <p:cNvSpPr/>
          <p:nvPr/>
        </p:nvSpPr>
        <p:spPr>
          <a:xfrm rot="10800000" flipH="1">
            <a:off x="0" y="-75"/>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txBox="1">
            <a:spLocks noGrp="1"/>
          </p:cNvSpPr>
          <p:nvPr>
            <p:ph type="title" idx="2"/>
          </p:nvPr>
        </p:nvSpPr>
        <p:spPr>
          <a:xfrm>
            <a:off x="823425" y="2010475"/>
            <a:ext cx="3070800" cy="322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400"/>
              <a:buNone/>
              <a:defRPr sz="12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4"/>
        <p:cNvGrpSpPr/>
        <p:nvPr/>
      </p:nvGrpSpPr>
      <p:grpSpPr>
        <a:xfrm>
          <a:off x="0" y="0"/>
          <a:ext cx="0" cy="0"/>
          <a:chOff x="0" y="0"/>
          <a:chExt cx="0" cy="0"/>
        </a:xfrm>
      </p:grpSpPr>
      <p:sp>
        <p:nvSpPr>
          <p:cNvPr id="655" name="Google Shape;655;p39"/>
          <p:cNvSpPr/>
          <p:nvPr/>
        </p:nvSpPr>
        <p:spPr>
          <a:xfrm flipH="1">
            <a:off x="0" y="-78"/>
            <a:ext cx="9144000" cy="51390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39"/>
          <p:cNvGrpSpPr/>
          <p:nvPr/>
        </p:nvGrpSpPr>
        <p:grpSpPr>
          <a:xfrm rot="-748857">
            <a:off x="7388874" y="4089847"/>
            <a:ext cx="2411057" cy="1590264"/>
            <a:chOff x="7513054" y="3864348"/>
            <a:chExt cx="2411225" cy="1590375"/>
          </a:xfrm>
        </p:grpSpPr>
        <p:sp>
          <p:nvSpPr>
            <p:cNvPr id="657" name="Google Shape;657;p39"/>
            <p:cNvSpPr/>
            <p:nvPr/>
          </p:nvSpPr>
          <p:spPr>
            <a:xfrm rot="-1800015">
              <a:off x="7532258" y="4844220"/>
              <a:ext cx="1076992" cy="365707"/>
            </a:xfrm>
            <a:prstGeom prst="rect">
              <a:avLst/>
            </a:prstGeom>
            <a:solidFill>
              <a:srgbClr val="FFFFFF">
                <a:alpha val="55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9"/>
            <p:cNvSpPr/>
            <p:nvPr/>
          </p:nvSpPr>
          <p:spPr>
            <a:xfrm rot="-1800015">
              <a:off x="8828083" y="4109145"/>
              <a:ext cx="1076992" cy="365707"/>
            </a:xfrm>
            <a:prstGeom prst="rect">
              <a:avLst/>
            </a:prstGeom>
            <a:solidFill>
              <a:srgbClr val="FFFFFF">
                <a:alpha val="55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39"/>
          <p:cNvSpPr/>
          <p:nvPr/>
        </p:nvSpPr>
        <p:spPr>
          <a:xfrm rot="-2046914">
            <a:off x="-7609053" y="-4105986"/>
            <a:ext cx="10349659" cy="8211979"/>
          </a:xfrm>
          <a:prstGeom prst="ellipse">
            <a:avLst/>
          </a:prstGeom>
          <a:solidFill>
            <a:srgbClr val="336574">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39"/>
          <p:cNvGrpSpPr/>
          <p:nvPr/>
        </p:nvGrpSpPr>
        <p:grpSpPr>
          <a:xfrm>
            <a:off x="713221" y="551350"/>
            <a:ext cx="7717458" cy="4044300"/>
            <a:chOff x="713225" y="551350"/>
            <a:chExt cx="7980000" cy="4044300"/>
          </a:xfrm>
        </p:grpSpPr>
        <p:sp>
          <p:nvSpPr>
            <p:cNvPr id="661" name="Google Shape;661;p39"/>
            <p:cNvSpPr/>
            <p:nvPr/>
          </p:nvSpPr>
          <p:spPr>
            <a:xfrm>
              <a:off x="713225" y="551350"/>
              <a:ext cx="7980000" cy="4044300"/>
            </a:xfrm>
            <a:prstGeom prst="roundRect">
              <a:avLst>
                <a:gd name="adj" fmla="val 10795"/>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p:nvPr/>
          </p:nvSpPr>
          <p:spPr>
            <a:xfrm>
              <a:off x="1722702" y="551350"/>
              <a:ext cx="6970500" cy="4044300"/>
            </a:xfrm>
            <a:prstGeom prst="roundRect">
              <a:avLst>
                <a:gd name="adj" fmla="val 10795"/>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9"/>
            <p:cNvSpPr/>
            <p:nvPr/>
          </p:nvSpPr>
          <p:spPr>
            <a:xfrm>
              <a:off x="982850" y="769675"/>
              <a:ext cx="7447932" cy="3567146"/>
            </a:xfrm>
            <a:custGeom>
              <a:avLst/>
              <a:gdLst/>
              <a:ahLst/>
              <a:cxnLst/>
              <a:rect l="l" t="t" r="r" b="b"/>
              <a:pathLst>
                <a:path w="16614" h="8515" extrusionOk="0">
                  <a:moveTo>
                    <a:pt x="572" y="1"/>
                  </a:moveTo>
                  <a:cubicBezTo>
                    <a:pt x="257" y="1"/>
                    <a:pt x="0" y="259"/>
                    <a:pt x="0" y="574"/>
                  </a:cubicBezTo>
                  <a:lnTo>
                    <a:pt x="0" y="7946"/>
                  </a:lnTo>
                  <a:cubicBezTo>
                    <a:pt x="0" y="8261"/>
                    <a:pt x="257" y="8514"/>
                    <a:pt x="572" y="8514"/>
                  </a:cubicBezTo>
                  <a:lnTo>
                    <a:pt x="16040" y="8514"/>
                  </a:lnTo>
                  <a:cubicBezTo>
                    <a:pt x="16355" y="8514"/>
                    <a:pt x="16613" y="8261"/>
                    <a:pt x="16613" y="7946"/>
                  </a:cubicBezTo>
                  <a:lnTo>
                    <a:pt x="16613" y="574"/>
                  </a:lnTo>
                  <a:cubicBezTo>
                    <a:pt x="16613" y="259"/>
                    <a:pt x="16355" y="1"/>
                    <a:pt x="16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9"/>
            <p:cNvSpPr/>
            <p:nvPr/>
          </p:nvSpPr>
          <p:spPr>
            <a:xfrm>
              <a:off x="982850" y="769675"/>
              <a:ext cx="7447932" cy="861310"/>
            </a:xfrm>
            <a:custGeom>
              <a:avLst/>
              <a:gdLst/>
              <a:ahLst/>
              <a:cxnLst/>
              <a:rect l="l" t="t" r="r" b="b"/>
              <a:pathLst>
                <a:path w="16614" h="2056" extrusionOk="0">
                  <a:moveTo>
                    <a:pt x="572" y="1"/>
                  </a:moveTo>
                  <a:cubicBezTo>
                    <a:pt x="257" y="1"/>
                    <a:pt x="0" y="259"/>
                    <a:pt x="0" y="574"/>
                  </a:cubicBezTo>
                  <a:lnTo>
                    <a:pt x="0" y="2056"/>
                  </a:lnTo>
                  <a:lnTo>
                    <a:pt x="16613" y="2056"/>
                  </a:lnTo>
                  <a:lnTo>
                    <a:pt x="16613" y="574"/>
                  </a:lnTo>
                  <a:cubicBezTo>
                    <a:pt x="16613" y="259"/>
                    <a:pt x="16355" y="1"/>
                    <a:pt x="16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9"/>
            <p:cNvSpPr/>
            <p:nvPr/>
          </p:nvSpPr>
          <p:spPr>
            <a:xfrm>
              <a:off x="982850" y="3477191"/>
              <a:ext cx="7447932" cy="859634"/>
            </a:xfrm>
            <a:custGeom>
              <a:avLst/>
              <a:gdLst/>
              <a:ahLst/>
              <a:cxnLst/>
              <a:rect l="l" t="t" r="r" b="b"/>
              <a:pathLst>
                <a:path w="16614" h="2052" extrusionOk="0">
                  <a:moveTo>
                    <a:pt x="0" y="1"/>
                  </a:moveTo>
                  <a:lnTo>
                    <a:pt x="0" y="1483"/>
                  </a:lnTo>
                  <a:cubicBezTo>
                    <a:pt x="0" y="1798"/>
                    <a:pt x="257" y="2051"/>
                    <a:pt x="572" y="2051"/>
                  </a:cubicBezTo>
                  <a:lnTo>
                    <a:pt x="16040" y="2051"/>
                  </a:lnTo>
                  <a:cubicBezTo>
                    <a:pt x="16355" y="2051"/>
                    <a:pt x="16613" y="1798"/>
                    <a:pt x="16613" y="1483"/>
                  </a:cubicBezTo>
                  <a:lnTo>
                    <a:pt x="166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9"/>
            <p:cNvSpPr/>
            <p:nvPr/>
          </p:nvSpPr>
          <p:spPr>
            <a:xfrm>
              <a:off x="2398974" y="1041634"/>
              <a:ext cx="276372" cy="241431"/>
            </a:xfrm>
            <a:custGeom>
              <a:avLst/>
              <a:gdLst/>
              <a:ahLst/>
              <a:cxnLst/>
              <a:rect l="l" t="t" r="r" b="b"/>
              <a:pathLst>
                <a:path w="675" h="680" extrusionOk="0">
                  <a:moveTo>
                    <a:pt x="337" y="0"/>
                  </a:moveTo>
                  <a:cubicBezTo>
                    <a:pt x="151" y="0"/>
                    <a:pt x="0" y="152"/>
                    <a:pt x="0" y="338"/>
                  </a:cubicBezTo>
                  <a:cubicBezTo>
                    <a:pt x="0" y="524"/>
                    <a:pt x="151" y="680"/>
                    <a:pt x="337" y="680"/>
                  </a:cubicBezTo>
                  <a:cubicBezTo>
                    <a:pt x="523" y="680"/>
                    <a:pt x="675" y="524"/>
                    <a:pt x="675" y="338"/>
                  </a:cubicBezTo>
                  <a:cubicBezTo>
                    <a:pt x="675" y="152"/>
                    <a:pt x="523"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9"/>
            <p:cNvSpPr/>
            <p:nvPr/>
          </p:nvSpPr>
          <p:spPr>
            <a:xfrm>
              <a:off x="2398974" y="3791714"/>
              <a:ext cx="276372" cy="240010"/>
            </a:xfrm>
            <a:custGeom>
              <a:avLst/>
              <a:gdLst/>
              <a:ahLst/>
              <a:cxnLst/>
              <a:rect l="l" t="t" r="r" b="b"/>
              <a:pathLst>
                <a:path w="675" h="676" extrusionOk="0">
                  <a:moveTo>
                    <a:pt x="337" y="1"/>
                  </a:moveTo>
                  <a:cubicBezTo>
                    <a:pt x="151" y="1"/>
                    <a:pt x="0" y="151"/>
                    <a:pt x="0" y="337"/>
                  </a:cubicBezTo>
                  <a:cubicBezTo>
                    <a:pt x="0" y="524"/>
                    <a:pt x="151" y="675"/>
                    <a:pt x="337" y="675"/>
                  </a:cubicBezTo>
                  <a:cubicBezTo>
                    <a:pt x="523" y="675"/>
                    <a:pt x="675" y="524"/>
                    <a:pt x="675" y="337"/>
                  </a:cubicBezTo>
                  <a:cubicBezTo>
                    <a:pt x="675" y="151"/>
                    <a:pt x="523"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9"/>
            <p:cNvSpPr/>
            <p:nvPr/>
          </p:nvSpPr>
          <p:spPr>
            <a:xfrm>
              <a:off x="6483973" y="1041634"/>
              <a:ext cx="276781" cy="241431"/>
            </a:xfrm>
            <a:custGeom>
              <a:avLst/>
              <a:gdLst/>
              <a:ahLst/>
              <a:cxnLst/>
              <a:rect l="l" t="t" r="r" b="b"/>
              <a:pathLst>
                <a:path w="676" h="680" extrusionOk="0">
                  <a:moveTo>
                    <a:pt x="338" y="0"/>
                  </a:moveTo>
                  <a:cubicBezTo>
                    <a:pt x="151" y="0"/>
                    <a:pt x="0" y="152"/>
                    <a:pt x="0" y="338"/>
                  </a:cubicBezTo>
                  <a:cubicBezTo>
                    <a:pt x="0" y="524"/>
                    <a:pt x="151" y="680"/>
                    <a:pt x="338" y="680"/>
                  </a:cubicBezTo>
                  <a:cubicBezTo>
                    <a:pt x="524" y="680"/>
                    <a:pt x="675" y="524"/>
                    <a:pt x="675" y="338"/>
                  </a:cubicBezTo>
                  <a:cubicBezTo>
                    <a:pt x="675" y="152"/>
                    <a:pt x="524"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6483973" y="3791714"/>
              <a:ext cx="276781" cy="240010"/>
            </a:xfrm>
            <a:custGeom>
              <a:avLst/>
              <a:gdLst/>
              <a:ahLst/>
              <a:cxnLst/>
              <a:rect l="l" t="t" r="r" b="b"/>
              <a:pathLst>
                <a:path w="676" h="676" extrusionOk="0">
                  <a:moveTo>
                    <a:pt x="338" y="1"/>
                  </a:moveTo>
                  <a:cubicBezTo>
                    <a:pt x="151" y="1"/>
                    <a:pt x="0" y="151"/>
                    <a:pt x="0" y="337"/>
                  </a:cubicBezTo>
                  <a:cubicBezTo>
                    <a:pt x="0" y="524"/>
                    <a:pt x="151" y="675"/>
                    <a:pt x="338" y="675"/>
                  </a:cubicBezTo>
                  <a:cubicBezTo>
                    <a:pt x="524" y="675"/>
                    <a:pt x="675" y="524"/>
                    <a:pt x="675" y="337"/>
                  </a:cubicBezTo>
                  <a:cubicBezTo>
                    <a:pt x="675" y="151"/>
                    <a:pt x="524"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982859" y="1630567"/>
              <a:ext cx="739849" cy="1847040"/>
            </a:xfrm>
            <a:custGeom>
              <a:avLst/>
              <a:gdLst/>
              <a:ahLst/>
              <a:cxnLst/>
              <a:rect l="l" t="t" r="r" b="b"/>
              <a:pathLst>
                <a:path w="1807" h="4409" extrusionOk="0">
                  <a:moveTo>
                    <a:pt x="0" y="1"/>
                  </a:moveTo>
                  <a:lnTo>
                    <a:pt x="0" y="4409"/>
                  </a:lnTo>
                  <a:lnTo>
                    <a:pt x="1807" y="4409"/>
                  </a:lnTo>
                  <a:lnTo>
                    <a:pt x="1807" y="1"/>
                  </a:lnTo>
                  <a:close/>
                </a:path>
              </a:pathLst>
            </a:custGeom>
            <a:solidFill>
              <a:srgbClr val="DFD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982859" y="3477190"/>
              <a:ext cx="774242" cy="859634"/>
            </a:xfrm>
            <a:custGeom>
              <a:avLst/>
              <a:gdLst/>
              <a:ahLst/>
              <a:cxnLst/>
              <a:rect l="l" t="t" r="r" b="b"/>
              <a:pathLst>
                <a:path w="1891" h="2052" extrusionOk="0">
                  <a:moveTo>
                    <a:pt x="0" y="1"/>
                  </a:moveTo>
                  <a:lnTo>
                    <a:pt x="0" y="1483"/>
                  </a:lnTo>
                  <a:cubicBezTo>
                    <a:pt x="0" y="1785"/>
                    <a:pt x="240" y="2033"/>
                    <a:pt x="537" y="2051"/>
                  </a:cubicBezTo>
                  <a:lnTo>
                    <a:pt x="1891" y="2051"/>
                  </a:lnTo>
                  <a:cubicBezTo>
                    <a:pt x="1838" y="1873"/>
                    <a:pt x="1807" y="1678"/>
                    <a:pt x="1807" y="1483"/>
                  </a:cubicBezTo>
                  <a:lnTo>
                    <a:pt x="18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982859" y="769675"/>
              <a:ext cx="774242" cy="861310"/>
            </a:xfrm>
            <a:custGeom>
              <a:avLst/>
              <a:gdLst/>
              <a:ahLst/>
              <a:cxnLst/>
              <a:rect l="l" t="t" r="r" b="b"/>
              <a:pathLst>
                <a:path w="1891" h="2056" extrusionOk="0">
                  <a:moveTo>
                    <a:pt x="572" y="1"/>
                  </a:moveTo>
                  <a:cubicBezTo>
                    <a:pt x="257" y="1"/>
                    <a:pt x="0" y="259"/>
                    <a:pt x="0" y="574"/>
                  </a:cubicBezTo>
                  <a:lnTo>
                    <a:pt x="0" y="2056"/>
                  </a:lnTo>
                  <a:lnTo>
                    <a:pt x="1807" y="2056"/>
                  </a:lnTo>
                  <a:lnTo>
                    <a:pt x="1807" y="574"/>
                  </a:lnTo>
                  <a:cubicBezTo>
                    <a:pt x="1807" y="374"/>
                    <a:pt x="1838" y="183"/>
                    <a:pt x="18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3" name="Google Shape;673;p39"/>
          <p:cNvSpPr txBox="1">
            <a:spLocks noGrp="1"/>
          </p:cNvSpPr>
          <p:nvPr>
            <p:ph type="title"/>
          </p:nvPr>
        </p:nvSpPr>
        <p:spPr>
          <a:xfrm>
            <a:off x="713250" y="547266"/>
            <a:ext cx="7717500" cy="4044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1"/>
              </a:buClr>
              <a:buSzPts val="4800"/>
              <a:buNone/>
              <a:defRPr sz="6300" b="1">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4"/>
        <p:cNvGrpSpPr/>
        <p:nvPr/>
      </p:nvGrpSpPr>
      <p:grpSpPr>
        <a:xfrm>
          <a:off x="0" y="0"/>
          <a:ext cx="0" cy="0"/>
          <a:chOff x="0" y="0"/>
          <a:chExt cx="0" cy="0"/>
        </a:xfrm>
      </p:grpSpPr>
      <p:sp>
        <p:nvSpPr>
          <p:cNvPr id="675" name="Google Shape;675;p40"/>
          <p:cNvSpPr/>
          <p:nvPr/>
        </p:nvSpPr>
        <p:spPr>
          <a:xfrm rot="10800000" flipH="1">
            <a:off x="0" y="-75"/>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0"/>
          <p:cNvSpPr/>
          <p:nvPr/>
        </p:nvSpPr>
        <p:spPr>
          <a:xfrm rot="-3327516">
            <a:off x="3924457" y="1162298"/>
            <a:ext cx="8724844" cy="3908818"/>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0"/>
          <p:cNvSpPr txBox="1">
            <a:spLocks noGrp="1"/>
          </p:cNvSpPr>
          <p:nvPr>
            <p:ph type="title"/>
          </p:nvPr>
        </p:nvSpPr>
        <p:spPr>
          <a:xfrm>
            <a:off x="713228" y="1431480"/>
            <a:ext cx="3858900" cy="576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78" name="Google Shape;678;p40"/>
          <p:cNvSpPr txBox="1">
            <a:spLocks noGrp="1"/>
          </p:cNvSpPr>
          <p:nvPr>
            <p:ph type="subTitle" idx="1"/>
          </p:nvPr>
        </p:nvSpPr>
        <p:spPr>
          <a:xfrm>
            <a:off x="713225" y="1971725"/>
            <a:ext cx="3490200" cy="1947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lt1"/>
                </a:solidFill>
              </a:defRPr>
            </a:lvl1pPr>
            <a:lvl2pPr lvl="1" algn="ctr" rtl="0">
              <a:spcBef>
                <a:spcPts val="1600"/>
              </a:spcBef>
              <a:spcAft>
                <a:spcPts val="0"/>
              </a:spcAft>
              <a:buNone/>
              <a:defRPr sz="1600">
                <a:solidFill>
                  <a:schemeClr val="lt1"/>
                </a:solidFill>
              </a:defRPr>
            </a:lvl2pPr>
            <a:lvl3pPr lvl="2" algn="ctr" rtl="0">
              <a:spcBef>
                <a:spcPts val="1600"/>
              </a:spcBef>
              <a:spcAft>
                <a:spcPts val="0"/>
              </a:spcAft>
              <a:buNone/>
              <a:defRPr sz="1600">
                <a:solidFill>
                  <a:schemeClr val="lt1"/>
                </a:solidFill>
              </a:defRPr>
            </a:lvl3pPr>
            <a:lvl4pPr lvl="3" algn="ctr" rtl="0">
              <a:spcBef>
                <a:spcPts val="1600"/>
              </a:spcBef>
              <a:spcAft>
                <a:spcPts val="0"/>
              </a:spcAft>
              <a:buNone/>
              <a:defRPr sz="1600">
                <a:solidFill>
                  <a:schemeClr val="lt1"/>
                </a:solidFill>
              </a:defRPr>
            </a:lvl4pPr>
            <a:lvl5pPr lvl="4" algn="ctr" rtl="0">
              <a:spcBef>
                <a:spcPts val="1600"/>
              </a:spcBef>
              <a:spcAft>
                <a:spcPts val="0"/>
              </a:spcAft>
              <a:buNone/>
              <a:defRPr sz="1600">
                <a:solidFill>
                  <a:schemeClr val="lt1"/>
                </a:solidFill>
              </a:defRPr>
            </a:lvl5pPr>
            <a:lvl6pPr lvl="5" algn="ctr" rtl="0">
              <a:spcBef>
                <a:spcPts val="1600"/>
              </a:spcBef>
              <a:spcAft>
                <a:spcPts val="0"/>
              </a:spcAft>
              <a:buNone/>
              <a:defRPr sz="1600">
                <a:solidFill>
                  <a:schemeClr val="lt1"/>
                </a:solidFill>
              </a:defRPr>
            </a:lvl6pPr>
            <a:lvl7pPr lvl="6" algn="ctr" rtl="0">
              <a:spcBef>
                <a:spcPts val="1600"/>
              </a:spcBef>
              <a:spcAft>
                <a:spcPts val="0"/>
              </a:spcAft>
              <a:buNone/>
              <a:defRPr sz="1600">
                <a:solidFill>
                  <a:schemeClr val="lt1"/>
                </a:solidFill>
              </a:defRPr>
            </a:lvl7pPr>
            <a:lvl8pPr lvl="7" algn="ctr" rtl="0">
              <a:spcBef>
                <a:spcPts val="1600"/>
              </a:spcBef>
              <a:spcAft>
                <a:spcPts val="0"/>
              </a:spcAft>
              <a:buNone/>
              <a:defRPr sz="1600">
                <a:solidFill>
                  <a:schemeClr val="lt1"/>
                </a:solidFill>
              </a:defRPr>
            </a:lvl8pPr>
            <a:lvl9pPr lvl="8" algn="ctr" rtl="0">
              <a:spcBef>
                <a:spcPts val="1600"/>
              </a:spcBef>
              <a:spcAft>
                <a:spcPts val="1600"/>
              </a:spcAft>
              <a:buNone/>
              <a:defRPr sz="1600">
                <a:solidFill>
                  <a:schemeClr val="lt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9"/>
        <p:cNvGrpSpPr/>
        <p:nvPr/>
      </p:nvGrpSpPr>
      <p:grpSpPr>
        <a:xfrm>
          <a:off x="0" y="0"/>
          <a:ext cx="0" cy="0"/>
          <a:chOff x="0" y="0"/>
          <a:chExt cx="0" cy="0"/>
        </a:xfrm>
      </p:grpSpPr>
      <p:sp>
        <p:nvSpPr>
          <p:cNvPr id="680" name="Google Shape;680;p41"/>
          <p:cNvSpPr/>
          <p:nvPr/>
        </p:nvSpPr>
        <p:spPr>
          <a:xfrm rot="-2046914">
            <a:off x="7154697" y="-1077211"/>
            <a:ext cx="10349659" cy="8211979"/>
          </a:xfrm>
          <a:prstGeom prst="ellipse">
            <a:avLst/>
          </a:prstGeom>
          <a:solidFill>
            <a:srgbClr val="FFFFFF">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682" name="Google Shape;682;p41"/>
          <p:cNvSpPr txBox="1">
            <a:spLocks noGrp="1"/>
          </p:cNvSpPr>
          <p:nvPr>
            <p:ph type="title"/>
          </p:nvPr>
        </p:nvSpPr>
        <p:spPr>
          <a:xfrm>
            <a:off x="2746400" y="2875322"/>
            <a:ext cx="3666000" cy="3957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83" name="Google Shape;683;p41"/>
          <p:cNvSpPr txBox="1">
            <a:spLocks noGrp="1"/>
          </p:cNvSpPr>
          <p:nvPr>
            <p:ph type="subTitle" idx="1"/>
          </p:nvPr>
        </p:nvSpPr>
        <p:spPr>
          <a:xfrm>
            <a:off x="1981475" y="1592431"/>
            <a:ext cx="5190900" cy="98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solidFill>
                  <a:srgbClr val="FFFFFF"/>
                </a:solidFill>
              </a:defRPr>
            </a:lvl1pPr>
            <a:lvl2pPr lvl="1" algn="ctr" rtl="0">
              <a:spcBef>
                <a:spcPts val="1600"/>
              </a:spcBef>
              <a:spcAft>
                <a:spcPts val="0"/>
              </a:spcAft>
              <a:buNone/>
              <a:defRPr sz="2000">
                <a:solidFill>
                  <a:srgbClr val="FFFFFF"/>
                </a:solidFill>
              </a:defRPr>
            </a:lvl2pPr>
            <a:lvl3pPr lvl="2" algn="ctr" rtl="0">
              <a:spcBef>
                <a:spcPts val="1600"/>
              </a:spcBef>
              <a:spcAft>
                <a:spcPts val="0"/>
              </a:spcAft>
              <a:buNone/>
              <a:defRPr sz="2000">
                <a:solidFill>
                  <a:srgbClr val="FFFFFF"/>
                </a:solidFill>
              </a:defRPr>
            </a:lvl3pPr>
            <a:lvl4pPr lvl="3" algn="ctr" rtl="0">
              <a:spcBef>
                <a:spcPts val="1600"/>
              </a:spcBef>
              <a:spcAft>
                <a:spcPts val="0"/>
              </a:spcAft>
              <a:buNone/>
              <a:defRPr sz="2000">
                <a:solidFill>
                  <a:srgbClr val="FFFFFF"/>
                </a:solidFill>
              </a:defRPr>
            </a:lvl4pPr>
            <a:lvl5pPr lvl="4" algn="ctr" rtl="0">
              <a:spcBef>
                <a:spcPts val="1600"/>
              </a:spcBef>
              <a:spcAft>
                <a:spcPts val="0"/>
              </a:spcAft>
              <a:buNone/>
              <a:defRPr sz="2000">
                <a:solidFill>
                  <a:srgbClr val="FFFFFF"/>
                </a:solidFill>
              </a:defRPr>
            </a:lvl5pPr>
            <a:lvl6pPr lvl="5" algn="ctr" rtl="0">
              <a:spcBef>
                <a:spcPts val="1600"/>
              </a:spcBef>
              <a:spcAft>
                <a:spcPts val="0"/>
              </a:spcAft>
              <a:buNone/>
              <a:defRPr sz="2000">
                <a:solidFill>
                  <a:srgbClr val="FFFFFF"/>
                </a:solidFill>
              </a:defRPr>
            </a:lvl6pPr>
            <a:lvl7pPr lvl="6" algn="ctr" rtl="0">
              <a:spcBef>
                <a:spcPts val="1600"/>
              </a:spcBef>
              <a:spcAft>
                <a:spcPts val="0"/>
              </a:spcAft>
              <a:buNone/>
              <a:defRPr sz="2000">
                <a:solidFill>
                  <a:srgbClr val="FFFFFF"/>
                </a:solidFill>
              </a:defRPr>
            </a:lvl7pPr>
            <a:lvl8pPr lvl="7" algn="ctr" rtl="0">
              <a:spcBef>
                <a:spcPts val="1600"/>
              </a:spcBef>
              <a:spcAft>
                <a:spcPts val="0"/>
              </a:spcAft>
              <a:buNone/>
              <a:defRPr sz="2000">
                <a:solidFill>
                  <a:srgbClr val="FFFFFF"/>
                </a:solidFill>
              </a:defRPr>
            </a:lvl8pPr>
            <a:lvl9pPr lvl="8" algn="ctr" rtl="0">
              <a:spcBef>
                <a:spcPts val="1600"/>
              </a:spcBef>
              <a:spcAft>
                <a:spcPts val="1600"/>
              </a:spcAft>
              <a:buNone/>
              <a:defRPr sz="2000">
                <a:solidFill>
                  <a:srgbClr val="FFFFFF"/>
                </a:solidFill>
              </a:defRPr>
            </a:lvl9pPr>
          </a:lstStyle>
          <a:p>
            <a:endParaRPr/>
          </a:p>
        </p:txBody>
      </p:sp>
      <p:grpSp>
        <p:nvGrpSpPr>
          <p:cNvPr id="684" name="Google Shape;684;p41"/>
          <p:cNvGrpSpPr/>
          <p:nvPr/>
        </p:nvGrpSpPr>
        <p:grpSpPr>
          <a:xfrm>
            <a:off x="-102401" y="-14864"/>
            <a:ext cx="9351942" cy="1191016"/>
            <a:chOff x="-102401" y="-14864"/>
            <a:chExt cx="9351942" cy="1191016"/>
          </a:xfrm>
        </p:grpSpPr>
        <p:grpSp>
          <p:nvGrpSpPr>
            <p:cNvPr id="685" name="Google Shape;685;p41"/>
            <p:cNvGrpSpPr/>
            <p:nvPr/>
          </p:nvGrpSpPr>
          <p:grpSpPr>
            <a:xfrm>
              <a:off x="-102401" y="-14864"/>
              <a:ext cx="9351942" cy="616900"/>
              <a:chOff x="-210400" y="-1360875"/>
              <a:chExt cx="9351942" cy="888777"/>
            </a:xfrm>
          </p:grpSpPr>
          <p:sp>
            <p:nvSpPr>
              <p:cNvPr id="686" name="Google Shape;686;p41"/>
              <p:cNvSpPr/>
              <p:nvPr/>
            </p:nvSpPr>
            <p:spPr>
              <a:xfrm>
                <a:off x="4309818" y="-678782"/>
                <a:ext cx="317663" cy="206684"/>
              </a:xfrm>
              <a:custGeom>
                <a:avLst/>
                <a:gdLst/>
                <a:ahLst/>
                <a:cxnLst/>
                <a:rect l="l" t="t" r="r" b="b"/>
                <a:pathLst>
                  <a:path w="2242" h="2242" extrusionOk="0">
                    <a:moveTo>
                      <a:pt x="1123" y="1"/>
                    </a:moveTo>
                    <a:cubicBezTo>
                      <a:pt x="507" y="1"/>
                      <a:pt x="1" y="507"/>
                      <a:pt x="1" y="1119"/>
                    </a:cubicBezTo>
                    <a:cubicBezTo>
                      <a:pt x="1" y="1736"/>
                      <a:pt x="507" y="2242"/>
                      <a:pt x="1123" y="2242"/>
                    </a:cubicBezTo>
                    <a:cubicBezTo>
                      <a:pt x="1740" y="2242"/>
                      <a:pt x="2242" y="1736"/>
                      <a:pt x="2242" y="1119"/>
                    </a:cubicBezTo>
                    <a:cubicBezTo>
                      <a:pt x="2242" y="507"/>
                      <a:pt x="1740" y="1"/>
                      <a:pt x="1123" y="1"/>
                    </a:cubicBezTo>
                    <a:close/>
                  </a:path>
                </a:pathLst>
              </a:custGeom>
              <a:solidFill>
                <a:srgbClr val="3E5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01615" y="-1301414"/>
                <a:ext cx="9340748" cy="440288"/>
              </a:xfrm>
              <a:custGeom>
                <a:avLst/>
                <a:gdLst/>
                <a:ahLst/>
                <a:cxnLst/>
                <a:rect l="l" t="t" r="r" b="b"/>
                <a:pathLst>
                  <a:path w="65925" h="4776" extrusionOk="0">
                    <a:moveTo>
                      <a:pt x="0" y="0"/>
                    </a:moveTo>
                    <a:lnTo>
                      <a:pt x="0" y="4775"/>
                    </a:lnTo>
                    <a:lnTo>
                      <a:pt x="65924" y="4775"/>
                    </a:lnTo>
                    <a:lnTo>
                      <a:pt x="659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3846929" y="-1220013"/>
                <a:ext cx="1243450" cy="419822"/>
              </a:xfrm>
              <a:custGeom>
                <a:avLst/>
                <a:gdLst/>
                <a:ahLst/>
                <a:cxnLst/>
                <a:rect l="l" t="t" r="r" b="b"/>
                <a:pathLst>
                  <a:path w="8776" h="4554" extrusionOk="0">
                    <a:moveTo>
                      <a:pt x="5" y="0"/>
                    </a:moveTo>
                    <a:cubicBezTo>
                      <a:pt x="5" y="53"/>
                      <a:pt x="1" y="111"/>
                      <a:pt x="1" y="164"/>
                    </a:cubicBezTo>
                    <a:cubicBezTo>
                      <a:pt x="1" y="2588"/>
                      <a:pt x="1967" y="4554"/>
                      <a:pt x="4390" y="4554"/>
                    </a:cubicBezTo>
                    <a:cubicBezTo>
                      <a:pt x="6809" y="4554"/>
                      <a:pt x="8776" y="2588"/>
                      <a:pt x="8776" y="164"/>
                    </a:cubicBezTo>
                    <a:cubicBezTo>
                      <a:pt x="8776" y="111"/>
                      <a:pt x="8776" y="53"/>
                      <a:pt x="8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210400" y="-1360875"/>
                <a:ext cx="9351942" cy="305048"/>
              </a:xfrm>
              <a:custGeom>
                <a:avLst/>
                <a:gdLst/>
                <a:ahLst/>
                <a:cxnLst/>
                <a:rect l="l" t="t" r="r" b="b"/>
                <a:pathLst>
                  <a:path w="66004" h="3309" extrusionOk="0">
                    <a:moveTo>
                      <a:pt x="1" y="1"/>
                    </a:moveTo>
                    <a:lnTo>
                      <a:pt x="1" y="3308"/>
                    </a:lnTo>
                    <a:lnTo>
                      <a:pt x="66003" y="3308"/>
                    </a:lnTo>
                    <a:lnTo>
                      <a:pt x="660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 name="Google Shape;690;p41"/>
            <p:cNvSpPr/>
            <p:nvPr/>
          </p:nvSpPr>
          <p:spPr>
            <a:xfrm>
              <a:off x="3398400" y="360475"/>
              <a:ext cx="2384192" cy="772136"/>
            </a:xfrm>
            <a:custGeom>
              <a:avLst/>
              <a:gdLst/>
              <a:ahLst/>
              <a:cxnLst/>
              <a:rect l="l" t="t" r="r" b="b"/>
              <a:pathLst>
                <a:path w="18335" h="7785" extrusionOk="0">
                  <a:moveTo>
                    <a:pt x="2552" y="0"/>
                  </a:moveTo>
                  <a:cubicBezTo>
                    <a:pt x="1149" y="0"/>
                    <a:pt x="0" y="1150"/>
                    <a:pt x="0" y="2552"/>
                  </a:cubicBezTo>
                  <a:lnTo>
                    <a:pt x="0" y="5140"/>
                  </a:lnTo>
                  <a:cubicBezTo>
                    <a:pt x="0" y="6595"/>
                    <a:pt x="1189" y="7785"/>
                    <a:pt x="2641" y="7785"/>
                  </a:cubicBezTo>
                  <a:lnTo>
                    <a:pt x="15628" y="7785"/>
                  </a:lnTo>
                  <a:cubicBezTo>
                    <a:pt x="17119" y="7785"/>
                    <a:pt x="18334" y="6564"/>
                    <a:pt x="18334" y="5073"/>
                  </a:cubicBezTo>
                  <a:lnTo>
                    <a:pt x="18334" y="2552"/>
                  </a:lnTo>
                  <a:cubicBezTo>
                    <a:pt x="18334" y="1150"/>
                    <a:pt x="17189" y="0"/>
                    <a:pt x="15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1"/>
            <p:cNvSpPr/>
            <p:nvPr/>
          </p:nvSpPr>
          <p:spPr>
            <a:xfrm>
              <a:off x="3572645" y="460848"/>
              <a:ext cx="2078349" cy="570994"/>
            </a:xfrm>
            <a:custGeom>
              <a:avLst/>
              <a:gdLst/>
              <a:ahLst/>
              <a:cxnLst/>
              <a:rect l="l" t="t" r="r" b="b"/>
              <a:pathLst>
                <a:path w="15983" h="5757" extrusionOk="0">
                  <a:moveTo>
                    <a:pt x="1434" y="0"/>
                  </a:moveTo>
                  <a:cubicBezTo>
                    <a:pt x="644" y="0"/>
                    <a:pt x="0" y="644"/>
                    <a:pt x="0" y="1433"/>
                  </a:cubicBezTo>
                  <a:lnTo>
                    <a:pt x="0" y="4256"/>
                  </a:lnTo>
                  <a:cubicBezTo>
                    <a:pt x="0" y="5081"/>
                    <a:pt x="680" y="5757"/>
                    <a:pt x="1505" y="5757"/>
                  </a:cubicBezTo>
                  <a:lnTo>
                    <a:pt x="14425" y="5757"/>
                  </a:lnTo>
                  <a:cubicBezTo>
                    <a:pt x="15282" y="5757"/>
                    <a:pt x="15983" y="5055"/>
                    <a:pt x="15983" y="4198"/>
                  </a:cubicBezTo>
                  <a:lnTo>
                    <a:pt x="15983" y="1433"/>
                  </a:lnTo>
                  <a:cubicBezTo>
                    <a:pt x="15983" y="644"/>
                    <a:pt x="15339" y="0"/>
                    <a:pt x="14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1"/>
            <p:cNvSpPr/>
            <p:nvPr/>
          </p:nvSpPr>
          <p:spPr>
            <a:xfrm>
              <a:off x="3572645" y="460848"/>
              <a:ext cx="1456262" cy="460108"/>
            </a:xfrm>
            <a:custGeom>
              <a:avLst/>
              <a:gdLst/>
              <a:ahLst/>
              <a:cxnLst/>
              <a:rect l="l" t="t" r="r" b="b"/>
              <a:pathLst>
                <a:path w="11199" h="4639" extrusionOk="0">
                  <a:moveTo>
                    <a:pt x="1985" y="0"/>
                  </a:moveTo>
                  <a:cubicBezTo>
                    <a:pt x="893" y="0"/>
                    <a:pt x="0" y="892"/>
                    <a:pt x="0" y="1984"/>
                  </a:cubicBezTo>
                  <a:lnTo>
                    <a:pt x="0" y="3244"/>
                  </a:lnTo>
                  <a:cubicBezTo>
                    <a:pt x="0" y="3746"/>
                    <a:pt x="151" y="4216"/>
                    <a:pt x="413" y="4612"/>
                  </a:cubicBezTo>
                  <a:cubicBezTo>
                    <a:pt x="691" y="4630"/>
                    <a:pt x="969" y="4639"/>
                    <a:pt x="1247" y="4639"/>
                  </a:cubicBezTo>
                  <a:cubicBezTo>
                    <a:pt x="5030" y="4639"/>
                    <a:pt x="8792" y="2964"/>
                    <a:pt x="11199" y="0"/>
                  </a:cubicBezTo>
                  <a:close/>
                </a:path>
              </a:pathLst>
            </a:custGeom>
            <a:solidFill>
              <a:srgbClr val="00ABB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1"/>
            <p:cNvSpPr/>
            <p:nvPr/>
          </p:nvSpPr>
          <p:spPr>
            <a:xfrm>
              <a:off x="4164689" y="979770"/>
              <a:ext cx="851989" cy="196381"/>
            </a:xfrm>
            <a:custGeom>
              <a:avLst/>
              <a:gdLst/>
              <a:ahLst/>
              <a:cxnLst/>
              <a:rect l="l" t="t" r="r" b="b"/>
              <a:pathLst>
                <a:path w="6552" h="1980" extrusionOk="0">
                  <a:moveTo>
                    <a:pt x="986" y="1"/>
                  </a:moveTo>
                  <a:cubicBezTo>
                    <a:pt x="445" y="1"/>
                    <a:pt x="1" y="445"/>
                    <a:pt x="1" y="990"/>
                  </a:cubicBezTo>
                  <a:cubicBezTo>
                    <a:pt x="1" y="1532"/>
                    <a:pt x="445" y="1980"/>
                    <a:pt x="986" y="1980"/>
                  </a:cubicBezTo>
                  <a:lnTo>
                    <a:pt x="5562" y="1980"/>
                  </a:lnTo>
                  <a:cubicBezTo>
                    <a:pt x="6103" y="1980"/>
                    <a:pt x="6552" y="1532"/>
                    <a:pt x="6552" y="990"/>
                  </a:cubicBezTo>
                  <a:cubicBezTo>
                    <a:pt x="6552" y="445"/>
                    <a:pt x="6103" y="1"/>
                    <a:pt x="5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1"/>
            <p:cNvSpPr/>
            <p:nvPr/>
          </p:nvSpPr>
          <p:spPr>
            <a:xfrm>
              <a:off x="4292902" y="1040966"/>
              <a:ext cx="97656" cy="73990"/>
            </a:xfrm>
            <a:custGeom>
              <a:avLst/>
              <a:gdLst/>
              <a:ahLst/>
              <a:cxnLst/>
              <a:rect l="l" t="t" r="r" b="b"/>
              <a:pathLst>
                <a:path w="751" h="746" extrusionOk="0">
                  <a:moveTo>
                    <a:pt x="377" y="0"/>
                  </a:moveTo>
                  <a:cubicBezTo>
                    <a:pt x="169" y="0"/>
                    <a:pt x="0" y="164"/>
                    <a:pt x="0" y="373"/>
                  </a:cubicBezTo>
                  <a:cubicBezTo>
                    <a:pt x="0" y="578"/>
                    <a:pt x="169" y="746"/>
                    <a:pt x="377" y="746"/>
                  </a:cubicBezTo>
                  <a:cubicBezTo>
                    <a:pt x="582" y="746"/>
                    <a:pt x="750" y="578"/>
                    <a:pt x="750" y="373"/>
                  </a:cubicBezTo>
                  <a:cubicBezTo>
                    <a:pt x="750" y="164"/>
                    <a:pt x="582"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41"/>
          <p:cNvGrpSpPr/>
          <p:nvPr/>
        </p:nvGrpSpPr>
        <p:grpSpPr>
          <a:xfrm>
            <a:off x="100" y="3246656"/>
            <a:ext cx="9143942" cy="2459741"/>
            <a:chOff x="100" y="3246656"/>
            <a:chExt cx="9143942" cy="2459741"/>
          </a:xfrm>
        </p:grpSpPr>
        <p:sp>
          <p:nvSpPr>
            <p:cNvPr id="696" name="Google Shape;696;p41"/>
            <p:cNvSpPr/>
            <p:nvPr/>
          </p:nvSpPr>
          <p:spPr>
            <a:xfrm>
              <a:off x="8520133" y="5260606"/>
              <a:ext cx="622097" cy="59621"/>
            </a:xfrm>
            <a:custGeom>
              <a:avLst/>
              <a:gdLst/>
              <a:ahLst/>
              <a:cxnLst/>
              <a:rect l="l" t="t" r="r" b="b"/>
              <a:pathLst>
                <a:path w="4489" h="570" extrusionOk="0">
                  <a:moveTo>
                    <a:pt x="285" y="0"/>
                  </a:moveTo>
                  <a:cubicBezTo>
                    <a:pt x="130" y="0"/>
                    <a:pt x="1" y="129"/>
                    <a:pt x="1" y="285"/>
                  </a:cubicBezTo>
                  <a:cubicBezTo>
                    <a:pt x="1" y="440"/>
                    <a:pt x="130" y="569"/>
                    <a:pt x="285" y="569"/>
                  </a:cubicBezTo>
                  <a:lnTo>
                    <a:pt x="4488" y="569"/>
                  </a:lnTo>
                  <a:lnTo>
                    <a:pt x="44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1"/>
            <p:cNvSpPr/>
            <p:nvPr/>
          </p:nvSpPr>
          <p:spPr>
            <a:xfrm>
              <a:off x="6113337" y="5183173"/>
              <a:ext cx="2112561" cy="411312"/>
            </a:xfrm>
            <a:custGeom>
              <a:avLst/>
              <a:gdLst/>
              <a:ahLst/>
              <a:cxnLst/>
              <a:rect l="l" t="t" r="r" b="b"/>
              <a:pathLst>
                <a:path w="14910" h="2903" extrusionOk="0">
                  <a:moveTo>
                    <a:pt x="1452" y="0"/>
                  </a:moveTo>
                  <a:cubicBezTo>
                    <a:pt x="658" y="0"/>
                    <a:pt x="1" y="652"/>
                    <a:pt x="1" y="1451"/>
                  </a:cubicBezTo>
                  <a:cubicBezTo>
                    <a:pt x="1" y="2250"/>
                    <a:pt x="658" y="2903"/>
                    <a:pt x="1452" y="2903"/>
                  </a:cubicBezTo>
                  <a:lnTo>
                    <a:pt x="13458" y="2903"/>
                  </a:lnTo>
                  <a:cubicBezTo>
                    <a:pt x="14257" y="2903"/>
                    <a:pt x="14910" y="2250"/>
                    <a:pt x="14910" y="1451"/>
                  </a:cubicBezTo>
                  <a:cubicBezTo>
                    <a:pt x="14910" y="652"/>
                    <a:pt x="14257" y="0"/>
                    <a:pt x="13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1"/>
            <p:cNvSpPr/>
            <p:nvPr/>
          </p:nvSpPr>
          <p:spPr>
            <a:xfrm>
              <a:off x="6926473" y="5350929"/>
              <a:ext cx="486271" cy="74951"/>
            </a:xfrm>
            <a:custGeom>
              <a:avLst/>
              <a:gdLst/>
              <a:ahLst/>
              <a:cxnLst/>
              <a:rect l="l" t="t" r="r" b="b"/>
              <a:pathLst>
                <a:path w="3432" h="529" extrusionOk="0">
                  <a:moveTo>
                    <a:pt x="266" y="1"/>
                  </a:moveTo>
                  <a:cubicBezTo>
                    <a:pt x="121" y="1"/>
                    <a:pt x="0" y="121"/>
                    <a:pt x="0" y="267"/>
                  </a:cubicBezTo>
                  <a:cubicBezTo>
                    <a:pt x="0" y="410"/>
                    <a:pt x="121" y="529"/>
                    <a:pt x="266" y="529"/>
                  </a:cubicBezTo>
                  <a:lnTo>
                    <a:pt x="3169" y="529"/>
                  </a:lnTo>
                  <a:cubicBezTo>
                    <a:pt x="3312" y="529"/>
                    <a:pt x="3431" y="410"/>
                    <a:pt x="3431" y="267"/>
                  </a:cubicBezTo>
                  <a:cubicBezTo>
                    <a:pt x="3431" y="121"/>
                    <a:pt x="3312" y="1"/>
                    <a:pt x="3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9" name="Google Shape;699;p41"/>
            <p:cNvGrpSpPr/>
            <p:nvPr/>
          </p:nvGrpSpPr>
          <p:grpSpPr>
            <a:xfrm>
              <a:off x="100" y="3246656"/>
              <a:ext cx="9143942" cy="2459741"/>
              <a:chOff x="100" y="3246656"/>
              <a:chExt cx="9143942" cy="2459741"/>
            </a:xfrm>
          </p:grpSpPr>
          <p:sp>
            <p:nvSpPr>
              <p:cNvPr id="700" name="Google Shape;700;p41"/>
              <p:cNvSpPr/>
              <p:nvPr/>
            </p:nvSpPr>
            <p:spPr>
              <a:xfrm>
                <a:off x="100" y="5071703"/>
                <a:ext cx="9142149" cy="602142"/>
              </a:xfrm>
              <a:custGeom>
                <a:avLst/>
                <a:gdLst/>
                <a:ahLst/>
                <a:cxnLst/>
                <a:rect l="l" t="t" r="r" b="b"/>
                <a:pathLst>
                  <a:path w="65969" h="22162" extrusionOk="0">
                    <a:moveTo>
                      <a:pt x="0" y="1"/>
                    </a:moveTo>
                    <a:lnTo>
                      <a:pt x="0" y="22161"/>
                    </a:lnTo>
                    <a:lnTo>
                      <a:pt x="65968" y="22161"/>
                    </a:lnTo>
                    <a:lnTo>
                      <a:pt x="65968" y="1"/>
                    </a:lnTo>
                    <a:close/>
                  </a:path>
                </a:pathLst>
              </a:custGeom>
              <a:solidFill>
                <a:srgbClr val="1F424C">
                  <a:alpha val="78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1"/>
              <p:cNvSpPr/>
              <p:nvPr/>
            </p:nvSpPr>
            <p:spPr>
              <a:xfrm>
                <a:off x="3528813" y="4751839"/>
                <a:ext cx="2231040" cy="954557"/>
              </a:xfrm>
              <a:custGeom>
                <a:avLst/>
                <a:gdLst/>
                <a:ahLst/>
                <a:cxnLst/>
                <a:rect l="l" t="t" r="r" b="b"/>
                <a:pathLst>
                  <a:path w="16099" h="9126" extrusionOk="0">
                    <a:moveTo>
                      <a:pt x="4563" y="0"/>
                    </a:moveTo>
                    <a:cubicBezTo>
                      <a:pt x="2056" y="0"/>
                      <a:pt x="1" y="2051"/>
                      <a:pt x="1" y="4563"/>
                    </a:cubicBezTo>
                    <a:cubicBezTo>
                      <a:pt x="1" y="7070"/>
                      <a:pt x="2056" y="9125"/>
                      <a:pt x="4563" y="9125"/>
                    </a:cubicBezTo>
                    <a:lnTo>
                      <a:pt x="11536" y="9125"/>
                    </a:lnTo>
                    <a:cubicBezTo>
                      <a:pt x="14044" y="9125"/>
                      <a:pt x="16098" y="7070"/>
                      <a:pt x="16098" y="4563"/>
                    </a:cubicBezTo>
                    <a:cubicBezTo>
                      <a:pt x="16098" y="2051"/>
                      <a:pt x="14044" y="0"/>
                      <a:pt x="11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1"/>
              <p:cNvSpPr/>
              <p:nvPr/>
            </p:nvSpPr>
            <p:spPr>
              <a:xfrm>
                <a:off x="6189" y="4491808"/>
                <a:ext cx="9137853" cy="593382"/>
              </a:xfrm>
              <a:custGeom>
                <a:avLst/>
                <a:gdLst/>
                <a:ahLst/>
                <a:cxnLst/>
                <a:rect l="l" t="t" r="r" b="b"/>
                <a:pathLst>
                  <a:path w="65938" h="5673" extrusionOk="0">
                    <a:moveTo>
                      <a:pt x="1" y="0"/>
                    </a:moveTo>
                    <a:lnTo>
                      <a:pt x="1" y="5672"/>
                    </a:lnTo>
                    <a:lnTo>
                      <a:pt x="65937" y="5672"/>
                    </a:lnTo>
                    <a:lnTo>
                      <a:pt x="659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1"/>
              <p:cNvSpPr/>
              <p:nvPr/>
            </p:nvSpPr>
            <p:spPr>
              <a:xfrm>
                <a:off x="1985150" y="4117250"/>
                <a:ext cx="5190805" cy="395575"/>
              </a:xfrm>
              <a:custGeom>
                <a:avLst/>
                <a:gdLst/>
                <a:ahLst/>
                <a:cxnLst/>
                <a:rect l="l" t="t" r="r" b="b"/>
                <a:pathLst>
                  <a:path w="33573" h="6273" extrusionOk="0">
                    <a:moveTo>
                      <a:pt x="9898" y="1"/>
                    </a:moveTo>
                    <a:cubicBezTo>
                      <a:pt x="5544" y="1"/>
                      <a:pt x="1762" y="2575"/>
                      <a:pt x="0" y="6273"/>
                    </a:cubicBezTo>
                    <a:lnTo>
                      <a:pt x="33572" y="6273"/>
                    </a:lnTo>
                    <a:cubicBezTo>
                      <a:pt x="31806" y="2575"/>
                      <a:pt x="28025" y="1"/>
                      <a:pt x="23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1"/>
              <p:cNvSpPr/>
              <p:nvPr/>
            </p:nvSpPr>
            <p:spPr>
              <a:xfrm>
                <a:off x="784" y="3599583"/>
                <a:ext cx="584957" cy="988865"/>
              </a:xfrm>
              <a:custGeom>
                <a:avLst/>
                <a:gdLst/>
                <a:ahLst/>
                <a:cxnLst/>
                <a:rect l="l" t="t" r="r" b="b"/>
                <a:pathLst>
                  <a:path w="4221" h="9454" extrusionOk="0">
                    <a:moveTo>
                      <a:pt x="0" y="0"/>
                    </a:moveTo>
                    <a:lnTo>
                      <a:pt x="0" y="9454"/>
                    </a:lnTo>
                    <a:lnTo>
                      <a:pt x="4221" y="9454"/>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1"/>
              <p:cNvSpPr/>
              <p:nvPr/>
            </p:nvSpPr>
            <p:spPr>
              <a:xfrm>
                <a:off x="8557135" y="3599583"/>
                <a:ext cx="585095" cy="988865"/>
              </a:xfrm>
              <a:custGeom>
                <a:avLst/>
                <a:gdLst/>
                <a:ahLst/>
                <a:cxnLst/>
                <a:rect l="l" t="t" r="r" b="b"/>
                <a:pathLst>
                  <a:path w="4222" h="9454" extrusionOk="0">
                    <a:moveTo>
                      <a:pt x="4221" y="0"/>
                    </a:moveTo>
                    <a:lnTo>
                      <a:pt x="0" y="9454"/>
                    </a:lnTo>
                    <a:lnTo>
                      <a:pt x="4221" y="9454"/>
                    </a:lnTo>
                    <a:lnTo>
                      <a:pt x="4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1"/>
              <p:cNvSpPr/>
              <p:nvPr/>
            </p:nvSpPr>
            <p:spPr>
              <a:xfrm>
                <a:off x="6882" y="4502477"/>
                <a:ext cx="9043617" cy="589721"/>
              </a:xfrm>
              <a:custGeom>
                <a:avLst/>
                <a:gdLst/>
                <a:ahLst/>
                <a:cxnLst/>
                <a:rect l="l" t="t" r="r" b="b"/>
                <a:pathLst>
                  <a:path w="65258" h="5638" extrusionOk="0">
                    <a:moveTo>
                      <a:pt x="33832" y="0"/>
                    </a:moveTo>
                    <a:cubicBezTo>
                      <a:pt x="32136" y="0"/>
                      <a:pt x="29955" y="873"/>
                      <a:pt x="29250" y="1682"/>
                    </a:cubicBezTo>
                    <a:lnTo>
                      <a:pt x="0" y="1682"/>
                    </a:lnTo>
                    <a:lnTo>
                      <a:pt x="0" y="3858"/>
                    </a:lnTo>
                    <a:lnTo>
                      <a:pt x="29617" y="3858"/>
                    </a:lnTo>
                    <a:cubicBezTo>
                      <a:pt x="30102" y="3858"/>
                      <a:pt x="30479" y="4271"/>
                      <a:pt x="30479" y="4772"/>
                    </a:cubicBezTo>
                    <a:lnTo>
                      <a:pt x="30479" y="4781"/>
                    </a:lnTo>
                    <a:cubicBezTo>
                      <a:pt x="30479" y="5074"/>
                      <a:pt x="30506" y="5363"/>
                      <a:pt x="30555" y="5638"/>
                    </a:cubicBezTo>
                    <a:lnTo>
                      <a:pt x="39253" y="5638"/>
                    </a:lnTo>
                    <a:cubicBezTo>
                      <a:pt x="39306" y="5363"/>
                      <a:pt x="39333" y="5074"/>
                      <a:pt x="39333" y="4781"/>
                    </a:cubicBezTo>
                    <a:lnTo>
                      <a:pt x="39333" y="4772"/>
                    </a:lnTo>
                    <a:cubicBezTo>
                      <a:pt x="39329" y="4271"/>
                      <a:pt x="39710" y="3858"/>
                      <a:pt x="40189" y="3858"/>
                    </a:cubicBezTo>
                    <a:lnTo>
                      <a:pt x="65258" y="3858"/>
                    </a:lnTo>
                    <a:lnTo>
                      <a:pt x="65258" y="1682"/>
                    </a:lnTo>
                    <a:lnTo>
                      <a:pt x="38188" y="1682"/>
                    </a:lnTo>
                    <a:cubicBezTo>
                      <a:pt x="37376" y="750"/>
                      <a:pt x="35840" y="307"/>
                      <a:pt x="34562" y="63"/>
                    </a:cubicBezTo>
                    <a:cubicBezTo>
                      <a:pt x="34334" y="20"/>
                      <a:pt x="34089" y="0"/>
                      <a:pt x="33832" y="0"/>
                    </a:cubicBezTo>
                    <a:close/>
                  </a:path>
                </a:pathLst>
              </a:custGeom>
              <a:solidFill>
                <a:srgbClr val="00ABBF">
                  <a:alpha val="519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1"/>
              <p:cNvSpPr/>
              <p:nvPr/>
            </p:nvSpPr>
            <p:spPr>
              <a:xfrm>
                <a:off x="4162273" y="4210961"/>
                <a:ext cx="1000843" cy="755403"/>
              </a:xfrm>
              <a:custGeom>
                <a:avLst/>
                <a:gdLst/>
                <a:ahLst/>
                <a:cxnLst/>
                <a:rect l="l" t="t" r="r" b="b"/>
                <a:pathLst>
                  <a:path w="7222" h="7222" extrusionOk="0">
                    <a:moveTo>
                      <a:pt x="3610" y="1"/>
                    </a:moveTo>
                    <a:cubicBezTo>
                      <a:pt x="1617" y="1"/>
                      <a:pt x="1" y="1616"/>
                      <a:pt x="1" y="3609"/>
                    </a:cubicBezTo>
                    <a:cubicBezTo>
                      <a:pt x="1" y="5606"/>
                      <a:pt x="1617" y="7222"/>
                      <a:pt x="3610" y="7222"/>
                    </a:cubicBezTo>
                    <a:cubicBezTo>
                      <a:pt x="5607" y="7222"/>
                      <a:pt x="7222" y="5606"/>
                      <a:pt x="7222" y="3609"/>
                    </a:cubicBezTo>
                    <a:cubicBezTo>
                      <a:pt x="7222" y="1616"/>
                      <a:pt x="5607" y="1"/>
                      <a:pt x="3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1"/>
              <p:cNvSpPr/>
              <p:nvPr/>
            </p:nvSpPr>
            <p:spPr>
              <a:xfrm>
                <a:off x="985775" y="4064725"/>
                <a:ext cx="1252890" cy="1039464"/>
              </a:xfrm>
              <a:custGeom>
                <a:avLst/>
                <a:gdLst/>
                <a:ahLst/>
                <a:cxnLst/>
                <a:rect l="l" t="t" r="r" b="b"/>
                <a:pathLst>
                  <a:path w="8621" h="8620" extrusionOk="0">
                    <a:moveTo>
                      <a:pt x="4310" y="1"/>
                    </a:moveTo>
                    <a:cubicBezTo>
                      <a:pt x="1926" y="1"/>
                      <a:pt x="1" y="1927"/>
                      <a:pt x="1" y="4310"/>
                    </a:cubicBezTo>
                    <a:cubicBezTo>
                      <a:pt x="1" y="6689"/>
                      <a:pt x="1926" y="8619"/>
                      <a:pt x="4310" y="8619"/>
                    </a:cubicBezTo>
                    <a:cubicBezTo>
                      <a:pt x="6689" y="8619"/>
                      <a:pt x="8620" y="6689"/>
                      <a:pt x="8620" y="4310"/>
                    </a:cubicBezTo>
                    <a:cubicBezTo>
                      <a:pt x="8620" y="1927"/>
                      <a:pt x="6689" y="1"/>
                      <a:pt x="43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1"/>
              <p:cNvSpPr/>
              <p:nvPr/>
            </p:nvSpPr>
            <p:spPr>
              <a:xfrm>
                <a:off x="4223804" y="4257402"/>
                <a:ext cx="877920" cy="662521"/>
              </a:xfrm>
              <a:custGeom>
                <a:avLst/>
                <a:gdLst/>
                <a:ahLst/>
                <a:cxnLst/>
                <a:rect l="l" t="t" r="r" b="b"/>
                <a:pathLst>
                  <a:path w="6335" h="6334" extrusionOk="0">
                    <a:moveTo>
                      <a:pt x="3166" y="0"/>
                    </a:moveTo>
                    <a:cubicBezTo>
                      <a:pt x="1417" y="0"/>
                      <a:pt x="1" y="1416"/>
                      <a:pt x="1" y="3165"/>
                    </a:cubicBezTo>
                    <a:cubicBezTo>
                      <a:pt x="1" y="4914"/>
                      <a:pt x="1417" y="6334"/>
                      <a:pt x="3166" y="6334"/>
                    </a:cubicBezTo>
                    <a:cubicBezTo>
                      <a:pt x="4914" y="6334"/>
                      <a:pt x="6335" y="4914"/>
                      <a:pt x="6335" y="3165"/>
                    </a:cubicBezTo>
                    <a:cubicBezTo>
                      <a:pt x="6335" y="1416"/>
                      <a:pt x="4914" y="0"/>
                      <a:pt x="3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1"/>
              <p:cNvSpPr/>
              <p:nvPr/>
            </p:nvSpPr>
            <p:spPr>
              <a:xfrm>
                <a:off x="8245324" y="4551743"/>
                <a:ext cx="893857" cy="1039490"/>
              </a:xfrm>
              <a:custGeom>
                <a:avLst/>
                <a:gdLst/>
                <a:ahLst/>
                <a:cxnLst/>
                <a:rect l="l" t="t" r="r" b="b"/>
                <a:pathLst>
                  <a:path w="6450" h="9938" extrusionOk="0">
                    <a:moveTo>
                      <a:pt x="4917" y="0"/>
                    </a:moveTo>
                    <a:cubicBezTo>
                      <a:pt x="2201" y="0"/>
                      <a:pt x="0" y="2223"/>
                      <a:pt x="0" y="4972"/>
                    </a:cubicBezTo>
                    <a:cubicBezTo>
                      <a:pt x="0" y="7715"/>
                      <a:pt x="2201" y="9938"/>
                      <a:pt x="4917" y="9938"/>
                    </a:cubicBezTo>
                    <a:cubicBezTo>
                      <a:pt x="5454" y="9938"/>
                      <a:pt x="5965" y="9849"/>
                      <a:pt x="6449" y="9689"/>
                    </a:cubicBezTo>
                    <a:lnTo>
                      <a:pt x="6449" y="249"/>
                    </a:lnTo>
                    <a:cubicBezTo>
                      <a:pt x="5965" y="89"/>
                      <a:pt x="5454" y="0"/>
                      <a:pt x="4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1"/>
              <p:cNvSpPr/>
              <p:nvPr/>
            </p:nvSpPr>
            <p:spPr>
              <a:xfrm>
                <a:off x="8446962" y="5005282"/>
                <a:ext cx="695268" cy="59516"/>
              </a:xfrm>
              <a:custGeom>
                <a:avLst/>
                <a:gdLst/>
                <a:ahLst/>
                <a:cxnLst/>
                <a:rect l="l" t="t" r="r" b="b"/>
                <a:pathLst>
                  <a:path w="5017" h="569" extrusionOk="0">
                    <a:moveTo>
                      <a:pt x="285" y="1"/>
                    </a:moveTo>
                    <a:cubicBezTo>
                      <a:pt x="129" y="1"/>
                      <a:pt x="0" y="130"/>
                      <a:pt x="0" y="284"/>
                    </a:cubicBezTo>
                    <a:cubicBezTo>
                      <a:pt x="0" y="440"/>
                      <a:pt x="129" y="569"/>
                      <a:pt x="285" y="569"/>
                    </a:cubicBezTo>
                    <a:lnTo>
                      <a:pt x="5016" y="569"/>
                    </a:lnTo>
                    <a:lnTo>
                      <a:pt x="5016" y="5"/>
                    </a:lnTo>
                    <a:cubicBezTo>
                      <a:pt x="5011" y="5"/>
                      <a:pt x="5007" y="1"/>
                      <a:pt x="5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1"/>
              <p:cNvSpPr/>
              <p:nvPr/>
            </p:nvSpPr>
            <p:spPr>
              <a:xfrm>
                <a:off x="8459295" y="4885935"/>
                <a:ext cx="682935" cy="59098"/>
              </a:xfrm>
              <a:custGeom>
                <a:avLst/>
                <a:gdLst/>
                <a:ahLst/>
                <a:cxnLst/>
                <a:rect l="l" t="t" r="r" b="b"/>
                <a:pathLst>
                  <a:path w="4928" h="565" extrusionOk="0">
                    <a:moveTo>
                      <a:pt x="284" y="1"/>
                    </a:moveTo>
                    <a:cubicBezTo>
                      <a:pt x="129" y="1"/>
                      <a:pt x="1" y="130"/>
                      <a:pt x="1" y="285"/>
                    </a:cubicBezTo>
                    <a:cubicBezTo>
                      <a:pt x="1" y="440"/>
                      <a:pt x="129" y="564"/>
                      <a:pt x="284" y="564"/>
                    </a:cubicBezTo>
                    <a:lnTo>
                      <a:pt x="4927" y="564"/>
                    </a:lnTo>
                    <a:lnTo>
                      <a:pt x="49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1"/>
              <p:cNvSpPr/>
              <p:nvPr/>
            </p:nvSpPr>
            <p:spPr>
              <a:xfrm>
                <a:off x="8593443" y="4766169"/>
                <a:ext cx="548787" cy="59516"/>
              </a:xfrm>
              <a:custGeom>
                <a:avLst/>
                <a:gdLst/>
                <a:ahLst/>
                <a:cxnLst/>
                <a:rect l="l" t="t" r="r" b="b"/>
                <a:pathLst>
                  <a:path w="3960" h="569" extrusionOk="0">
                    <a:moveTo>
                      <a:pt x="284" y="1"/>
                    </a:moveTo>
                    <a:cubicBezTo>
                      <a:pt x="129" y="1"/>
                      <a:pt x="0" y="130"/>
                      <a:pt x="0" y="285"/>
                    </a:cubicBezTo>
                    <a:cubicBezTo>
                      <a:pt x="0" y="440"/>
                      <a:pt x="129" y="569"/>
                      <a:pt x="284" y="569"/>
                    </a:cubicBezTo>
                    <a:lnTo>
                      <a:pt x="3959" y="569"/>
                    </a:lnTo>
                    <a:lnTo>
                      <a:pt x="39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1"/>
              <p:cNvSpPr/>
              <p:nvPr/>
            </p:nvSpPr>
            <p:spPr>
              <a:xfrm>
                <a:off x="8437815" y="5136657"/>
                <a:ext cx="704415" cy="59098"/>
              </a:xfrm>
              <a:custGeom>
                <a:avLst/>
                <a:gdLst/>
                <a:ahLst/>
                <a:cxnLst/>
                <a:rect l="l" t="t" r="r" b="b"/>
                <a:pathLst>
                  <a:path w="5083" h="565" extrusionOk="0">
                    <a:moveTo>
                      <a:pt x="284" y="1"/>
                    </a:moveTo>
                    <a:cubicBezTo>
                      <a:pt x="129" y="1"/>
                      <a:pt x="0" y="130"/>
                      <a:pt x="0" y="285"/>
                    </a:cubicBezTo>
                    <a:cubicBezTo>
                      <a:pt x="0" y="440"/>
                      <a:pt x="129" y="564"/>
                      <a:pt x="284" y="564"/>
                    </a:cubicBezTo>
                    <a:lnTo>
                      <a:pt x="5007" y="564"/>
                    </a:lnTo>
                    <a:cubicBezTo>
                      <a:pt x="5033" y="564"/>
                      <a:pt x="5056" y="560"/>
                      <a:pt x="5082" y="556"/>
                    </a:cubicBezTo>
                    <a:lnTo>
                      <a:pt x="5082" y="9"/>
                    </a:lnTo>
                    <a:cubicBezTo>
                      <a:pt x="5056" y="5"/>
                      <a:pt x="5033" y="1"/>
                      <a:pt x="5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5442913" y="4570361"/>
                <a:ext cx="524119" cy="395588"/>
              </a:xfrm>
              <a:custGeom>
                <a:avLst/>
                <a:gdLst/>
                <a:ahLst/>
                <a:cxnLst/>
                <a:rect l="l" t="t" r="r" b="b"/>
                <a:pathLst>
                  <a:path w="3782" h="3782" extrusionOk="0">
                    <a:moveTo>
                      <a:pt x="1891" y="0"/>
                    </a:moveTo>
                    <a:cubicBezTo>
                      <a:pt x="844" y="0"/>
                      <a:pt x="0" y="843"/>
                      <a:pt x="0" y="1891"/>
                    </a:cubicBezTo>
                    <a:cubicBezTo>
                      <a:pt x="0" y="2934"/>
                      <a:pt x="844" y="3782"/>
                      <a:pt x="1891" y="3782"/>
                    </a:cubicBezTo>
                    <a:cubicBezTo>
                      <a:pt x="2934" y="3782"/>
                      <a:pt x="3782" y="2934"/>
                      <a:pt x="3782" y="1891"/>
                    </a:cubicBezTo>
                    <a:cubicBezTo>
                      <a:pt x="3782" y="843"/>
                      <a:pt x="2934"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3391617" y="4577265"/>
                <a:ext cx="524119" cy="395588"/>
              </a:xfrm>
              <a:custGeom>
                <a:avLst/>
                <a:gdLst/>
                <a:ahLst/>
                <a:cxnLst/>
                <a:rect l="l" t="t" r="r" b="b"/>
                <a:pathLst>
                  <a:path w="3782" h="3782" extrusionOk="0">
                    <a:moveTo>
                      <a:pt x="1891" y="0"/>
                    </a:moveTo>
                    <a:cubicBezTo>
                      <a:pt x="848" y="0"/>
                      <a:pt x="0" y="844"/>
                      <a:pt x="0" y="1891"/>
                    </a:cubicBezTo>
                    <a:cubicBezTo>
                      <a:pt x="0" y="2934"/>
                      <a:pt x="848" y="3782"/>
                      <a:pt x="1891" y="3782"/>
                    </a:cubicBezTo>
                    <a:cubicBezTo>
                      <a:pt x="2935" y="3782"/>
                      <a:pt x="3782" y="2934"/>
                      <a:pt x="3782" y="1891"/>
                    </a:cubicBezTo>
                    <a:cubicBezTo>
                      <a:pt x="3782" y="844"/>
                      <a:pt x="2935"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5271902" y="4226755"/>
                <a:ext cx="449284" cy="339000"/>
              </a:xfrm>
              <a:custGeom>
                <a:avLst/>
                <a:gdLst/>
                <a:ahLst/>
                <a:cxnLst/>
                <a:rect l="l" t="t" r="r" b="b"/>
                <a:pathLst>
                  <a:path w="3242" h="3241" extrusionOk="0">
                    <a:moveTo>
                      <a:pt x="1621" y="0"/>
                    </a:moveTo>
                    <a:cubicBezTo>
                      <a:pt x="728" y="0"/>
                      <a:pt x="1" y="729"/>
                      <a:pt x="1" y="1620"/>
                    </a:cubicBezTo>
                    <a:cubicBezTo>
                      <a:pt x="1" y="2513"/>
                      <a:pt x="728" y="3240"/>
                      <a:pt x="1621" y="3240"/>
                    </a:cubicBezTo>
                    <a:cubicBezTo>
                      <a:pt x="2513" y="3240"/>
                      <a:pt x="3241" y="2513"/>
                      <a:pt x="3241" y="1620"/>
                    </a:cubicBezTo>
                    <a:cubicBezTo>
                      <a:pt x="3241" y="729"/>
                      <a:pt x="2513" y="0"/>
                      <a:pt x="1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5326088" y="4265561"/>
                <a:ext cx="348258" cy="254695"/>
              </a:xfrm>
              <a:custGeom>
                <a:avLst/>
                <a:gdLst/>
                <a:ahLst/>
                <a:cxnLst/>
                <a:rect l="l" t="t" r="r" b="b"/>
                <a:pathLst>
                  <a:path w="2513" h="2435" extrusionOk="0">
                    <a:moveTo>
                      <a:pt x="1001" y="0"/>
                    </a:moveTo>
                    <a:cubicBezTo>
                      <a:pt x="986" y="0"/>
                      <a:pt x="970" y="2"/>
                      <a:pt x="954" y="6"/>
                    </a:cubicBezTo>
                    <a:lnTo>
                      <a:pt x="937" y="12"/>
                    </a:lnTo>
                    <a:cubicBezTo>
                      <a:pt x="835" y="38"/>
                      <a:pt x="777" y="145"/>
                      <a:pt x="804" y="251"/>
                    </a:cubicBezTo>
                    <a:cubicBezTo>
                      <a:pt x="826" y="340"/>
                      <a:pt x="910" y="397"/>
                      <a:pt x="999" y="397"/>
                    </a:cubicBezTo>
                    <a:cubicBezTo>
                      <a:pt x="1017" y="397"/>
                      <a:pt x="1034" y="393"/>
                      <a:pt x="1048" y="389"/>
                    </a:cubicBezTo>
                    <a:cubicBezTo>
                      <a:pt x="1154" y="366"/>
                      <a:pt x="1220" y="260"/>
                      <a:pt x="1194" y="153"/>
                    </a:cubicBezTo>
                    <a:cubicBezTo>
                      <a:pt x="1171" y="63"/>
                      <a:pt x="1091" y="0"/>
                      <a:pt x="1001" y="0"/>
                    </a:cubicBezTo>
                    <a:close/>
                    <a:moveTo>
                      <a:pt x="1651" y="44"/>
                    </a:moveTo>
                    <a:cubicBezTo>
                      <a:pt x="1576" y="44"/>
                      <a:pt x="1504" y="94"/>
                      <a:pt x="1474" y="171"/>
                    </a:cubicBezTo>
                    <a:cubicBezTo>
                      <a:pt x="1429" y="273"/>
                      <a:pt x="1487" y="389"/>
                      <a:pt x="1585" y="428"/>
                    </a:cubicBezTo>
                    <a:cubicBezTo>
                      <a:pt x="1611" y="442"/>
                      <a:pt x="1638" y="446"/>
                      <a:pt x="1660" y="446"/>
                    </a:cubicBezTo>
                    <a:cubicBezTo>
                      <a:pt x="1740" y="446"/>
                      <a:pt x="1812" y="397"/>
                      <a:pt x="1847" y="322"/>
                    </a:cubicBezTo>
                    <a:cubicBezTo>
                      <a:pt x="1886" y="219"/>
                      <a:pt x="1838" y="104"/>
                      <a:pt x="1736" y="65"/>
                    </a:cubicBezTo>
                    <a:lnTo>
                      <a:pt x="1722" y="59"/>
                    </a:lnTo>
                    <a:cubicBezTo>
                      <a:pt x="1699" y="49"/>
                      <a:pt x="1675" y="44"/>
                      <a:pt x="1651" y="44"/>
                    </a:cubicBezTo>
                    <a:close/>
                    <a:moveTo>
                      <a:pt x="444" y="355"/>
                    </a:moveTo>
                    <a:cubicBezTo>
                      <a:pt x="385" y="355"/>
                      <a:pt x="327" y="380"/>
                      <a:pt x="288" y="428"/>
                    </a:cubicBezTo>
                    <a:lnTo>
                      <a:pt x="280" y="438"/>
                    </a:lnTo>
                    <a:cubicBezTo>
                      <a:pt x="214" y="522"/>
                      <a:pt x="231" y="641"/>
                      <a:pt x="315" y="712"/>
                    </a:cubicBezTo>
                    <a:cubicBezTo>
                      <a:pt x="351" y="739"/>
                      <a:pt x="391" y="752"/>
                      <a:pt x="435" y="752"/>
                    </a:cubicBezTo>
                    <a:cubicBezTo>
                      <a:pt x="497" y="752"/>
                      <a:pt x="555" y="725"/>
                      <a:pt x="595" y="677"/>
                    </a:cubicBezTo>
                    <a:cubicBezTo>
                      <a:pt x="667" y="592"/>
                      <a:pt x="653" y="469"/>
                      <a:pt x="569" y="397"/>
                    </a:cubicBezTo>
                    <a:cubicBezTo>
                      <a:pt x="533" y="369"/>
                      <a:pt x="488" y="355"/>
                      <a:pt x="444" y="355"/>
                    </a:cubicBezTo>
                    <a:close/>
                    <a:moveTo>
                      <a:pt x="2162" y="473"/>
                    </a:moveTo>
                    <a:cubicBezTo>
                      <a:pt x="2126" y="473"/>
                      <a:pt x="2089" y="483"/>
                      <a:pt x="2056" y="504"/>
                    </a:cubicBezTo>
                    <a:cubicBezTo>
                      <a:pt x="1962" y="561"/>
                      <a:pt x="1935" y="686"/>
                      <a:pt x="1993" y="778"/>
                    </a:cubicBezTo>
                    <a:cubicBezTo>
                      <a:pt x="2029" y="841"/>
                      <a:pt x="2095" y="876"/>
                      <a:pt x="2162" y="876"/>
                    </a:cubicBezTo>
                    <a:cubicBezTo>
                      <a:pt x="2197" y="876"/>
                      <a:pt x="2232" y="868"/>
                      <a:pt x="2264" y="850"/>
                    </a:cubicBezTo>
                    <a:cubicBezTo>
                      <a:pt x="2357" y="792"/>
                      <a:pt x="2388" y="668"/>
                      <a:pt x="2330" y="575"/>
                    </a:cubicBezTo>
                    <a:lnTo>
                      <a:pt x="2326" y="561"/>
                    </a:lnTo>
                    <a:cubicBezTo>
                      <a:pt x="2289" y="505"/>
                      <a:pt x="2227" y="473"/>
                      <a:pt x="2162" y="473"/>
                    </a:cubicBezTo>
                    <a:close/>
                    <a:moveTo>
                      <a:pt x="204" y="970"/>
                    </a:moveTo>
                    <a:cubicBezTo>
                      <a:pt x="97" y="970"/>
                      <a:pt x="9" y="1053"/>
                      <a:pt x="5" y="1161"/>
                    </a:cubicBezTo>
                    <a:lnTo>
                      <a:pt x="5" y="1174"/>
                    </a:lnTo>
                    <a:cubicBezTo>
                      <a:pt x="1" y="1280"/>
                      <a:pt x="85" y="1364"/>
                      <a:pt x="196" y="1374"/>
                    </a:cubicBezTo>
                    <a:lnTo>
                      <a:pt x="200" y="1374"/>
                    </a:lnTo>
                    <a:cubicBezTo>
                      <a:pt x="307" y="1374"/>
                      <a:pt x="395" y="1280"/>
                      <a:pt x="400" y="1178"/>
                    </a:cubicBezTo>
                    <a:cubicBezTo>
                      <a:pt x="405" y="1067"/>
                      <a:pt x="320" y="974"/>
                      <a:pt x="214" y="970"/>
                    </a:cubicBezTo>
                    <a:cubicBezTo>
                      <a:pt x="211" y="970"/>
                      <a:pt x="207" y="970"/>
                      <a:pt x="204" y="970"/>
                    </a:cubicBezTo>
                    <a:close/>
                    <a:moveTo>
                      <a:pt x="2312" y="1032"/>
                    </a:moveTo>
                    <a:cubicBezTo>
                      <a:pt x="2206" y="1032"/>
                      <a:pt x="2117" y="1125"/>
                      <a:pt x="2117" y="1237"/>
                    </a:cubicBezTo>
                    <a:cubicBezTo>
                      <a:pt x="2113" y="1343"/>
                      <a:pt x="2202" y="1431"/>
                      <a:pt x="2312" y="1436"/>
                    </a:cubicBezTo>
                    <a:cubicBezTo>
                      <a:pt x="2424" y="1436"/>
                      <a:pt x="2513" y="1347"/>
                      <a:pt x="2513" y="1241"/>
                    </a:cubicBezTo>
                    <a:lnTo>
                      <a:pt x="2513" y="1223"/>
                    </a:lnTo>
                    <a:cubicBezTo>
                      <a:pt x="2513" y="1116"/>
                      <a:pt x="2424" y="1032"/>
                      <a:pt x="2312" y="1032"/>
                    </a:cubicBezTo>
                    <a:close/>
                    <a:moveTo>
                      <a:pt x="377" y="1608"/>
                    </a:moveTo>
                    <a:cubicBezTo>
                      <a:pt x="340" y="1608"/>
                      <a:pt x="301" y="1619"/>
                      <a:pt x="267" y="1640"/>
                    </a:cubicBezTo>
                    <a:cubicBezTo>
                      <a:pt x="178" y="1702"/>
                      <a:pt x="151" y="1822"/>
                      <a:pt x="209" y="1915"/>
                    </a:cubicBezTo>
                    <a:lnTo>
                      <a:pt x="218" y="1929"/>
                    </a:lnTo>
                    <a:cubicBezTo>
                      <a:pt x="258" y="1982"/>
                      <a:pt x="315" y="2013"/>
                      <a:pt x="378" y="2013"/>
                    </a:cubicBezTo>
                    <a:cubicBezTo>
                      <a:pt x="413" y="2013"/>
                      <a:pt x="454" y="1999"/>
                      <a:pt x="489" y="1977"/>
                    </a:cubicBezTo>
                    <a:cubicBezTo>
                      <a:pt x="577" y="1915"/>
                      <a:pt x="599" y="1786"/>
                      <a:pt x="542" y="1698"/>
                    </a:cubicBezTo>
                    <a:cubicBezTo>
                      <a:pt x="503" y="1639"/>
                      <a:pt x="441" y="1608"/>
                      <a:pt x="377" y="1608"/>
                    </a:cubicBezTo>
                    <a:close/>
                    <a:moveTo>
                      <a:pt x="2108" y="1653"/>
                    </a:moveTo>
                    <a:cubicBezTo>
                      <a:pt x="2048" y="1653"/>
                      <a:pt x="1988" y="1681"/>
                      <a:pt x="1949" y="1733"/>
                    </a:cubicBezTo>
                    <a:lnTo>
                      <a:pt x="1939" y="1747"/>
                    </a:lnTo>
                    <a:cubicBezTo>
                      <a:pt x="1873" y="1835"/>
                      <a:pt x="1896" y="1960"/>
                      <a:pt x="1984" y="2022"/>
                    </a:cubicBezTo>
                    <a:cubicBezTo>
                      <a:pt x="2019" y="2048"/>
                      <a:pt x="2060" y="2062"/>
                      <a:pt x="2099" y="2062"/>
                    </a:cubicBezTo>
                    <a:cubicBezTo>
                      <a:pt x="2162" y="2062"/>
                      <a:pt x="2220" y="2030"/>
                      <a:pt x="2259" y="1977"/>
                    </a:cubicBezTo>
                    <a:lnTo>
                      <a:pt x="2264" y="1973"/>
                    </a:lnTo>
                    <a:cubicBezTo>
                      <a:pt x="2330" y="1884"/>
                      <a:pt x="2312" y="1760"/>
                      <a:pt x="2228" y="1694"/>
                    </a:cubicBezTo>
                    <a:cubicBezTo>
                      <a:pt x="2192" y="1666"/>
                      <a:pt x="2150" y="1653"/>
                      <a:pt x="2108" y="1653"/>
                    </a:cubicBezTo>
                    <a:close/>
                    <a:moveTo>
                      <a:pt x="894" y="2017"/>
                    </a:moveTo>
                    <a:cubicBezTo>
                      <a:pt x="814" y="2017"/>
                      <a:pt x="738" y="2067"/>
                      <a:pt x="710" y="2146"/>
                    </a:cubicBezTo>
                    <a:cubicBezTo>
                      <a:pt x="671" y="2248"/>
                      <a:pt x="724" y="2364"/>
                      <a:pt x="826" y="2403"/>
                    </a:cubicBezTo>
                    <a:lnTo>
                      <a:pt x="843" y="2408"/>
                    </a:lnTo>
                    <a:cubicBezTo>
                      <a:pt x="866" y="2417"/>
                      <a:pt x="884" y="2417"/>
                      <a:pt x="906" y="2417"/>
                    </a:cubicBezTo>
                    <a:cubicBezTo>
                      <a:pt x="986" y="2417"/>
                      <a:pt x="1061" y="2364"/>
                      <a:pt x="1093" y="2284"/>
                    </a:cubicBezTo>
                    <a:cubicBezTo>
                      <a:pt x="1128" y="2181"/>
                      <a:pt x="1066" y="2066"/>
                      <a:pt x="964" y="2030"/>
                    </a:cubicBezTo>
                    <a:cubicBezTo>
                      <a:pt x="941" y="2021"/>
                      <a:pt x="917" y="2017"/>
                      <a:pt x="894" y="2017"/>
                    </a:cubicBezTo>
                    <a:close/>
                    <a:moveTo>
                      <a:pt x="1567" y="2038"/>
                    </a:moveTo>
                    <a:cubicBezTo>
                      <a:pt x="1546" y="2038"/>
                      <a:pt x="1525" y="2041"/>
                      <a:pt x="1505" y="2048"/>
                    </a:cubicBezTo>
                    <a:cubicBezTo>
                      <a:pt x="1398" y="2075"/>
                      <a:pt x="1337" y="2186"/>
                      <a:pt x="1363" y="2288"/>
                    </a:cubicBezTo>
                    <a:cubicBezTo>
                      <a:pt x="1390" y="2376"/>
                      <a:pt x="1470" y="2435"/>
                      <a:pt x="1554" y="2435"/>
                    </a:cubicBezTo>
                    <a:cubicBezTo>
                      <a:pt x="1572" y="2435"/>
                      <a:pt x="1589" y="2435"/>
                      <a:pt x="1607" y="2430"/>
                    </a:cubicBezTo>
                    <a:lnTo>
                      <a:pt x="1625" y="2421"/>
                    </a:lnTo>
                    <a:cubicBezTo>
                      <a:pt x="1732" y="2390"/>
                      <a:pt x="1785" y="2284"/>
                      <a:pt x="1753" y="2177"/>
                    </a:cubicBezTo>
                    <a:cubicBezTo>
                      <a:pt x="1728" y="2092"/>
                      <a:pt x="1650" y="2038"/>
                      <a:pt x="1567" y="20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5445961" y="4346939"/>
                <a:ext cx="101027" cy="76356"/>
              </a:xfrm>
              <a:custGeom>
                <a:avLst/>
                <a:gdLst/>
                <a:ahLst/>
                <a:cxnLst/>
                <a:rect l="l" t="t" r="r" b="b"/>
                <a:pathLst>
                  <a:path w="729" h="730" extrusionOk="0">
                    <a:moveTo>
                      <a:pt x="365" y="0"/>
                    </a:moveTo>
                    <a:cubicBezTo>
                      <a:pt x="165" y="0"/>
                      <a:pt x="1" y="166"/>
                      <a:pt x="1" y="365"/>
                    </a:cubicBezTo>
                    <a:cubicBezTo>
                      <a:pt x="1" y="565"/>
                      <a:pt x="165" y="729"/>
                      <a:pt x="365" y="729"/>
                    </a:cubicBezTo>
                    <a:cubicBezTo>
                      <a:pt x="564" y="729"/>
                      <a:pt x="728" y="565"/>
                      <a:pt x="728" y="365"/>
                    </a:cubicBezTo>
                    <a:cubicBezTo>
                      <a:pt x="728" y="166"/>
                      <a:pt x="564" y="0"/>
                      <a:pt x="365" y="0"/>
                    </a:cubicBezTo>
                    <a:close/>
                  </a:path>
                </a:pathLst>
              </a:custGeom>
              <a:solidFill>
                <a:srgbClr val="1C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5482963" y="4274557"/>
                <a:ext cx="29657" cy="110560"/>
              </a:xfrm>
              <a:custGeom>
                <a:avLst/>
                <a:gdLst/>
                <a:ahLst/>
                <a:cxnLst/>
                <a:rect l="l" t="t" r="r" b="b"/>
                <a:pathLst>
                  <a:path w="214" h="1057" extrusionOk="0">
                    <a:moveTo>
                      <a:pt x="107" y="0"/>
                    </a:moveTo>
                    <a:cubicBezTo>
                      <a:pt x="49" y="0"/>
                      <a:pt x="0" y="49"/>
                      <a:pt x="0" y="107"/>
                    </a:cubicBezTo>
                    <a:lnTo>
                      <a:pt x="0" y="950"/>
                    </a:lnTo>
                    <a:cubicBezTo>
                      <a:pt x="0" y="1008"/>
                      <a:pt x="49" y="1057"/>
                      <a:pt x="107" y="1057"/>
                    </a:cubicBezTo>
                    <a:cubicBezTo>
                      <a:pt x="168" y="1057"/>
                      <a:pt x="213" y="1008"/>
                      <a:pt x="213" y="950"/>
                    </a:cubicBezTo>
                    <a:lnTo>
                      <a:pt x="213" y="107"/>
                    </a:lnTo>
                    <a:cubicBezTo>
                      <a:pt x="213" y="49"/>
                      <a:pt x="168"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3579812" y="4212739"/>
                <a:ext cx="479357" cy="362221"/>
              </a:xfrm>
              <a:custGeom>
                <a:avLst/>
                <a:gdLst/>
                <a:ahLst/>
                <a:cxnLst/>
                <a:rect l="l" t="t" r="r" b="b"/>
                <a:pathLst>
                  <a:path w="3459" h="3463" extrusionOk="0">
                    <a:moveTo>
                      <a:pt x="1731" y="1"/>
                    </a:moveTo>
                    <a:cubicBezTo>
                      <a:pt x="778" y="1"/>
                      <a:pt x="0" y="783"/>
                      <a:pt x="0" y="1732"/>
                    </a:cubicBezTo>
                    <a:cubicBezTo>
                      <a:pt x="0" y="2682"/>
                      <a:pt x="778" y="3463"/>
                      <a:pt x="1731" y="3463"/>
                    </a:cubicBezTo>
                    <a:cubicBezTo>
                      <a:pt x="2682" y="3463"/>
                      <a:pt x="3458" y="2682"/>
                      <a:pt x="3458" y="1732"/>
                    </a:cubicBezTo>
                    <a:cubicBezTo>
                      <a:pt x="3458" y="783"/>
                      <a:pt x="2682" y="1"/>
                      <a:pt x="1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3646193" y="4262319"/>
                <a:ext cx="348396" cy="254590"/>
              </a:xfrm>
              <a:custGeom>
                <a:avLst/>
                <a:gdLst/>
                <a:ahLst/>
                <a:cxnLst/>
                <a:rect l="l" t="t" r="r" b="b"/>
                <a:pathLst>
                  <a:path w="2514" h="2434" extrusionOk="0">
                    <a:moveTo>
                      <a:pt x="1004" y="0"/>
                    </a:moveTo>
                    <a:cubicBezTo>
                      <a:pt x="988" y="0"/>
                      <a:pt x="972" y="2"/>
                      <a:pt x="955" y="6"/>
                    </a:cubicBezTo>
                    <a:cubicBezTo>
                      <a:pt x="955" y="6"/>
                      <a:pt x="942" y="6"/>
                      <a:pt x="938" y="11"/>
                    </a:cubicBezTo>
                    <a:cubicBezTo>
                      <a:pt x="836" y="37"/>
                      <a:pt x="778" y="144"/>
                      <a:pt x="805" y="246"/>
                    </a:cubicBezTo>
                    <a:cubicBezTo>
                      <a:pt x="826" y="335"/>
                      <a:pt x="912" y="393"/>
                      <a:pt x="1000" y="393"/>
                    </a:cubicBezTo>
                    <a:cubicBezTo>
                      <a:pt x="1018" y="393"/>
                      <a:pt x="1035" y="393"/>
                      <a:pt x="1049" y="389"/>
                    </a:cubicBezTo>
                    <a:cubicBezTo>
                      <a:pt x="1155" y="362"/>
                      <a:pt x="1221" y="256"/>
                      <a:pt x="1195" y="149"/>
                    </a:cubicBezTo>
                    <a:cubicBezTo>
                      <a:pt x="1172" y="59"/>
                      <a:pt x="1093" y="0"/>
                      <a:pt x="1004" y="0"/>
                    </a:cubicBezTo>
                    <a:close/>
                    <a:moveTo>
                      <a:pt x="1656" y="42"/>
                    </a:moveTo>
                    <a:cubicBezTo>
                      <a:pt x="1579" y="42"/>
                      <a:pt x="1505" y="91"/>
                      <a:pt x="1475" y="166"/>
                    </a:cubicBezTo>
                    <a:cubicBezTo>
                      <a:pt x="1430" y="268"/>
                      <a:pt x="1488" y="389"/>
                      <a:pt x="1586" y="428"/>
                    </a:cubicBezTo>
                    <a:cubicBezTo>
                      <a:pt x="1612" y="437"/>
                      <a:pt x="1639" y="442"/>
                      <a:pt x="1661" y="442"/>
                    </a:cubicBezTo>
                    <a:cubicBezTo>
                      <a:pt x="1741" y="442"/>
                      <a:pt x="1817" y="397"/>
                      <a:pt x="1848" y="322"/>
                    </a:cubicBezTo>
                    <a:cubicBezTo>
                      <a:pt x="1887" y="219"/>
                      <a:pt x="1838" y="104"/>
                      <a:pt x="1737" y="64"/>
                    </a:cubicBezTo>
                    <a:lnTo>
                      <a:pt x="1723" y="55"/>
                    </a:lnTo>
                    <a:cubicBezTo>
                      <a:pt x="1701" y="46"/>
                      <a:pt x="1678" y="42"/>
                      <a:pt x="1656" y="42"/>
                    </a:cubicBezTo>
                    <a:close/>
                    <a:moveTo>
                      <a:pt x="446" y="355"/>
                    </a:moveTo>
                    <a:cubicBezTo>
                      <a:pt x="387" y="355"/>
                      <a:pt x="328" y="380"/>
                      <a:pt x="289" y="428"/>
                    </a:cubicBezTo>
                    <a:lnTo>
                      <a:pt x="281" y="437"/>
                    </a:lnTo>
                    <a:cubicBezTo>
                      <a:pt x="214" y="522"/>
                      <a:pt x="232" y="641"/>
                      <a:pt x="316" y="708"/>
                    </a:cubicBezTo>
                    <a:cubicBezTo>
                      <a:pt x="352" y="739"/>
                      <a:pt x="392" y="752"/>
                      <a:pt x="436" y="752"/>
                    </a:cubicBezTo>
                    <a:cubicBezTo>
                      <a:pt x="498" y="752"/>
                      <a:pt x="556" y="725"/>
                      <a:pt x="596" y="676"/>
                    </a:cubicBezTo>
                    <a:cubicBezTo>
                      <a:pt x="667" y="588"/>
                      <a:pt x="654" y="469"/>
                      <a:pt x="570" y="397"/>
                    </a:cubicBezTo>
                    <a:cubicBezTo>
                      <a:pt x="534" y="369"/>
                      <a:pt x="490" y="355"/>
                      <a:pt x="446" y="355"/>
                    </a:cubicBezTo>
                    <a:close/>
                    <a:moveTo>
                      <a:pt x="2166" y="472"/>
                    </a:moveTo>
                    <a:cubicBezTo>
                      <a:pt x="2129" y="472"/>
                      <a:pt x="2091" y="483"/>
                      <a:pt x="2057" y="504"/>
                    </a:cubicBezTo>
                    <a:cubicBezTo>
                      <a:pt x="1963" y="561"/>
                      <a:pt x="1940" y="686"/>
                      <a:pt x="1994" y="779"/>
                    </a:cubicBezTo>
                    <a:cubicBezTo>
                      <a:pt x="2034" y="841"/>
                      <a:pt x="2096" y="877"/>
                      <a:pt x="2163" y="877"/>
                    </a:cubicBezTo>
                    <a:cubicBezTo>
                      <a:pt x="2198" y="877"/>
                      <a:pt x="2233" y="868"/>
                      <a:pt x="2264" y="846"/>
                    </a:cubicBezTo>
                    <a:cubicBezTo>
                      <a:pt x="2358" y="788"/>
                      <a:pt x="2389" y="668"/>
                      <a:pt x="2336" y="575"/>
                    </a:cubicBezTo>
                    <a:lnTo>
                      <a:pt x="2327" y="561"/>
                    </a:lnTo>
                    <a:cubicBezTo>
                      <a:pt x="2291" y="503"/>
                      <a:pt x="2229" y="472"/>
                      <a:pt x="2166" y="472"/>
                    </a:cubicBezTo>
                    <a:close/>
                    <a:moveTo>
                      <a:pt x="206" y="969"/>
                    </a:moveTo>
                    <a:cubicBezTo>
                      <a:pt x="99" y="969"/>
                      <a:pt x="10" y="1052"/>
                      <a:pt x="6" y="1156"/>
                    </a:cubicBezTo>
                    <a:lnTo>
                      <a:pt x="6" y="1170"/>
                    </a:lnTo>
                    <a:cubicBezTo>
                      <a:pt x="1" y="1280"/>
                      <a:pt x="86" y="1364"/>
                      <a:pt x="197" y="1369"/>
                    </a:cubicBezTo>
                    <a:lnTo>
                      <a:pt x="201" y="1369"/>
                    </a:lnTo>
                    <a:cubicBezTo>
                      <a:pt x="308" y="1369"/>
                      <a:pt x="396" y="1280"/>
                      <a:pt x="400" y="1174"/>
                    </a:cubicBezTo>
                    <a:cubicBezTo>
                      <a:pt x="406" y="1067"/>
                      <a:pt x="320" y="975"/>
                      <a:pt x="214" y="969"/>
                    </a:cubicBezTo>
                    <a:cubicBezTo>
                      <a:pt x="211" y="969"/>
                      <a:pt x="208" y="969"/>
                      <a:pt x="206" y="969"/>
                    </a:cubicBezTo>
                    <a:close/>
                    <a:moveTo>
                      <a:pt x="2313" y="1032"/>
                    </a:moveTo>
                    <a:cubicBezTo>
                      <a:pt x="2207" y="1032"/>
                      <a:pt x="2118" y="1125"/>
                      <a:pt x="2118" y="1231"/>
                    </a:cubicBezTo>
                    <a:cubicBezTo>
                      <a:pt x="2118" y="1342"/>
                      <a:pt x="2203" y="1432"/>
                      <a:pt x="2313" y="1432"/>
                    </a:cubicBezTo>
                    <a:cubicBezTo>
                      <a:pt x="2424" y="1432"/>
                      <a:pt x="2514" y="1347"/>
                      <a:pt x="2514" y="1241"/>
                    </a:cubicBezTo>
                    <a:lnTo>
                      <a:pt x="2514" y="1223"/>
                    </a:lnTo>
                    <a:cubicBezTo>
                      <a:pt x="2514" y="1112"/>
                      <a:pt x="2424" y="1032"/>
                      <a:pt x="2313" y="1032"/>
                    </a:cubicBezTo>
                    <a:close/>
                    <a:moveTo>
                      <a:pt x="377" y="1606"/>
                    </a:moveTo>
                    <a:cubicBezTo>
                      <a:pt x="340" y="1606"/>
                      <a:pt x="302" y="1617"/>
                      <a:pt x="267" y="1640"/>
                    </a:cubicBezTo>
                    <a:cubicBezTo>
                      <a:pt x="179" y="1698"/>
                      <a:pt x="152" y="1821"/>
                      <a:pt x="210" y="1911"/>
                    </a:cubicBezTo>
                    <a:lnTo>
                      <a:pt x="219" y="1924"/>
                    </a:lnTo>
                    <a:cubicBezTo>
                      <a:pt x="259" y="1981"/>
                      <a:pt x="316" y="2008"/>
                      <a:pt x="379" y="2008"/>
                    </a:cubicBezTo>
                    <a:cubicBezTo>
                      <a:pt x="414" y="2008"/>
                      <a:pt x="453" y="1999"/>
                      <a:pt x="490" y="1973"/>
                    </a:cubicBezTo>
                    <a:cubicBezTo>
                      <a:pt x="582" y="1915"/>
                      <a:pt x="600" y="1786"/>
                      <a:pt x="543" y="1698"/>
                    </a:cubicBezTo>
                    <a:cubicBezTo>
                      <a:pt x="503" y="1639"/>
                      <a:pt x="441" y="1606"/>
                      <a:pt x="377" y="1606"/>
                    </a:cubicBezTo>
                    <a:close/>
                    <a:moveTo>
                      <a:pt x="2108" y="1653"/>
                    </a:moveTo>
                    <a:cubicBezTo>
                      <a:pt x="2048" y="1653"/>
                      <a:pt x="1989" y="1679"/>
                      <a:pt x="1950" y="1729"/>
                    </a:cubicBezTo>
                    <a:lnTo>
                      <a:pt x="1940" y="1742"/>
                    </a:lnTo>
                    <a:cubicBezTo>
                      <a:pt x="1879" y="1831"/>
                      <a:pt x="1897" y="1955"/>
                      <a:pt x="1985" y="2022"/>
                    </a:cubicBezTo>
                    <a:cubicBezTo>
                      <a:pt x="2020" y="2048"/>
                      <a:pt x="2061" y="2057"/>
                      <a:pt x="2100" y="2057"/>
                    </a:cubicBezTo>
                    <a:cubicBezTo>
                      <a:pt x="2163" y="2057"/>
                      <a:pt x="2221" y="2030"/>
                      <a:pt x="2260" y="1977"/>
                    </a:cubicBezTo>
                    <a:lnTo>
                      <a:pt x="2264" y="1968"/>
                    </a:lnTo>
                    <a:cubicBezTo>
                      <a:pt x="2331" y="1884"/>
                      <a:pt x="2313" y="1760"/>
                      <a:pt x="2229" y="1694"/>
                    </a:cubicBezTo>
                    <a:cubicBezTo>
                      <a:pt x="2193" y="1666"/>
                      <a:pt x="2150" y="1653"/>
                      <a:pt x="2108" y="1653"/>
                    </a:cubicBezTo>
                    <a:close/>
                    <a:moveTo>
                      <a:pt x="895" y="2017"/>
                    </a:moveTo>
                    <a:cubicBezTo>
                      <a:pt x="814" y="2017"/>
                      <a:pt x="739" y="2067"/>
                      <a:pt x="711" y="2146"/>
                    </a:cubicBezTo>
                    <a:cubicBezTo>
                      <a:pt x="672" y="2248"/>
                      <a:pt x="725" y="2364"/>
                      <a:pt x="826" y="2399"/>
                    </a:cubicBezTo>
                    <a:lnTo>
                      <a:pt x="844" y="2407"/>
                    </a:lnTo>
                    <a:cubicBezTo>
                      <a:pt x="867" y="2413"/>
                      <a:pt x="885" y="2417"/>
                      <a:pt x="906" y="2417"/>
                    </a:cubicBezTo>
                    <a:cubicBezTo>
                      <a:pt x="986" y="2417"/>
                      <a:pt x="1062" y="2364"/>
                      <a:pt x="1093" y="2284"/>
                    </a:cubicBezTo>
                    <a:cubicBezTo>
                      <a:pt x="1129" y="2177"/>
                      <a:pt x="1066" y="2066"/>
                      <a:pt x="965" y="2030"/>
                    </a:cubicBezTo>
                    <a:cubicBezTo>
                      <a:pt x="942" y="2021"/>
                      <a:pt x="918" y="2017"/>
                      <a:pt x="895" y="2017"/>
                    </a:cubicBezTo>
                    <a:close/>
                    <a:moveTo>
                      <a:pt x="1562" y="2036"/>
                    </a:moveTo>
                    <a:cubicBezTo>
                      <a:pt x="1544" y="2036"/>
                      <a:pt x="1525" y="2038"/>
                      <a:pt x="1506" y="2044"/>
                    </a:cubicBezTo>
                    <a:cubicBezTo>
                      <a:pt x="1399" y="2075"/>
                      <a:pt x="1338" y="2181"/>
                      <a:pt x="1364" y="2288"/>
                    </a:cubicBezTo>
                    <a:cubicBezTo>
                      <a:pt x="1391" y="2376"/>
                      <a:pt x="1471" y="2434"/>
                      <a:pt x="1555" y="2434"/>
                    </a:cubicBezTo>
                    <a:cubicBezTo>
                      <a:pt x="1572" y="2434"/>
                      <a:pt x="1590" y="2434"/>
                      <a:pt x="1608" y="2425"/>
                    </a:cubicBezTo>
                    <a:lnTo>
                      <a:pt x="1625" y="2421"/>
                    </a:lnTo>
                    <a:cubicBezTo>
                      <a:pt x="1732" y="2390"/>
                      <a:pt x="1785" y="2279"/>
                      <a:pt x="1754" y="2177"/>
                    </a:cubicBezTo>
                    <a:cubicBezTo>
                      <a:pt x="1729" y="2090"/>
                      <a:pt x="1647" y="2036"/>
                      <a:pt x="1562" y="20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3766205" y="4343696"/>
                <a:ext cx="101027" cy="75729"/>
              </a:xfrm>
              <a:custGeom>
                <a:avLst/>
                <a:gdLst/>
                <a:ahLst/>
                <a:cxnLst/>
                <a:rect l="l" t="t" r="r" b="b"/>
                <a:pathLst>
                  <a:path w="729" h="724" extrusionOk="0">
                    <a:moveTo>
                      <a:pt x="365" y="1"/>
                    </a:moveTo>
                    <a:cubicBezTo>
                      <a:pt x="165" y="1"/>
                      <a:pt x="1" y="160"/>
                      <a:pt x="1" y="365"/>
                    </a:cubicBezTo>
                    <a:cubicBezTo>
                      <a:pt x="1" y="564"/>
                      <a:pt x="165" y="724"/>
                      <a:pt x="365" y="724"/>
                    </a:cubicBezTo>
                    <a:cubicBezTo>
                      <a:pt x="569" y="724"/>
                      <a:pt x="728" y="564"/>
                      <a:pt x="728" y="365"/>
                    </a:cubicBezTo>
                    <a:cubicBezTo>
                      <a:pt x="728" y="160"/>
                      <a:pt x="569" y="1"/>
                      <a:pt x="365" y="1"/>
                    </a:cubicBezTo>
                    <a:close/>
                  </a:path>
                </a:pathLst>
              </a:custGeom>
              <a:solidFill>
                <a:srgbClr val="1C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3803206" y="4271314"/>
                <a:ext cx="30211" cy="110560"/>
              </a:xfrm>
              <a:custGeom>
                <a:avLst/>
                <a:gdLst/>
                <a:ahLst/>
                <a:cxnLst/>
                <a:rect l="l" t="t" r="r" b="b"/>
                <a:pathLst>
                  <a:path w="218" h="1057" extrusionOk="0">
                    <a:moveTo>
                      <a:pt x="107" y="0"/>
                    </a:moveTo>
                    <a:cubicBezTo>
                      <a:pt x="49" y="0"/>
                      <a:pt x="0" y="49"/>
                      <a:pt x="0" y="107"/>
                    </a:cubicBezTo>
                    <a:lnTo>
                      <a:pt x="0" y="946"/>
                    </a:lnTo>
                    <a:cubicBezTo>
                      <a:pt x="0" y="1008"/>
                      <a:pt x="49" y="1057"/>
                      <a:pt x="107" y="1057"/>
                    </a:cubicBezTo>
                    <a:cubicBezTo>
                      <a:pt x="168" y="1057"/>
                      <a:pt x="217" y="1008"/>
                      <a:pt x="217" y="946"/>
                    </a:cubicBezTo>
                    <a:lnTo>
                      <a:pt x="217" y="107"/>
                    </a:lnTo>
                    <a:cubicBezTo>
                      <a:pt x="217" y="49"/>
                      <a:pt x="168"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5398566" y="4754141"/>
                <a:ext cx="726588" cy="16317"/>
              </a:xfrm>
              <a:custGeom>
                <a:avLst/>
                <a:gdLst/>
                <a:ahLst/>
                <a:cxnLst/>
                <a:rect l="l" t="t" r="r" b="b"/>
                <a:pathLst>
                  <a:path w="5243" h="156" extrusionOk="0">
                    <a:moveTo>
                      <a:pt x="1" y="1"/>
                    </a:moveTo>
                    <a:lnTo>
                      <a:pt x="1" y="155"/>
                    </a:lnTo>
                    <a:lnTo>
                      <a:pt x="5243" y="155"/>
                    </a:lnTo>
                    <a:lnTo>
                      <a:pt x="52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1"/>
              <p:cNvSpPr/>
              <p:nvPr/>
            </p:nvSpPr>
            <p:spPr>
              <a:xfrm>
                <a:off x="5398566" y="4836773"/>
                <a:ext cx="726588" cy="16317"/>
              </a:xfrm>
              <a:custGeom>
                <a:avLst/>
                <a:gdLst/>
                <a:ahLst/>
                <a:cxnLst/>
                <a:rect l="l" t="t" r="r" b="b"/>
                <a:pathLst>
                  <a:path w="5243" h="156" extrusionOk="0">
                    <a:moveTo>
                      <a:pt x="1" y="0"/>
                    </a:moveTo>
                    <a:lnTo>
                      <a:pt x="1" y="156"/>
                    </a:lnTo>
                    <a:lnTo>
                      <a:pt x="5243" y="156"/>
                    </a:lnTo>
                    <a:lnTo>
                      <a:pt x="5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41"/>
              <p:cNvGrpSpPr/>
              <p:nvPr/>
            </p:nvGrpSpPr>
            <p:grpSpPr>
              <a:xfrm>
                <a:off x="311626" y="3246656"/>
                <a:ext cx="2659372" cy="2357382"/>
                <a:chOff x="353753" y="2790099"/>
                <a:chExt cx="3269854" cy="2898539"/>
              </a:xfrm>
            </p:grpSpPr>
            <p:sp>
              <p:nvSpPr>
                <p:cNvPr id="728" name="Google Shape;728;p41"/>
                <p:cNvSpPr/>
                <p:nvPr/>
              </p:nvSpPr>
              <p:spPr>
                <a:xfrm>
                  <a:off x="353753" y="2790099"/>
                  <a:ext cx="3269854" cy="2898539"/>
                </a:xfrm>
                <a:custGeom>
                  <a:avLst/>
                  <a:gdLst/>
                  <a:ahLst/>
                  <a:cxnLst/>
                  <a:rect l="l" t="t" r="r" b="b"/>
                  <a:pathLst>
                    <a:path w="23595" h="20916" extrusionOk="0">
                      <a:moveTo>
                        <a:pt x="11792" y="2302"/>
                      </a:moveTo>
                      <a:cubicBezTo>
                        <a:pt x="15124" y="2302"/>
                        <a:pt x="18260" y="4362"/>
                        <a:pt x="19463" y="7670"/>
                      </a:cubicBezTo>
                      <a:cubicBezTo>
                        <a:pt x="20999" y="11896"/>
                        <a:pt x="18811" y="16587"/>
                        <a:pt x="14585" y="18123"/>
                      </a:cubicBezTo>
                      <a:cubicBezTo>
                        <a:pt x="13668" y="18456"/>
                        <a:pt x="12730" y="18614"/>
                        <a:pt x="11807" y="18614"/>
                      </a:cubicBezTo>
                      <a:cubicBezTo>
                        <a:pt x="8471" y="18614"/>
                        <a:pt x="5335" y="16553"/>
                        <a:pt x="4132" y="13240"/>
                      </a:cubicBezTo>
                      <a:cubicBezTo>
                        <a:pt x="2597" y="9016"/>
                        <a:pt x="4785" y="4329"/>
                        <a:pt x="9015" y="2793"/>
                      </a:cubicBezTo>
                      <a:cubicBezTo>
                        <a:pt x="9931" y="2460"/>
                        <a:pt x="10869" y="2302"/>
                        <a:pt x="11792" y="2302"/>
                      </a:cubicBezTo>
                      <a:close/>
                      <a:moveTo>
                        <a:pt x="11797" y="1"/>
                      </a:moveTo>
                      <a:cubicBezTo>
                        <a:pt x="10612" y="1"/>
                        <a:pt x="9407" y="204"/>
                        <a:pt x="8229" y="632"/>
                      </a:cubicBezTo>
                      <a:cubicBezTo>
                        <a:pt x="2801" y="2602"/>
                        <a:pt x="0" y="8602"/>
                        <a:pt x="1971" y="14027"/>
                      </a:cubicBezTo>
                      <a:cubicBezTo>
                        <a:pt x="3517" y="18276"/>
                        <a:pt x="7529" y="20915"/>
                        <a:pt x="11802" y="20915"/>
                      </a:cubicBezTo>
                      <a:cubicBezTo>
                        <a:pt x="12987" y="20915"/>
                        <a:pt x="14192" y="20712"/>
                        <a:pt x="15370" y="20285"/>
                      </a:cubicBezTo>
                      <a:cubicBezTo>
                        <a:pt x="20794" y="18310"/>
                        <a:pt x="23595" y="12314"/>
                        <a:pt x="21624" y="6885"/>
                      </a:cubicBezTo>
                      <a:cubicBezTo>
                        <a:pt x="20081" y="2639"/>
                        <a:pt x="16069" y="1"/>
                        <a:pt x="1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759660" y="3615075"/>
                  <a:ext cx="2424778" cy="1240845"/>
                </a:xfrm>
                <a:custGeom>
                  <a:avLst/>
                  <a:gdLst/>
                  <a:ahLst/>
                  <a:cxnLst/>
                  <a:rect l="l" t="t" r="r" b="b"/>
                  <a:pathLst>
                    <a:path w="17497" h="8954" extrusionOk="0">
                      <a:moveTo>
                        <a:pt x="16409" y="1"/>
                      </a:moveTo>
                      <a:cubicBezTo>
                        <a:pt x="16294" y="1"/>
                        <a:pt x="16177" y="20"/>
                        <a:pt x="16063" y="62"/>
                      </a:cubicBezTo>
                      <a:lnTo>
                        <a:pt x="787" y="5615"/>
                      </a:lnTo>
                      <a:cubicBezTo>
                        <a:pt x="277" y="5801"/>
                        <a:pt x="1" y="6355"/>
                        <a:pt x="183" y="6844"/>
                      </a:cubicBezTo>
                      <a:cubicBezTo>
                        <a:pt x="321" y="7226"/>
                        <a:pt x="690" y="7461"/>
                        <a:pt x="1087" y="7461"/>
                      </a:cubicBezTo>
                      <a:cubicBezTo>
                        <a:pt x="1202" y="7461"/>
                        <a:pt x="1320" y="7441"/>
                        <a:pt x="1434" y="7399"/>
                      </a:cubicBezTo>
                      <a:lnTo>
                        <a:pt x="3032" y="6822"/>
                      </a:lnTo>
                      <a:cubicBezTo>
                        <a:pt x="3218" y="6755"/>
                        <a:pt x="3407" y="6723"/>
                        <a:pt x="3592" y="6723"/>
                      </a:cubicBezTo>
                      <a:cubicBezTo>
                        <a:pt x="4229" y="6723"/>
                        <a:pt x="4819" y="7098"/>
                        <a:pt x="5038" y="7709"/>
                      </a:cubicBezTo>
                      <a:lnTo>
                        <a:pt x="5070" y="7785"/>
                      </a:lnTo>
                      <a:cubicBezTo>
                        <a:pt x="5331" y="8508"/>
                        <a:pt x="6033" y="8953"/>
                        <a:pt x="6787" y="8953"/>
                      </a:cubicBezTo>
                      <a:cubicBezTo>
                        <a:pt x="7005" y="8953"/>
                        <a:pt x="7227" y="8916"/>
                        <a:pt x="7444" y="8837"/>
                      </a:cubicBezTo>
                      <a:lnTo>
                        <a:pt x="12047" y="7164"/>
                      </a:lnTo>
                      <a:cubicBezTo>
                        <a:pt x="13019" y="6813"/>
                        <a:pt x="13533" y="5761"/>
                        <a:pt x="13196" y="4833"/>
                      </a:cubicBezTo>
                      <a:lnTo>
                        <a:pt x="13121" y="4630"/>
                      </a:lnTo>
                      <a:cubicBezTo>
                        <a:pt x="12859" y="3911"/>
                        <a:pt x="13254" y="3106"/>
                        <a:pt x="14004" y="2836"/>
                      </a:cubicBezTo>
                      <a:lnTo>
                        <a:pt x="16712" y="1851"/>
                      </a:lnTo>
                      <a:cubicBezTo>
                        <a:pt x="17222" y="1664"/>
                        <a:pt x="17497" y="1109"/>
                        <a:pt x="17320" y="617"/>
                      </a:cubicBezTo>
                      <a:cubicBezTo>
                        <a:pt x="17178" y="238"/>
                        <a:pt x="16807" y="1"/>
                        <a:pt x="16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0" name="Google Shape;730;p41"/>
              <p:cNvSpPr/>
              <p:nvPr/>
            </p:nvSpPr>
            <p:spPr>
              <a:xfrm>
                <a:off x="3268016" y="4754141"/>
                <a:ext cx="726588" cy="16317"/>
              </a:xfrm>
              <a:custGeom>
                <a:avLst/>
                <a:gdLst/>
                <a:ahLst/>
                <a:cxnLst/>
                <a:rect l="l" t="t" r="r" b="b"/>
                <a:pathLst>
                  <a:path w="5243" h="156" extrusionOk="0">
                    <a:moveTo>
                      <a:pt x="1" y="1"/>
                    </a:moveTo>
                    <a:lnTo>
                      <a:pt x="1" y="155"/>
                    </a:lnTo>
                    <a:lnTo>
                      <a:pt x="5243" y="155"/>
                    </a:lnTo>
                    <a:lnTo>
                      <a:pt x="52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3268016" y="4836773"/>
                <a:ext cx="726588" cy="16317"/>
              </a:xfrm>
              <a:custGeom>
                <a:avLst/>
                <a:gdLst/>
                <a:ahLst/>
                <a:cxnLst/>
                <a:rect l="l" t="t" r="r" b="b"/>
                <a:pathLst>
                  <a:path w="5243" h="156" extrusionOk="0">
                    <a:moveTo>
                      <a:pt x="1" y="0"/>
                    </a:moveTo>
                    <a:lnTo>
                      <a:pt x="1" y="156"/>
                    </a:lnTo>
                    <a:lnTo>
                      <a:pt x="5243" y="156"/>
                    </a:lnTo>
                    <a:lnTo>
                      <a:pt x="5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2" name="Google Shape;732;p41"/>
          <p:cNvSpPr/>
          <p:nvPr/>
        </p:nvSpPr>
        <p:spPr>
          <a:xfrm rot="-2046914">
            <a:off x="-7837653" y="-4105986"/>
            <a:ext cx="10349659" cy="8211979"/>
          </a:xfrm>
          <a:prstGeom prst="ellipse">
            <a:avLst/>
          </a:prstGeom>
          <a:solidFill>
            <a:srgbClr val="336574">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3"/>
        <p:cNvGrpSpPr/>
        <p:nvPr/>
      </p:nvGrpSpPr>
      <p:grpSpPr>
        <a:xfrm>
          <a:off x="0" y="0"/>
          <a:ext cx="0" cy="0"/>
          <a:chOff x="0" y="0"/>
          <a:chExt cx="0" cy="0"/>
        </a:xfrm>
      </p:grpSpPr>
      <p:sp>
        <p:nvSpPr>
          <p:cNvPr id="734" name="Google Shape;734;p42"/>
          <p:cNvSpPr/>
          <p:nvPr/>
        </p:nvSpPr>
        <p:spPr>
          <a:xfrm rot="-2046914">
            <a:off x="7154697" y="-1044372"/>
            <a:ext cx="10349659" cy="8211979"/>
          </a:xfrm>
          <a:prstGeom prst="ellipse">
            <a:avLst/>
          </a:prstGeom>
          <a:solidFill>
            <a:srgbClr val="FFFFFF">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2"/>
          <p:cNvSpPr/>
          <p:nvPr/>
        </p:nvSpPr>
        <p:spPr>
          <a:xfrm rot="-2046914">
            <a:off x="-7837653" y="-4073147"/>
            <a:ext cx="10349659" cy="8211979"/>
          </a:xfrm>
          <a:prstGeom prst="ellipse">
            <a:avLst/>
          </a:prstGeom>
          <a:solidFill>
            <a:srgbClr val="336574">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2"/>
          <p:cNvSpPr/>
          <p:nvPr/>
        </p:nvSpPr>
        <p:spPr>
          <a:xfrm>
            <a:off x="7609560" y="4513643"/>
            <a:ext cx="62529" cy="503891"/>
          </a:xfrm>
          <a:custGeom>
            <a:avLst/>
            <a:gdLst/>
            <a:ahLst/>
            <a:cxnLst/>
            <a:rect l="l" t="t" r="r" b="b"/>
            <a:pathLst>
              <a:path w="427" h="3441" extrusionOk="0">
                <a:moveTo>
                  <a:pt x="1" y="1"/>
                </a:moveTo>
                <a:lnTo>
                  <a:pt x="1" y="3227"/>
                </a:lnTo>
                <a:cubicBezTo>
                  <a:pt x="1" y="3347"/>
                  <a:pt x="99" y="3440"/>
                  <a:pt x="214" y="3440"/>
                </a:cubicBezTo>
                <a:cubicBezTo>
                  <a:pt x="334" y="3440"/>
                  <a:pt x="427" y="3347"/>
                  <a:pt x="427" y="3227"/>
                </a:cubicBezTo>
                <a:lnTo>
                  <a:pt x="4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2"/>
          <p:cNvSpPr/>
          <p:nvPr/>
        </p:nvSpPr>
        <p:spPr>
          <a:xfrm>
            <a:off x="7486262" y="4830089"/>
            <a:ext cx="321723" cy="171185"/>
          </a:xfrm>
          <a:custGeom>
            <a:avLst/>
            <a:gdLst/>
            <a:ahLst/>
            <a:cxnLst/>
            <a:rect l="l" t="t" r="r" b="b"/>
            <a:pathLst>
              <a:path w="2197" h="1169" extrusionOk="0">
                <a:moveTo>
                  <a:pt x="58" y="1"/>
                </a:moveTo>
                <a:cubicBezTo>
                  <a:pt x="27" y="1"/>
                  <a:pt x="0" y="28"/>
                  <a:pt x="0" y="64"/>
                </a:cubicBezTo>
                <a:lnTo>
                  <a:pt x="0" y="1107"/>
                </a:lnTo>
                <a:cubicBezTo>
                  <a:pt x="0" y="1142"/>
                  <a:pt x="27" y="1168"/>
                  <a:pt x="58" y="1168"/>
                </a:cubicBezTo>
                <a:lnTo>
                  <a:pt x="2139" y="1168"/>
                </a:lnTo>
                <a:cubicBezTo>
                  <a:pt x="2170" y="1168"/>
                  <a:pt x="2196" y="1142"/>
                  <a:pt x="2196" y="1107"/>
                </a:cubicBezTo>
                <a:lnTo>
                  <a:pt x="2196" y="64"/>
                </a:lnTo>
                <a:cubicBezTo>
                  <a:pt x="2196" y="28"/>
                  <a:pt x="2170" y="1"/>
                  <a:pt x="2139" y="1"/>
                </a:cubicBezTo>
                <a:lnTo>
                  <a:pt x="2037" y="1"/>
                </a:lnTo>
                <a:lnTo>
                  <a:pt x="2037" y="1027"/>
                </a:lnTo>
                <a:lnTo>
                  <a:pt x="160" y="1027"/>
                </a:lnTo>
                <a:lnTo>
                  <a:pt x="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2"/>
          <p:cNvSpPr/>
          <p:nvPr/>
        </p:nvSpPr>
        <p:spPr>
          <a:xfrm>
            <a:off x="7483479" y="4724217"/>
            <a:ext cx="331095" cy="22258"/>
          </a:xfrm>
          <a:custGeom>
            <a:avLst/>
            <a:gdLst/>
            <a:ahLst/>
            <a:cxnLst/>
            <a:rect l="l" t="t" r="r" b="b"/>
            <a:pathLst>
              <a:path w="2261" h="152" extrusionOk="0">
                <a:moveTo>
                  <a:pt x="15" y="1"/>
                </a:moveTo>
                <a:cubicBezTo>
                  <a:pt x="5" y="1"/>
                  <a:pt x="1" y="5"/>
                  <a:pt x="1" y="9"/>
                </a:cubicBezTo>
                <a:lnTo>
                  <a:pt x="1" y="152"/>
                </a:lnTo>
                <a:lnTo>
                  <a:pt x="2260" y="152"/>
                </a:lnTo>
                <a:lnTo>
                  <a:pt x="2260" y="9"/>
                </a:lnTo>
                <a:cubicBezTo>
                  <a:pt x="2260" y="5"/>
                  <a:pt x="2256" y="1"/>
                  <a:pt x="2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2"/>
          <p:cNvSpPr/>
          <p:nvPr/>
        </p:nvSpPr>
        <p:spPr>
          <a:xfrm>
            <a:off x="7505737" y="4761411"/>
            <a:ext cx="286578" cy="181290"/>
          </a:xfrm>
          <a:custGeom>
            <a:avLst/>
            <a:gdLst/>
            <a:ahLst/>
            <a:cxnLst/>
            <a:rect l="l" t="t" r="r" b="b"/>
            <a:pathLst>
              <a:path w="1957" h="1238" extrusionOk="0">
                <a:moveTo>
                  <a:pt x="0" y="0"/>
                </a:moveTo>
                <a:lnTo>
                  <a:pt x="0" y="1198"/>
                </a:lnTo>
                <a:cubicBezTo>
                  <a:pt x="0" y="1220"/>
                  <a:pt x="17" y="1238"/>
                  <a:pt x="40" y="1238"/>
                </a:cubicBezTo>
                <a:lnTo>
                  <a:pt x="1918" y="1238"/>
                </a:lnTo>
                <a:cubicBezTo>
                  <a:pt x="1940" y="1238"/>
                  <a:pt x="1957" y="1220"/>
                  <a:pt x="1957" y="1198"/>
                </a:cubicBezTo>
                <a:lnTo>
                  <a:pt x="19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2"/>
          <p:cNvSpPr/>
          <p:nvPr/>
        </p:nvSpPr>
        <p:spPr>
          <a:xfrm>
            <a:off x="7483479" y="4746328"/>
            <a:ext cx="331095" cy="15229"/>
          </a:xfrm>
          <a:custGeom>
            <a:avLst/>
            <a:gdLst/>
            <a:ahLst/>
            <a:cxnLst/>
            <a:rect l="l" t="t" r="r" b="b"/>
            <a:pathLst>
              <a:path w="2261" h="104" extrusionOk="0">
                <a:moveTo>
                  <a:pt x="1" y="1"/>
                </a:moveTo>
                <a:lnTo>
                  <a:pt x="152" y="103"/>
                </a:lnTo>
                <a:lnTo>
                  <a:pt x="2109" y="103"/>
                </a:lnTo>
                <a:lnTo>
                  <a:pt x="22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a:off x="6098496" y="4513643"/>
            <a:ext cx="62529" cy="503891"/>
          </a:xfrm>
          <a:custGeom>
            <a:avLst/>
            <a:gdLst/>
            <a:ahLst/>
            <a:cxnLst/>
            <a:rect l="l" t="t" r="r" b="b"/>
            <a:pathLst>
              <a:path w="427" h="3441" extrusionOk="0">
                <a:moveTo>
                  <a:pt x="1" y="1"/>
                </a:moveTo>
                <a:lnTo>
                  <a:pt x="1" y="3227"/>
                </a:lnTo>
                <a:cubicBezTo>
                  <a:pt x="1" y="3347"/>
                  <a:pt x="94" y="3440"/>
                  <a:pt x="214" y="3440"/>
                </a:cubicBezTo>
                <a:cubicBezTo>
                  <a:pt x="329" y="3440"/>
                  <a:pt x="427" y="3347"/>
                  <a:pt x="427" y="3227"/>
                </a:cubicBezTo>
                <a:lnTo>
                  <a:pt x="4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a:off x="5974466" y="4830089"/>
            <a:ext cx="322455" cy="171185"/>
          </a:xfrm>
          <a:custGeom>
            <a:avLst/>
            <a:gdLst/>
            <a:ahLst/>
            <a:cxnLst/>
            <a:rect l="l" t="t" r="r" b="b"/>
            <a:pathLst>
              <a:path w="2202" h="1169" extrusionOk="0">
                <a:moveTo>
                  <a:pt x="62" y="1"/>
                </a:moveTo>
                <a:cubicBezTo>
                  <a:pt x="27" y="1"/>
                  <a:pt x="0" y="28"/>
                  <a:pt x="0" y="64"/>
                </a:cubicBezTo>
                <a:lnTo>
                  <a:pt x="0" y="1107"/>
                </a:lnTo>
                <a:cubicBezTo>
                  <a:pt x="0" y="1142"/>
                  <a:pt x="27" y="1168"/>
                  <a:pt x="62" y="1168"/>
                </a:cubicBezTo>
                <a:lnTo>
                  <a:pt x="2139" y="1168"/>
                </a:lnTo>
                <a:cubicBezTo>
                  <a:pt x="2175" y="1168"/>
                  <a:pt x="2202" y="1142"/>
                  <a:pt x="2202" y="1107"/>
                </a:cubicBezTo>
                <a:lnTo>
                  <a:pt x="2202" y="64"/>
                </a:lnTo>
                <a:cubicBezTo>
                  <a:pt x="2202" y="28"/>
                  <a:pt x="2175" y="1"/>
                  <a:pt x="2139" y="1"/>
                </a:cubicBezTo>
                <a:lnTo>
                  <a:pt x="2042" y="1"/>
                </a:lnTo>
                <a:lnTo>
                  <a:pt x="2042" y="1027"/>
                </a:lnTo>
                <a:lnTo>
                  <a:pt x="160" y="1027"/>
                </a:lnTo>
                <a:lnTo>
                  <a:pt x="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a:off x="5972562" y="4724217"/>
            <a:ext cx="330217" cy="22258"/>
          </a:xfrm>
          <a:custGeom>
            <a:avLst/>
            <a:gdLst/>
            <a:ahLst/>
            <a:cxnLst/>
            <a:rect l="l" t="t" r="r" b="b"/>
            <a:pathLst>
              <a:path w="2255" h="152" extrusionOk="0">
                <a:moveTo>
                  <a:pt x="9" y="1"/>
                </a:moveTo>
                <a:cubicBezTo>
                  <a:pt x="4" y="1"/>
                  <a:pt x="0" y="5"/>
                  <a:pt x="0" y="9"/>
                </a:cubicBezTo>
                <a:lnTo>
                  <a:pt x="0" y="152"/>
                </a:lnTo>
                <a:lnTo>
                  <a:pt x="2254" y="152"/>
                </a:lnTo>
                <a:lnTo>
                  <a:pt x="2254" y="9"/>
                </a:lnTo>
                <a:cubicBezTo>
                  <a:pt x="2254" y="5"/>
                  <a:pt x="2250" y="1"/>
                  <a:pt x="2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5994527" y="4761411"/>
            <a:ext cx="286139" cy="181290"/>
          </a:xfrm>
          <a:custGeom>
            <a:avLst/>
            <a:gdLst/>
            <a:ahLst/>
            <a:cxnLst/>
            <a:rect l="l" t="t" r="r" b="b"/>
            <a:pathLst>
              <a:path w="1954" h="1238" extrusionOk="0">
                <a:moveTo>
                  <a:pt x="0" y="0"/>
                </a:moveTo>
                <a:lnTo>
                  <a:pt x="0" y="1198"/>
                </a:lnTo>
                <a:cubicBezTo>
                  <a:pt x="0" y="1220"/>
                  <a:pt x="19" y="1238"/>
                  <a:pt x="37" y="1238"/>
                </a:cubicBezTo>
                <a:lnTo>
                  <a:pt x="1918" y="1238"/>
                </a:lnTo>
                <a:cubicBezTo>
                  <a:pt x="1940" y="1238"/>
                  <a:pt x="1954" y="1220"/>
                  <a:pt x="1954" y="1198"/>
                </a:cubicBezTo>
                <a:lnTo>
                  <a:pt x="19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a:off x="5972562" y="4746328"/>
            <a:ext cx="330217" cy="15229"/>
          </a:xfrm>
          <a:custGeom>
            <a:avLst/>
            <a:gdLst/>
            <a:ahLst/>
            <a:cxnLst/>
            <a:rect l="l" t="t" r="r" b="b"/>
            <a:pathLst>
              <a:path w="2255" h="104" extrusionOk="0">
                <a:moveTo>
                  <a:pt x="0" y="1"/>
                </a:moveTo>
                <a:lnTo>
                  <a:pt x="150" y="103"/>
                </a:lnTo>
                <a:lnTo>
                  <a:pt x="2104" y="103"/>
                </a:lnTo>
                <a:lnTo>
                  <a:pt x="22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a:off x="2966543" y="4513643"/>
            <a:ext cx="62529" cy="503891"/>
          </a:xfrm>
          <a:custGeom>
            <a:avLst/>
            <a:gdLst/>
            <a:ahLst/>
            <a:cxnLst/>
            <a:rect l="l" t="t" r="r" b="b"/>
            <a:pathLst>
              <a:path w="427" h="3441" extrusionOk="0">
                <a:moveTo>
                  <a:pt x="1" y="1"/>
                </a:moveTo>
                <a:lnTo>
                  <a:pt x="1" y="3227"/>
                </a:lnTo>
                <a:cubicBezTo>
                  <a:pt x="1" y="3347"/>
                  <a:pt x="98" y="3440"/>
                  <a:pt x="214" y="3440"/>
                </a:cubicBezTo>
                <a:cubicBezTo>
                  <a:pt x="333" y="3440"/>
                  <a:pt x="427" y="3347"/>
                  <a:pt x="427" y="3227"/>
                </a:cubicBezTo>
                <a:lnTo>
                  <a:pt x="4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2"/>
          <p:cNvSpPr/>
          <p:nvPr/>
        </p:nvSpPr>
        <p:spPr>
          <a:xfrm>
            <a:off x="2842952" y="4830089"/>
            <a:ext cx="322602" cy="171185"/>
          </a:xfrm>
          <a:custGeom>
            <a:avLst/>
            <a:gdLst/>
            <a:ahLst/>
            <a:cxnLst/>
            <a:rect l="l" t="t" r="r" b="b"/>
            <a:pathLst>
              <a:path w="2203" h="1169" extrusionOk="0">
                <a:moveTo>
                  <a:pt x="58" y="1"/>
                </a:moveTo>
                <a:cubicBezTo>
                  <a:pt x="28" y="1"/>
                  <a:pt x="1" y="28"/>
                  <a:pt x="1" y="64"/>
                </a:cubicBezTo>
                <a:lnTo>
                  <a:pt x="1" y="1107"/>
                </a:lnTo>
                <a:cubicBezTo>
                  <a:pt x="1" y="1142"/>
                  <a:pt x="28" y="1168"/>
                  <a:pt x="58" y="1168"/>
                </a:cubicBezTo>
                <a:lnTo>
                  <a:pt x="2140" y="1168"/>
                </a:lnTo>
                <a:cubicBezTo>
                  <a:pt x="2176" y="1168"/>
                  <a:pt x="2203" y="1142"/>
                  <a:pt x="2203" y="1107"/>
                </a:cubicBezTo>
                <a:lnTo>
                  <a:pt x="2203" y="64"/>
                </a:lnTo>
                <a:cubicBezTo>
                  <a:pt x="2203" y="28"/>
                  <a:pt x="2176" y="1"/>
                  <a:pt x="2140" y="1"/>
                </a:cubicBezTo>
                <a:lnTo>
                  <a:pt x="2039" y="1"/>
                </a:lnTo>
                <a:lnTo>
                  <a:pt x="2039" y="1027"/>
                </a:lnTo>
                <a:lnTo>
                  <a:pt x="161" y="1027"/>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2"/>
          <p:cNvSpPr/>
          <p:nvPr/>
        </p:nvSpPr>
        <p:spPr>
          <a:xfrm>
            <a:off x="2841195" y="4724217"/>
            <a:ext cx="330217" cy="22258"/>
          </a:xfrm>
          <a:custGeom>
            <a:avLst/>
            <a:gdLst/>
            <a:ahLst/>
            <a:cxnLst/>
            <a:rect l="l" t="t" r="r" b="b"/>
            <a:pathLst>
              <a:path w="2255" h="152" extrusionOk="0">
                <a:moveTo>
                  <a:pt x="9" y="1"/>
                </a:moveTo>
                <a:cubicBezTo>
                  <a:pt x="4" y="1"/>
                  <a:pt x="0" y="5"/>
                  <a:pt x="0" y="9"/>
                </a:cubicBezTo>
                <a:lnTo>
                  <a:pt x="0" y="152"/>
                </a:lnTo>
                <a:lnTo>
                  <a:pt x="2254" y="152"/>
                </a:lnTo>
                <a:lnTo>
                  <a:pt x="2254" y="9"/>
                </a:lnTo>
                <a:cubicBezTo>
                  <a:pt x="2254" y="5"/>
                  <a:pt x="2250" y="1"/>
                  <a:pt x="2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2"/>
          <p:cNvSpPr/>
          <p:nvPr/>
        </p:nvSpPr>
        <p:spPr>
          <a:xfrm>
            <a:off x="2862574" y="4761411"/>
            <a:ext cx="286725" cy="181290"/>
          </a:xfrm>
          <a:custGeom>
            <a:avLst/>
            <a:gdLst/>
            <a:ahLst/>
            <a:cxnLst/>
            <a:rect l="l" t="t" r="r" b="b"/>
            <a:pathLst>
              <a:path w="1958" h="1238" extrusionOk="0">
                <a:moveTo>
                  <a:pt x="0" y="0"/>
                </a:moveTo>
                <a:lnTo>
                  <a:pt x="0" y="1198"/>
                </a:lnTo>
                <a:cubicBezTo>
                  <a:pt x="0" y="1220"/>
                  <a:pt x="18" y="1238"/>
                  <a:pt x="41" y="1238"/>
                </a:cubicBezTo>
                <a:lnTo>
                  <a:pt x="1917" y="1238"/>
                </a:lnTo>
                <a:cubicBezTo>
                  <a:pt x="1940" y="1238"/>
                  <a:pt x="1958" y="1220"/>
                  <a:pt x="1958" y="1198"/>
                </a:cubicBezTo>
                <a:lnTo>
                  <a:pt x="19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2"/>
          <p:cNvSpPr/>
          <p:nvPr/>
        </p:nvSpPr>
        <p:spPr>
          <a:xfrm>
            <a:off x="2841195" y="4746328"/>
            <a:ext cx="330217" cy="15229"/>
          </a:xfrm>
          <a:custGeom>
            <a:avLst/>
            <a:gdLst/>
            <a:ahLst/>
            <a:cxnLst/>
            <a:rect l="l" t="t" r="r" b="b"/>
            <a:pathLst>
              <a:path w="2255" h="104" extrusionOk="0">
                <a:moveTo>
                  <a:pt x="0" y="1"/>
                </a:moveTo>
                <a:lnTo>
                  <a:pt x="146" y="103"/>
                </a:lnTo>
                <a:lnTo>
                  <a:pt x="2104" y="103"/>
                </a:lnTo>
                <a:lnTo>
                  <a:pt x="22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1455333" y="4513643"/>
            <a:ext cx="62529" cy="503891"/>
          </a:xfrm>
          <a:custGeom>
            <a:avLst/>
            <a:gdLst/>
            <a:ahLst/>
            <a:cxnLst/>
            <a:rect l="l" t="t" r="r" b="b"/>
            <a:pathLst>
              <a:path w="427" h="3441" extrusionOk="0">
                <a:moveTo>
                  <a:pt x="1" y="1"/>
                </a:moveTo>
                <a:lnTo>
                  <a:pt x="1" y="3227"/>
                </a:lnTo>
                <a:cubicBezTo>
                  <a:pt x="1" y="3347"/>
                  <a:pt x="95" y="3440"/>
                  <a:pt x="214" y="3440"/>
                </a:cubicBezTo>
                <a:cubicBezTo>
                  <a:pt x="330" y="3440"/>
                  <a:pt x="427" y="3347"/>
                  <a:pt x="427" y="3227"/>
                </a:cubicBezTo>
                <a:lnTo>
                  <a:pt x="4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2"/>
          <p:cNvSpPr/>
          <p:nvPr/>
        </p:nvSpPr>
        <p:spPr>
          <a:xfrm>
            <a:off x="1331156" y="4830089"/>
            <a:ext cx="322602" cy="171185"/>
          </a:xfrm>
          <a:custGeom>
            <a:avLst/>
            <a:gdLst/>
            <a:ahLst/>
            <a:cxnLst/>
            <a:rect l="l" t="t" r="r" b="b"/>
            <a:pathLst>
              <a:path w="2203" h="1169" extrusionOk="0">
                <a:moveTo>
                  <a:pt x="64" y="1"/>
                </a:moveTo>
                <a:cubicBezTo>
                  <a:pt x="28" y="1"/>
                  <a:pt x="1" y="28"/>
                  <a:pt x="1" y="64"/>
                </a:cubicBezTo>
                <a:lnTo>
                  <a:pt x="1" y="1107"/>
                </a:lnTo>
                <a:cubicBezTo>
                  <a:pt x="1" y="1142"/>
                  <a:pt x="28" y="1168"/>
                  <a:pt x="64" y="1168"/>
                </a:cubicBezTo>
                <a:lnTo>
                  <a:pt x="2145" y="1168"/>
                </a:lnTo>
                <a:cubicBezTo>
                  <a:pt x="2176" y="1168"/>
                  <a:pt x="2203" y="1142"/>
                  <a:pt x="2203" y="1107"/>
                </a:cubicBezTo>
                <a:lnTo>
                  <a:pt x="2203" y="64"/>
                </a:lnTo>
                <a:cubicBezTo>
                  <a:pt x="2203" y="28"/>
                  <a:pt x="2176" y="1"/>
                  <a:pt x="2145" y="1"/>
                </a:cubicBezTo>
                <a:lnTo>
                  <a:pt x="2043" y="1"/>
                </a:lnTo>
                <a:lnTo>
                  <a:pt x="2043" y="1027"/>
                </a:lnTo>
                <a:lnTo>
                  <a:pt x="166" y="1027"/>
                </a:lnTo>
                <a:lnTo>
                  <a:pt x="1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1329399" y="4724217"/>
            <a:ext cx="330363" cy="22258"/>
          </a:xfrm>
          <a:custGeom>
            <a:avLst/>
            <a:gdLst/>
            <a:ahLst/>
            <a:cxnLst/>
            <a:rect l="l" t="t" r="r" b="b"/>
            <a:pathLst>
              <a:path w="2256" h="152" extrusionOk="0">
                <a:moveTo>
                  <a:pt x="13" y="1"/>
                </a:moveTo>
                <a:cubicBezTo>
                  <a:pt x="4" y="1"/>
                  <a:pt x="0" y="5"/>
                  <a:pt x="0" y="9"/>
                </a:cubicBezTo>
                <a:lnTo>
                  <a:pt x="0" y="152"/>
                </a:lnTo>
                <a:lnTo>
                  <a:pt x="2255" y="152"/>
                </a:lnTo>
                <a:lnTo>
                  <a:pt x="2255" y="9"/>
                </a:lnTo>
                <a:cubicBezTo>
                  <a:pt x="2255" y="5"/>
                  <a:pt x="2250" y="1"/>
                  <a:pt x="2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2"/>
          <p:cNvSpPr/>
          <p:nvPr/>
        </p:nvSpPr>
        <p:spPr>
          <a:xfrm>
            <a:off x="1351510" y="4761411"/>
            <a:ext cx="286725" cy="181290"/>
          </a:xfrm>
          <a:custGeom>
            <a:avLst/>
            <a:gdLst/>
            <a:ahLst/>
            <a:cxnLst/>
            <a:rect l="l" t="t" r="r" b="b"/>
            <a:pathLst>
              <a:path w="1958" h="1238" extrusionOk="0">
                <a:moveTo>
                  <a:pt x="0" y="0"/>
                </a:moveTo>
                <a:lnTo>
                  <a:pt x="0" y="1198"/>
                </a:lnTo>
                <a:cubicBezTo>
                  <a:pt x="0" y="1220"/>
                  <a:pt x="17" y="1238"/>
                  <a:pt x="40" y="1238"/>
                </a:cubicBezTo>
                <a:lnTo>
                  <a:pt x="1918" y="1238"/>
                </a:lnTo>
                <a:cubicBezTo>
                  <a:pt x="1939" y="1238"/>
                  <a:pt x="1957" y="1220"/>
                  <a:pt x="1957" y="1198"/>
                </a:cubicBezTo>
                <a:lnTo>
                  <a:pt x="19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2"/>
          <p:cNvSpPr/>
          <p:nvPr/>
        </p:nvSpPr>
        <p:spPr>
          <a:xfrm>
            <a:off x="1329399" y="4746328"/>
            <a:ext cx="330363" cy="15229"/>
          </a:xfrm>
          <a:custGeom>
            <a:avLst/>
            <a:gdLst/>
            <a:ahLst/>
            <a:cxnLst/>
            <a:rect l="l" t="t" r="r" b="b"/>
            <a:pathLst>
              <a:path w="2256" h="104" extrusionOk="0">
                <a:moveTo>
                  <a:pt x="0" y="1"/>
                </a:moveTo>
                <a:lnTo>
                  <a:pt x="151" y="103"/>
                </a:lnTo>
                <a:lnTo>
                  <a:pt x="2108" y="103"/>
                </a:lnTo>
                <a:lnTo>
                  <a:pt x="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2"/>
          <p:cNvSpPr/>
          <p:nvPr/>
        </p:nvSpPr>
        <p:spPr>
          <a:xfrm>
            <a:off x="4292366" y="4327671"/>
            <a:ext cx="541672" cy="3541152"/>
          </a:xfrm>
          <a:custGeom>
            <a:avLst/>
            <a:gdLst/>
            <a:ahLst/>
            <a:cxnLst/>
            <a:rect l="l" t="t" r="r" b="b"/>
            <a:pathLst>
              <a:path w="3699" h="24182" extrusionOk="0">
                <a:moveTo>
                  <a:pt x="1" y="1"/>
                </a:moveTo>
                <a:lnTo>
                  <a:pt x="1" y="24181"/>
                </a:lnTo>
                <a:lnTo>
                  <a:pt x="3698" y="24181"/>
                </a:lnTo>
                <a:lnTo>
                  <a:pt x="3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2"/>
          <p:cNvSpPr/>
          <p:nvPr/>
        </p:nvSpPr>
        <p:spPr>
          <a:xfrm>
            <a:off x="4292366" y="4327671"/>
            <a:ext cx="174993" cy="3541152"/>
          </a:xfrm>
          <a:custGeom>
            <a:avLst/>
            <a:gdLst/>
            <a:ahLst/>
            <a:cxnLst/>
            <a:rect l="l" t="t" r="r" b="b"/>
            <a:pathLst>
              <a:path w="1195" h="24182" extrusionOk="0">
                <a:moveTo>
                  <a:pt x="1" y="1"/>
                </a:moveTo>
                <a:lnTo>
                  <a:pt x="1" y="24181"/>
                </a:lnTo>
                <a:lnTo>
                  <a:pt x="1195" y="24181"/>
                </a:lnTo>
                <a:lnTo>
                  <a:pt x="11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2"/>
          <p:cNvSpPr/>
          <p:nvPr/>
        </p:nvSpPr>
        <p:spPr>
          <a:xfrm>
            <a:off x="4673976" y="4327671"/>
            <a:ext cx="160056" cy="3541152"/>
          </a:xfrm>
          <a:custGeom>
            <a:avLst/>
            <a:gdLst/>
            <a:ahLst/>
            <a:cxnLst/>
            <a:rect l="l" t="t" r="r" b="b"/>
            <a:pathLst>
              <a:path w="1093" h="24182" extrusionOk="0">
                <a:moveTo>
                  <a:pt x="0" y="1"/>
                </a:moveTo>
                <a:lnTo>
                  <a:pt x="0" y="24181"/>
                </a:lnTo>
                <a:lnTo>
                  <a:pt x="1092" y="24181"/>
                </a:lnTo>
                <a:lnTo>
                  <a:pt x="10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2"/>
          <p:cNvSpPr/>
          <p:nvPr/>
        </p:nvSpPr>
        <p:spPr>
          <a:xfrm>
            <a:off x="4467210" y="4507054"/>
            <a:ext cx="206916" cy="430526"/>
          </a:xfrm>
          <a:custGeom>
            <a:avLst/>
            <a:gdLst/>
            <a:ahLst/>
            <a:cxnLst/>
            <a:rect l="l" t="t" r="r" b="b"/>
            <a:pathLst>
              <a:path w="1413" h="2940" extrusionOk="0">
                <a:moveTo>
                  <a:pt x="1" y="1"/>
                </a:moveTo>
                <a:lnTo>
                  <a:pt x="1" y="2367"/>
                </a:lnTo>
                <a:lnTo>
                  <a:pt x="1412" y="2940"/>
                </a:lnTo>
                <a:lnTo>
                  <a:pt x="1412" y="1"/>
                </a:lnTo>
                <a:close/>
              </a:path>
            </a:pathLst>
          </a:custGeom>
          <a:solidFill>
            <a:srgbClr val="14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2"/>
          <p:cNvSpPr/>
          <p:nvPr/>
        </p:nvSpPr>
        <p:spPr>
          <a:xfrm>
            <a:off x="4292366" y="4507054"/>
            <a:ext cx="174993" cy="346618"/>
          </a:xfrm>
          <a:custGeom>
            <a:avLst/>
            <a:gdLst/>
            <a:ahLst/>
            <a:cxnLst/>
            <a:rect l="l" t="t" r="r" b="b"/>
            <a:pathLst>
              <a:path w="1195" h="2367" extrusionOk="0">
                <a:moveTo>
                  <a:pt x="1" y="1"/>
                </a:moveTo>
                <a:lnTo>
                  <a:pt x="1" y="1883"/>
                </a:lnTo>
                <a:lnTo>
                  <a:pt x="1195" y="2367"/>
                </a:lnTo>
                <a:lnTo>
                  <a:pt x="1195" y="1"/>
                </a:lnTo>
                <a:close/>
              </a:path>
            </a:pathLst>
          </a:custGeom>
          <a:solidFill>
            <a:srgbClr val="14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2"/>
          <p:cNvSpPr/>
          <p:nvPr/>
        </p:nvSpPr>
        <p:spPr>
          <a:xfrm>
            <a:off x="4673976" y="4507054"/>
            <a:ext cx="160056" cy="495398"/>
          </a:xfrm>
          <a:custGeom>
            <a:avLst/>
            <a:gdLst/>
            <a:ahLst/>
            <a:cxnLst/>
            <a:rect l="l" t="t" r="r" b="b"/>
            <a:pathLst>
              <a:path w="1093" h="3383" extrusionOk="0">
                <a:moveTo>
                  <a:pt x="0" y="1"/>
                </a:moveTo>
                <a:lnTo>
                  <a:pt x="0" y="2940"/>
                </a:lnTo>
                <a:lnTo>
                  <a:pt x="1092" y="3383"/>
                </a:lnTo>
                <a:lnTo>
                  <a:pt x="1092" y="1"/>
                </a:lnTo>
                <a:close/>
              </a:path>
            </a:pathLst>
          </a:custGeom>
          <a:solidFill>
            <a:srgbClr val="14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2"/>
          <p:cNvSpPr/>
          <p:nvPr/>
        </p:nvSpPr>
        <p:spPr>
          <a:xfrm>
            <a:off x="713200" y="572348"/>
            <a:ext cx="7717549" cy="3997304"/>
          </a:xfrm>
          <a:custGeom>
            <a:avLst/>
            <a:gdLst/>
            <a:ahLst/>
            <a:cxnLst/>
            <a:rect l="l" t="t" r="r" b="b"/>
            <a:pathLst>
              <a:path w="52702" h="27297" extrusionOk="0">
                <a:moveTo>
                  <a:pt x="1" y="1"/>
                </a:moveTo>
                <a:lnTo>
                  <a:pt x="1" y="27297"/>
                </a:lnTo>
                <a:lnTo>
                  <a:pt x="52702" y="27297"/>
                </a:lnTo>
                <a:lnTo>
                  <a:pt x="527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2"/>
          <p:cNvSpPr/>
          <p:nvPr/>
        </p:nvSpPr>
        <p:spPr>
          <a:xfrm>
            <a:off x="8320649" y="657573"/>
            <a:ext cx="29434" cy="3827144"/>
          </a:xfrm>
          <a:custGeom>
            <a:avLst/>
            <a:gdLst/>
            <a:ahLst/>
            <a:cxnLst/>
            <a:rect l="l" t="t" r="r" b="b"/>
            <a:pathLst>
              <a:path w="201" h="26135" extrusionOk="0">
                <a:moveTo>
                  <a:pt x="183" y="1"/>
                </a:moveTo>
                <a:lnTo>
                  <a:pt x="1" y="187"/>
                </a:lnTo>
                <a:lnTo>
                  <a:pt x="5" y="187"/>
                </a:lnTo>
                <a:lnTo>
                  <a:pt x="5" y="25943"/>
                </a:lnTo>
                <a:lnTo>
                  <a:pt x="192" y="26134"/>
                </a:lnTo>
                <a:lnTo>
                  <a:pt x="200" y="26134"/>
                </a:lnTo>
                <a:lnTo>
                  <a:pt x="200" y="1"/>
                </a:ln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2"/>
          <p:cNvSpPr/>
          <p:nvPr/>
        </p:nvSpPr>
        <p:spPr>
          <a:xfrm>
            <a:off x="795789" y="657573"/>
            <a:ext cx="7551928" cy="27384"/>
          </a:xfrm>
          <a:custGeom>
            <a:avLst/>
            <a:gdLst/>
            <a:ahLst/>
            <a:cxnLst/>
            <a:rect l="l" t="t" r="r" b="b"/>
            <a:pathLst>
              <a:path w="51571" h="187" extrusionOk="0">
                <a:moveTo>
                  <a:pt x="0" y="1"/>
                </a:moveTo>
                <a:lnTo>
                  <a:pt x="178" y="187"/>
                </a:lnTo>
                <a:lnTo>
                  <a:pt x="51388" y="187"/>
                </a:lnTo>
                <a:lnTo>
                  <a:pt x="51570" y="1"/>
                </a:ln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2"/>
          <p:cNvSpPr/>
          <p:nvPr/>
        </p:nvSpPr>
        <p:spPr>
          <a:xfrm>
            <a:off x="794471" y="4455802"/>
            <a:ext cx="7554418" cy="28848"/>
          </a:xfrm>
          <a:custGeom>
            <a:avLst/>
            <a:gdLst/>
            <a:ahLst/>
            <a:cxnLst/>
            <a:rect l="l" t="t" r="r" b="b"/>
            <a:pathLst>
              <a:path w="51588" h="197" extrusionOk="0">
                <a:moveTo>
                  <a:pt x="187" y="0"/>
                </a:moveTo>
                <a:lnTo>
                  <a:pt x="1" y="196"/>
                </a:lnTo>
                <a:lnTo>
                  <a:pt x="51588" y="196"/>
                </a:lnTo>
                <a:lnTo>
                  <a:pt x="51401" y="5"/>
                </a:lnTo>
                <a:lnTo>
                  <a:pt x="51401" y="10"/>
                </a:lnTo>
                <a:lnTo>
                  <a:pt x="187" y="10"/>
                </a:lnTo>
                <a:lnTo>
                  <a:pt x="187" y="0"/>
                </a:ln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2"/>
          <p:cNvSpPr/>
          <p:nvPr/>
        </p:nvSpPr>
        <p:spPr>
          <a:xfrm>
            <a:off x="793886" y="657573"/>
            <a:ext cx="27970" cy="3827144"/>
          </a:xfrm>
          <a:custGeom>
            <a:avLst/>
            <a:gdLst/>
            <a:ahLst/>
            <a:cxnLst/>
            <a:rect l="l" t="t" r="r" b="b"/>
            <a:pathLst>
              <a:path w="191" h="26135" extrusionOk="0">
                <a:moveTo>
                  <a:pt x="0" y="1"/>
                </a:moveTo>
                <a:lnTo>
                  <a:pt x="0" y="26134"/>
                </a:lnTo>
                <a:lnTo>
                  <a:pt x="5" y="26134"/>
                </a:lnTo>
                <a:lnTo>
                  <a:pt x="191" y="25938"/>
                </a:lnTo>
                <a:lnTo>
                  <a:pt x="191" y="187"/>
                </a:lnTo>
                <a:lnTo>
                  <a:pt x="13" y="1"/>
                </a:ln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2"/>
          <p:cNvSpPr/>
          <p:nvPr/>
        </p:nvSpPr>
        <p:spPr>
          <a:xfrm>
            <a:off x="713200" y="572348"/>
            <a:ext cx="7716963" cy="85373"/>
          </a:xfrm>
          <a:custGeom>
            <a:avLst/>
            <a:gdLst/>
            <a:ahLst/>
            <a:cxnLst/>
            <a:rect l="l" t="t" r="r" b="b"/>
            <a:pathLst>
              <a:path w="52698" h="583" extrusionOk="0">
                <a:moveTo>
                  <a:pt x="1" y="1"/>
                </a:moveTo>
                <a:lnTo>
                  <a:pt x="564" y="583"/>
                </a:lnTo>
                <a:lnTo>
                  <a:pt x="52134" y="583"/>
                </a:lnTo>
                <a:lnTo>
                  <a:pt x="5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2"/>
          <p:cNvSpPr/>
          <p:nvPr/>
        </p:nvSpPr>
        <p:spPr>
          <a:xfrm>
            <a:off x="8347446" y="572348"/>
            <a:ext cx="83176" cy="3996719"/>
          </a:xfrm>
          <a:custGeom>
            <a:avLst/>
            <a:gdLst/>
            <a:ahLst/>
            <a:cxnLst/>
            <a:rect l="l" t="t" r="r" b="b"/>
            <a:pathLst>
              <a:path w="568" h="27293" extrusionOk="0">
                <a:moveTo>
                  <a:pt x="564" y="1"/>
                </a:moveTo>
                <a:lnTo>
                  <a:pt x="0" y="583"/>
                </a:lnTo>
                <a:lnTo>
                  <a:pt x="17" y="583"/>
                </a:lnTo>
                <a:lnTo>
                  <a:pt x="17" y="26716"/>
                </a:lnTo>
                <a:lnTo>
                  <a:pt x="9" y="26716"/>
                </a:lnTo>
                <a:lnTo>
                  <a:pt x="568" y="27293"/>
                </a:lnTo>
                <a:lnTo>
                  <a:pt x="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2"/>
          <p:cNvSpPr/>
          <p:nvPr/>
        </p:nvSpPr>
        <p:spPr>
          <a:xfrm>
            <a:off x="713200" y="4484503"/>
            <a:ext cx="7717549" cy="85080"/>
          </a:xfrm>
          <a:custGeom>
            <a:avLst/>
            <a:gdLst/>
            <a:ahLst/>
            <a:cxnLst/>
            <a:rect l="l" t="t" r="r" b="b"/>
            <a:pathLst>
              <a:path w="52702" h="581" extrusionOk="0">
                <a:moveTo>
                  <a:pt x="556" y="0"/>
                </a:moveTo>
                <a:lnTo>
                  <a:pt x="1" y="572"/>
                </a:lnTo>
                <a:lnTo>
                  <a:pt x="1" y="581"/>
                </a:lnTo>
                <a:lnTo>
                  <a:pt x="52702" y="581"/>
                </a:lnTo>
                <a:lnTo>
                  <a:pt x="52702" y="577"/>
                </a:lnTo>
                <a:lnTo>
                  <a:pt x="52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2"/>
          <p:cNvSpPr/>
          <p:nvPr/>
        </p:nvSpPr>
        <p:spPr>
          <a:xfrm>
            <a:off x="713200" y="572348"/>
            <a:ext cx="82737" cy="3996133"/>
          </a:xfrm>
          <a:custGeom>
            <a:avLst/>
            <a:gdLst/>
            <a:ahLst/>
            <a:cxnLst/>
            <a:rect l="l" t="t" r="r" b="b"/>
            <a:pathLst>
              <a:path w="565" h="27289" extrusionOk="0">
                <a:moveTo>
                  <a:pt x="1" y="1"/>
                </a:moveTo>
                <a:lnTo>
                  <a:pt x="1" y="27288"/>
                </a:lnTo>
                <a:lnTo>
                  <a:pt x="556" y="26716"/>
                </a:lnTo>
                <a:lnTo>
                  <a:pt x="551" y="26716"/>
                </a:lnTo>
                <a:lnTo>
                  <a:pt x="551" y="583"/>
                </a:lnTo>
                <a:lnTo>
                  <a:pt x="564" y="58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2"/>
          <p:cNvSpPr/>
          <p:nvPr/>
        </p:nvSpPr>
        <p:spPr>
          <a:xfrm>
            <a:off x="8347446" y="572348"/>
            <a:ext cx="83176" cy="85373"/>
          </a:xfrm>
          <a:custGeom>
            <a:avLst/>
            <a:gdLst/>
            <a:ahLst/>
            <a:cxnLst/>
            <a:rect l="l" t="t" r="r" b="b"/>
            <a:pathLst>
              <a:path w="568" h="583" extrusionOk="0">
                <a:moveTo>
                  <a:pt x="568" y="1"/>
                </a:moveTo>
                <a:cubicBezTo>
                  <a:pt x="417" y="134"/>
                  <a:pt x="0" y="583"/>
                  <a:pt x="0" y="583"/>
                </a:cubicBezTo>
                <a:cubicBezTo>
                  <a:pt x="0" y="583"/>
                  <a:pt x="257" y="361"/>
                  <a:pt x="568" y="1"/>
                </a:cubicBez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2"/>
          <p:cNvSpPr/>
          <p:nvPr/>
        </p:nvSpPr>
        <p:spPr>
          <a:xfrm>
            <a:off x="8349203" y="4484503"/>
            <a:ext cx="81419" cy="85080"/>
          </a:xfrm>
          <a:custGeom>
            <a:avLst/>
            <a:gdLst/>
            <a:ahLst/>
            <a:cxnLst/>
            <a:rect l="l" t="t" r="r" b="b"/>
            <a:pathLst>
              <a:path w="556" h="581" extrusionOk="0">
                <a:moveTo>
                  <a:pt x="1" y="0"/>
                </a:moveTo>
                <a:cubicBezTo>
                  <a:pt x="1" y="1"/>
                  <a:pt x="405" y="448"/>
                  <a:pt x="556" y="581"/>
                </a:cubicBezTo>
                <a:cubicBezTo>
                  <a:pt x="245" y="222"/>
                  <a:pt x="1" y="1"/>
                  <a:pt x="1" y="0"/>
                </a:cubicBez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2"/>
          <p:cNvSpPr/>
          <p:nvPr/>
        </p:nvSpPr>
        <p:spPr>
          <a:xfrm>
            <a:off x="713786" y="572348"/>
            <a:ext cx="83323" cy="85373"/>
          </a:xfrm>
          <a:custGeom>
            <a:avLst/>
            <a:gdLst/>
            <a:ahLst/>
            <a:cxnLst/>
            <a:rect l="l" t="t" r="r" b="b"/>
            <a:pathLst>
              <a:path w="569" h="583" extrusionOk="0">
                <a:moveTo>
                  <a:pt x="1" y="1"/>
                </a:moveTo>
                <a:cubicBezTo>
                  <a:pt x="312" y="361"/>
                  <a:pt x="569" y="583"/>
                  <a:pt x="569" y="583"/>
                </a:cubicBezTo>
                <a:cubicBezTo>
                  <a:pt x="569" y="583"/>
                  <a:pt x="152" y="134"/>
                  <a:pt x="1" y="1"/>
                </a:cubicBez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2"/>
          <p:cNvSpPr/>
          <p:nvPr/>
        </p:nvSpPr>
        <p:spPr>
          <a:xfrm>
            <a:off x="713786" y="4484503"/>
            <a:ext cx="81419" cy="85080"/>
          </a:xfrm>
          <a:custGeom>
            <a:avLst/>
            <a:gdLst/>
            <a:ahLst/>
            <a:cxnLst/>
            <a:rect l="l" t="t" r="r" b="b"/>
            <a:pathLst>
              <a:path w="556" h="581" extrusionOk="0">
                <a:moveTo>
                  <a:pt x="556" y="0"/>
                </a:moveTo>
                <a:cubicBezTo>
                  <a:pt x="556" y="1"/>
                  <a:pt x="312" y="222"/>
                  <a:pt x="1" y="581"/>
                </a:cubicBezTo>
                <a:cubicBezTo>
                  <a:pt x="152" y="448"/>
                  <a:pt x="556" y="1"/>
                  <a:pt x="556" y="0"/>
                </a:cubicBez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2"/>
          <p:cNvSpPr/>
          <p:nvPr/>
        </p:nvSpPr>
        <p:spPr>
          <a:xfrm>
            <a:off x="821792" y="684739"/>
            <a:ext cx="7499797" cy="3772523"/>
          </a:xfrm>
          <a:custGeom>
            <a:avLst/>
            <a:gdLst/>
            <a:ahLst/>
            <a:cxnLst/>
            <a:rect l="l" t="t" r="r" b="b"/>
            <a:pathLst>
              <a:path w="51215" h="25762" extrusionOk="0">
                <a:moveTo>
                  <a:pt x="0" y="1"/>
                </a:moveTo>
                <a:lnTo>
                  <a:pt x="0" y="25762"/>
                </a:lnTo>
                <a:lnTo>
                  <a:pt x="51214" y="25762"/>
                </a:lnTo>
                <a:lnTo>
                  <a:pt x="512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6" name="Google Shape;776;p42"/>
          <p:cNvGrpSpPr/>
          <p:nvPr/>
        </p:nvGrpSpPr>
        <p:grpSpPr>
          <a:xfrm flipH="1">
            <a:off x="2207694" y="692645"/>
            <a:ext cx="4283325" cy="3765604"/>
            <a:chOff x="3647700" y="1418025"/>
            <a:chExt cx="3459875" cy="3042175"/>
          </a:xfrm>
        </p:grpSpPr>
        <p:sp>
          <p:nvSpPr>
            <p:cNvPr id="777" name="Google Shape;777;p42"/>
            <p:cNvSpPr/>
            <p:nvPr/>
          </p:nvSpPr>
          <p:spPr>
            <a:xfrm>
              <a:off x="3647700" y="1418025"/>
              <a:ext cx="3459875" cy="3042175"/>
            </a:xfrm>
            <a:custGeom>
              <a:avLst/>
              <a:gdLst/>
              <a:ahLst/>
              <a:cxnLst/>
              <a:rect l="l" t="t" r="r" b="b"/>
              <a:pathLst>
                <a:path w="138395" h="121687" extrusionOk="0">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2"/>
            <p:cNvSpPr/>
            <p:nvPr/>
          </p:nvSpPr>
          <p:spPr>
            <a:xfrm>
              <a:off x="4342375" y="1462500"/>
              <a:ext cx="49000" cy="42250"/>
            </a:xfrm>
            <a:custGeom>
              <a:avLst/>
              <a:gdLst/>
              <a:ahLst/>
              <a:cxnLst/>
              <a:rect l="l" t="t" r="r" b="b"/>
              <a:pathLst>
                <a:path w="1960" h="1690" extrusionOk="0">
                  <a:moveTo>
                    <a:pt x="1780" y="0"/>
                  </a:moveTo>
                  <a:lnTo>
                    <a:pt x="1780" y="0"/>
                  </a:lnTo>
                  <a:cubicBezTo>
                    <a:pt x="1780" y="0"/>
                    <a:pt x="1487" y="0"/>
                    <a:pt x="1127" y="91"/>
                  </a:cubicBezTo>
                  <a:cubicBezTo>
                    <a:pt x="924" y="181"/>
                    <a:pt x="744" y="293"/>
                    <a:pt x="564" y="383"/>
                  </a:cubicBezTo>
                  <a:cubicBezTo>
                    <a:pt x="744" y="293"/>
                    <a:pt x="924" y="181"/>
                    <a:pt x="1127" y="181"/>
                  </a:cubicBezTo>
                  <a:cubicBezTo>
                    <a:pt x="1487" y="91"/>
                    <a:pt x="1780" y="0"/>
                    <a:pt x="1780" y="0"/>
                  </a:cubicBezTo>
                  <a:close/>
                  <a:moveTo>
                    <a:pt x="564" y="383"/>
                  </a:moveTo>
                  <a:cubicBezTo>
                    <a:pt x="361" y="383"/>
                    <a:pt x="271" y="473"/>
                    <a:pt x="181" y="563"/>
                  </a:cubicBezTo>
                  <a:cubicBezTo>
                    <a:pt x="271" y="473"/>
                    <a:pt x="474" y="473"/>
                    <a:pt x="564" y="383"/>
                  </a:cubicBezTo>
                  <a:close/>
                  <a:moveTo>
                    <a:pt x="181" y="563"/>
                  </a:moveTo>
                  <a:cubicBezTo>
                    <a:pt x="91" y="653"/>
                    <a:pt x="1" y="744"/>
                    <a:pt x="91" y="946"/>
                  </a:cubicBezTo>
                  <a:cubicBezTo>
                    <a:pt x="91" y="744"/>
                    <a:pt x="91" y="653"/>
                    <a:pt x="181" y="563"/>
                  </a:cubicBezTo>
                  <a:close/>
                  <a:moveTo>
                    <a:pt x="92" y="948"/>
                  </a:moveTo>
                  <a:lnTo>
                    <a:pt x="92" y="948"/>
                  </a:lnTo>
                  <a:cubicBezTo>
                    <a:pt x="182" y="1037"/>
                    <a:pt x="271" y="1127"/>
                    <a:pt x="361" y="1216"/>
                  </a:cubicBezTo>
                  <a:cubicBezTo>
                    <a:pt x="474" y="1216"/>
                    <a:pt x="654" y="1306"/>
                    <a:pt x="744" y="1306"/>
                  </a:cubicBezTo>
                  <a:cubicBezTo>
                    <a:pt x="654" y="1306"/>
                    <a:pt x="474" y="1216"/>
                    <a:pt x="361" y="1126"/>
                  </a:cubicBezTo>
                  <a:cubicBezTo>
                    <a:pt x="271" y="1126"/>
                    <a:pt x="182" y="1037"/>
                    <a:pt x="92" y="948"/>
                  </a:cubicBezTo>
                  <a:close/>
                  <a:moveTo>
                    <a:pt x="745" y="1308"/>
                  </a:moveTo>
                  <a:lnTo>
                    <a:pt x="745" y="1308"/>
                  </a:lnTo>
                  <a:cubicBezTo>
                    <a:pt x="835" y="1419"/>
                    <a:pt x="925" y="1420"/>
                    <a:pt x="1037" y="1509"/>
                  </a:cubicBezTo>
                  <a:cubicBezTo>
                    <a:pt x="1127" y="1509"/>
                    <a:pt x="1217" y="1509"/>
                    <a:pt x="1307" y="1599"/>
                  </a:cubicBezTo>
                  <a:cubicBezTo>
                    <a:pt x="1690" y="1689"/>
                    <a:pt x="1960" y="1689"/>
                    <a:pt x="1960" y="1689"/>
                  </a:cubicBezTo>
                  <a:cubicBezTo>
                    <a:pt x="1960" y="1689"/>
                    <a:pt x="1780" y="1599"/>
                    <a:pt x="1397" y="1509"/>
                  </a:cubicBezTo>
                  <a:cubicBezTo>
                    <a:pt x="1307" y="1509"/>
                    <a:pt x="1127" y="1509"/>
                    <a:pt x="1037" y="1419"/>
                  </a:cubicBezTo>
                  <a:cubicBezTo>
                    <a:pt x="925" y="1419"/>
                    <a:pt x="835" y="1419"/>
                    <a:pt x="745" y="13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2"/>
            <p:cNvSpPr/>
            <p:nvPr/>
          </p:nvSpPr>
          <p:spPr>
            <a:xfrm>
              <a:off x="4466800" y="1509225"/>
              <a:ext cx="103025" cy="14100"/>
            </a:xfrm>
            <a:custGeom>
              <a:avLst/>
              <a:gdLst/>
              <a:ahLst/>
              <a:cxnLst/>
              <a:rect l="l" t="t" r="r" b="b"/>
              <a:pathLst>
                <a:path w="4121" h="564" extrusionOk="0">
                  <a:moveTo>
                    <a:pt x="0" y="0"/>
                  </a:moveTo>
                  <a:lnTo>
                    <a:pt x="0" y="113"/>
                  </a:lnTo>
                  <a:lnTo>
                    <a:pt x="4121" y="563"/>
                  </a:lnTo>
                  <a:lnTo>
                    <a:pt x="4121" y="47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2"/>
            <p:cNvSpPr/>
            <p:nvPr/>
          </p:nvSpPr>
          <p:spPr>
            <a:xfrm>
              <a:off x="4670575" y="1532875"/>
              <a:ext cx="103050" cy="11850"/>
            </a:xfrm>
            <a:custGeom>
              <a:avLst/>
              <a:gdLst/>
              <a:ahLst/>
              <a:cxnLst/>
              <a:rect l="l" t="t" r="r" b="b"/>
              <a:pathLst>
                <a:path w="4122" h="474" extrusionOk="0">
                  <a:moveTo>
                    <a:pt x="1" y="0"/>
                  </a:moveTo>
                  <a:lnTo>
                    <a:pt x="4121" y="473"/>
                  </a:lnTo>
                  <a:lnTo>
                    <a:pt x="4121" y="38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2"/>
            <p:cNvSpPr/>
            <p:nvPr/>
          </p:nvSpPr>
          <p:spPr>
            <a:xfrm>
              <a:off x="4877175" y="1554250"/>
              <a:ext cx="103050" cy="14100"/>
            </a:xfrm>
            <a:custGeom>
              <a:avLst/>
              <a:gdLst/>
              <a:ahLst/>
              <a:cxnLst/>
              <a:rect l="l" t="t" r="r" b="b"/>
              <a:pathLst>
                <a:path w="4122" h="564" extrusionOk="0">
                  <a:moveTo>
                    <a:pt x="1" y="1"/>
                  </a:moveTo>
                  <a:lnTo>
                    <a:pt x="4121" y="564"/>
                  </a:lnTo>
                  <a:lnTo>
                    <a:pt x="4121" y="45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5055075" y="1586900"/>
              <a:ext cx="59125" cy="44500"/>
            </a:xfrm>
            <a:custGeom>
              <a:avLst/>
              <a:gdLst/>
              <a:ahLst/>
              <a:cxnLst/>
              <a:rect l="l" t="t" r="r" b="b"/>
              <a:pathLst>
                <a:path w="2365" h="1780" extrusionOk="0">
                  <a:moveTo>
                    <a:pt x="1036" y="1"/>
                  </a:moveTo>
                  <a:cubicBezTo>
                    <a:pt x="1036" y="1"/>
                    <a:pt x="1239" y="91"/>
                    <a:pt x="1599" y="271"/>
                  </a:cubicBezTo>
                  <a:cubicBezTo>
                    <a:pt x="1802" y="271"/>
                    <a:pt x="1982" y="384"/>
                    <a:pt x="2162" y="564"/>
                  </a:cubicBezTo>
                  <a:cubicBezTo>
                    <a:pt x="2252" y="654"/>
                    <a:pt x="2365" y="744"/>
                    <a:pt x="2252" y="834"/>
                  </a:cubicBezTo>
                  <a:cubicBezTo>
                    <a:pt x="2162" y="947"/>
                    <a:pt x="2072" y="1037"/>
                    <a:pt x="1982" y="1127"/>
                  </a:cubicBezTo>
                  <a:cubicBezTo>
                    <a:pt x="2072" y="1127"/>
                    <a:pt x="2252" y="1037"/>
                    <a:pt x="2365" y="947"/>
                  </a:cubicBezTo>
                  <a:cubicBezTo>
                    <a:pt x="2365" y="744"/>
                    <a:pt x="2365" y="564"/>
                    <a:pt x="2252" y="474"/>
                  </a:cubicBezTo>
                  <a:cubicBezTo>
                    <a:pt x="2072" y="384"/>
                    <a:pt x="1802" y="271"/>
                    <a:pt x="1689" y="181"/>
                  </a:cubicBezTo>
                  <a:cubicBezTo>
                    <a:pt x="1329" y="1"/>
                    <a:pt x="1036" y="1"/>
                    <a:pt x="1036" y="1"/>
                  </a:cubicBezTo>
                  <a:close/>
                  <a:moveTo>
                    <a:pt x="1982" y="1127"/>
                  </a:moveTo>
                  <a:cubicBezTo>
                    <a:pt x="1509" y="1307"/>
                    <a:pt x="1036" y="1510"/>
                    <a:pt x="676" y="1600"/>
                  </a:cubicBezTo>
                  <a:cubicBezTo>
                    <a:pt x="1036" y="1510"/>
                    <a:pt x="1509" y="1397"/>
                    <a:pt x="1982" y="1127"/>
                  </a:cubicBezTo>
                  <a:close/>
                  <a:moveTo>
                    <a:pt x="676" y="1600"/>
                  </a:moveTo>
                  <a:cubicBezTo>
                    <a:pt x="293" y="1690"/>
                    <a:pt x="0" y="1690"/>
                    <a:pt x="0" y="1690"/>
                  </a:cubicBezTo>
                  <a:lnTo>
                    <a:pt x="0" y="1780"/>
                  </a:lnTo>
                  <a:cubicBezTo>
                    <a:pt x="0" y="1780"/>
                    <a:pt x="293" y="1690"/>
                    <a:pt x="676" y="16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4853525" y="1649950"/>
              <a:ext cx="100800" cy="23675"/>
            </a:xfrm>
            <a:custGeom>
              <a:avLst/>
              <a:gdLst/>
              <a:ahLst/>
              <a:cxnLst/>
              <a:rect l="l" t="t" r="r" b="b"/>
              <a:pathLst>
                <a:path w="4032" h="947" extrusionOk="0">
                  <a:moveTo>
                    <a:pt x="4032" y="1"/>
                  </a:moveTo>
                  <a:lnTo>
                    <a:pt x="1" y="947"/>
                  </a:lnTo>
                  <a:lnTo>
                    <a:pt x="4032" y="113"/>
                  </a:lnTo>
                  <a:lnTo>
                    <a:pt x="40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4652000" y="1695000"/>
              <a:ext cx="100800" cy="28175"/>
            </a:xfrm>
            <a:custGeom>
              <a:avLst/>
              <a:gdLst/>
              <a:ahLst/>
              <a:cxnLst/>
              <a:rect l="l" t="t" r="r" b="b"/>
              <a:pathLst>
                <a:path w="4032" h="1127" extrusionOk="0">
                  <a:moveTo>
                    <a:pt x="4031" y="0"/>
                  </a:moveTo>
                  <a:lnTo>
                    <a:pt x="1" y="1014"/>
                  </a:lnTo>
                  <a:lnTo>
                    <a:pt x="1" y="1126"/>
                  </a:lnTo>
                  <a:lnTo>
                    <a:pt x="4031" y="90"/>
                  </a:lnTo>
                  <a:lnTo>
                    <a:pt x="40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4452725" y="1746225"/>
              <a:ext cx="100775" cy="33225"/>
            </a:xfrm>
            <a:custGeom>
              <a:avLst/>
              <a:gdLst/>
              <a:ahLst/>
              <a:cxnLst/>
              <a:rect l="l" t="t" r="r" b="b"/>
              <a:pathLst>
                <a:path w="4031" h="1329" extrusionOk="0">
                  <a:moveTo>
                    <a:pt x="4031" y="0"/>
                  </a:moveTo>
                  <a:lnTo>
                    <a:pt x="0" y="1216"/>
                  </a:lnTo>
                  <a:lnTo>
                    <a:pt x="90" y="1329"/>
                  </a:lnTo>
                  <a:lnTo>
                    <a:pt x="4031" y="90"/>
                  </a:lnTo>
                  <a:lnTo>
                    <a:pt x="40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4264700" y="1812075"/>
              <a:ext cx="94025" cy="51825"/>
            </a:xfrm>
            <a:custGeom>
              <a:avLst/>
              <a:gdLst/>
              <a:ahLst/>
              <a:cxnLst/>
              <a:rect l="l" t="t" r="r" b="b"/>
              <a:pathLst>
                <a:path w="3761" h="2073" extrusionOk="0">
                  <a:moveTo>
                    <a:pt x="3671" y="1"/>
                  </a:moveTo>
                  <a:lnTo>
                    <a:pt x="3108" y="271"/>
                  </a:lnTo>
                  <a:cubicBezTo>
                    <a:pt x="2905" y="384"/>
                    <a:pt x="2725" y="474"/>
                    <a:pt x="2455" y="564"/>
                  </a:cubicBezTo>
                  <a:cubicBezTo>
                    <a:pt x="2252" y="654"/>
                    <a:pt x="2072" y="744"/>
                    <a:pt x="1779" y="834"/>
                  </a:cubicBezTo>
                  <a:cubicBezTo>
                    <a:pt x="1599" y="1037"/>
                    <a:pt x="1329" y="1127"/>
                    <a:pt x="1126" y="1217"/>
                  </a:cubicBezTo>
                  <a:cubicBezTo>
                    <a:pt x="1036" y="1307"/>
                    <a:pt x="946" y="1397"/>
                    <a:pt x="856" y="1397"/>
                  </a:cubicBezTo>
                  <a:cubicBezTo>
                    <a:pt x="766" y="1510"/>
                    <a:pt x="653" y="1510"/>
                    <a:pt x="563" y="1600"/>
                  </a:cubicBezTo>
                  <a:lnTo>
                    <a:pt x="0" y="1960"/>
                  </a:lnTo>
                  <a:lnTo>
                    <a:pt x="90" y="2073"/>
                  </a:lnTo>
                  <a:cubicBezTo>
                    <a:pt x="90" y="2073"/>
                    <a:pt x="293" y="1870"/>
                    <a:pt x="653" y="1690"/>
                  </a:cubicBezTo>
                  <a:cubicBezTo>
                    <a:pt x="766" y="1690"/>
                    <a:pt x="766" y="1600"/>
                    <a:pt x="856" y="1510"/>
                  </a:cubicBezTo>
                  <a:cubicBezTo>
                    <a:pt x="946" y="1510"/>
                    <a:pt x="1126" y="1397"/>
                    <a:pt x="1216" y="1307"/>
                  </a:cubicBezTo>
                  <a:cubicBezTo>
                    <a:pt x="1419" y="1217"/>
                    <a:pt x="1599" y="1127"/>
                    <a:pt x="1892" y="1037"/>
                  </a:cubicBezTo>
                  <a:cubicBezTo>
                    <a:pt x="2072" y="834"/>
                    <a:pt x="2342" y="744"/>
                    <a:pt x="2545" y="654"/>
                  </a:cubicBezTo>
                  <a:cubicBezTo>
                    <a:pt x="2725" y="564"/>
                    <a:pt x="2905" y="474"/>
                    <a:pt x="3108" y="384"/>
                  </a:cubicBezTo>
                  <a:cubicBezTo>
                    <a:pt x="3468" y="181"/>
                    <a:pt x="3761" y="91"/>
                    <a:pt x="3761" y="91"/>
                  </a:cubicBezTo>
                  <a:lnTo>
                    <a:pt x="36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4255700" y="1945500"/>
              <a:ext cx="93475" cy="47325"/>
            </a:xfrm>
            <a:custGeom>
              <a:avLst/>
              <a:gdLst/>
              <a:ahLst/>
              <a:cxnLst/>
              <a:rect l="l" t="t" r="r" b="b"/>
              <a:pathLst>
                <a:path w="3739" h="1893" extrusionOk="0">
                  <a:moveTo>
                    <a:pt x="90" y="1"/>
                  </a:moveTo>
                  <a:lnTo>
                    <a:pt x="0" y="113"/>
                  </a:lnTo>
                  <a:cubicBezTo>
                    <a:pt x="0" y="113"/>
                    <a:pt x="180" y="293"/>
                    <a:pt x="563" y="474"/>
                  </a:cubicBezTo>
                  <a:cubicBezTo>
                    <a:pt x="653" y="564"/>
                    <a:pt x="833" y="676"/>
                    <a:pt x="1126" y="766"/>
                  </a:cubicBezTo>
                  <a:cubicBezTo>
                    <a:pt x="1216" y="856"/>
                    <a:pt x="1306" y="946"/>
                    <a:pt x="1396" y="946"/>
                  </a:cubicBezTo>
                  <a:cubicBezTo>
                    <a:pt x="1576" y="1036"/>
                    <a:pt x="1689" y="1036"/>
                    <a:pt x="1779" y="1127"/>
                  </a:cubicBezTo>
                  <a:cubicBezTo>
                    <a:pt x="2049" y="1239"/>
                    <a:pt x="2252" y="1329"/>
                    <a:pt x="2522" y="1419"/>
                  </a:cubicBezTo>
                  <a:cubicBezTo>
                    <a:pt x="2702" y="1509"/>
                    <a:pt x="2905" y="1599"/>
                    <a:pt x="3085" y="1599"/>
                  </a:cubicBezTo>
                  <a:cubicBezTo>
                    <a:pt x="3468" y="1802"/>
                    <a:pt x="3738" y="1892"/>
                    <a:pt x="3738" y="1892"/>
                  </a:cubicBezTo>
                  <a:lnTo>
                    <a:pt x="3738" y="1689"/>
                  </a:lnTo>
                  <a:cubicBezTo>
                    <a:pt x="3738" y="1689"/>
                    <a:pt x="3558" y="1599"/>
                    <a:pt x="3175" y="1509"/>
                  </a:cubicBezTo>
                  <a:cubicBezTo>
                    <a:pt x="2995" y="1419"/>
                    <a:pt x="2702" y="1419"/>
                    <a:pt x="2522" y="1329"/>
                  </a:cubicBezTo>
                  <a:cubicBezTo>
                    <a:pt x="2342" y="1239"/>
                    <a:pt x="2049" y="1127"/>
                    <a:pt x="1869" y="1036"/>
                  </a:cubicBezTo>
                  <a:cubicBezTo>
                    <a:pt x="1689" y="946"/>
                    <a:pt x="1576" y="946"/>
                    <a:pt x="1486" y="856"/>
                  </a:cubicBezTo>
                  <a:cubicBezTo>
                    <a:pt x="1396" y="766"/>
                    <a:pt x="1306" y="766"/>
                    <a:pt x="1126" y="676"/>
                  </a:cubicBezTo>
                  <a:cubicBezTo>
                    <a:pt x="923" y="564"/>
                    <a:pt x="743" y="474"/>
                    <a:pt x="563" y="383"/>
                  </a:cubicBezTo>
                  <a:cubicBezTo>
                    <a:pt x="270" y="113"/>
                    <a:pt x="90" y="1"/>
                    <a:pt x="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4447650" y="2015875"/>
              <a:ext cx="100800" cy="25925"/>
            </a:xfrm>
            <a:custGeom>
              <a:avLst/>
              <a:gdLst/>
              <a:ahLst/>
              <a:cxnLst/>
              <a:rect l="l" t="t" r="r" b="b"/>
              <a:pathLst>
                <a:path w="4032" h="1037" extrusionOk="0">
                  <a:moveTo>
                    <a:pt x="91" y="0"/>
                  </a:moveTo>
                  <a:lnTo>
                    <a:pt x="1" y="113"/>
                  </a:lnTo>
                  <a:lnTo>
                    <a:pt x="4031" y="1036"/>
                  </a:lnTo>
                  <a:lnTo>
                    <a:pt x="4031" y="946"/>
                  </a:lnTo>
                  <a:lnTo>
                    <a:pt x="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4649750" y="2060900"/>
              <a:ext cx="103050" cy="23125"/>
            </a:xfrm>
            <a:custGeom>
              <a:avLst/>
              <a:gdLst/>
              <a:ahLst/>
              <a:cxnLst/>
              <a:rect l="l" t="t" r="r" b="b"/>
              <a:pathLst>
                <a:path w="4122" h="925" extrusionOk="0">
                  <a:moveTo>
                    <a:pt x="91" y="1"/>
                  </a:moveTo>
                  <a:lnTo>
                    <a:pt x="0" y="91"/>
                  </a:lnTo>
                  <a:lnTo>
                    <a:pt x="4031" y="924"/>
                  </a:lnTo>
                  <a:lnTo>
                    <a:pt x="4121" y="744"/>
                  </a:lnTo>
                  <a:lnTo>
                    <a:pt x="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4853525" y="2100325"/>
              <a:ext cx="100800" cy="23650"/>
            </a:xfrm>
            <a:custGeom>
              <a:avLst/>
              <a:gdLst/>
              <a:ahLst/>
              <a:cxnLst/>
              <a:rect l="l" t="t" r="r" b="b"/>
              <a:pathLst>
                <a:path w="4032" h="946" extrusionOk="0">
                  <a:moveTo>
                    <a:pt x="1" y="0"/>
                  </a:moveTo>
                  <a:lnTo>
                    <a:pt x="1" y="203"/>
                  </a:lnTo>
                  <a:lnTo>
                    <a:pt x="4032" y="946"/>
                  </a:lnTo>
                  <a:lnTo>
                    <a:pt x="4032" y="76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5055075" y="2140275"/>
              <a:ext cx="101350" cy="25925"/>
            </a:xfrm>
            <a:custGeom>
              <a:avLst/>
              <a:gdLst/>
              <a:ahLst/>
              <a:cxnLst/>
              <a:rect l="l" t="t" r="r" b="b"/>
              <a:pathLst>
                <a:path w="4054" h="1037" extrusionOk="0">
                  <a:moveTo>
                    <a:pt x="0" y="1"/>
                  </a:moveTo>
                  <a:lnTo>
                    <a:pt x="0" y="203"/>
                  </a:lnTo>
                  <a:lnTo>
                    <a:pt x="4053" y="1037"/>
                  </a:lnTo>
                  <a:lnTo>
                    <a:pt x="4053" y="85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5257175" y="2182500"/>
              <a:ext cx="100775" cy="28175"/>
            </a:xfrm>
            <a:custGeom>
              <a:avLst/>
              <a:gdLst/>
              <a:ahLst/>
              <a:cxnLst/>
              <a:rect l="l" t="t" r="r" b="b"/>
              <a:pathLst>
                <a:path w="4031" h="1127" extrusionOk="0">
                  <a:moveTo>
                    <a:pt x="0" y="1"/>
                  </a:moveTo>
                  <a:lnTo>
                    <a:pt x="0" y="203"/>
                  </a:lnTo>
                  <a:lnTo>
                    <a:pt x="4031" y="1127"/>
                  </a:lnTo>
                  <a:lnTo>
                    <a:pt x="4031" y="94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5458700" y="2229800"/>
              <a:ext cx="100800" cy="30425"/>
            </a:xfrm>
            <a:custGeom>
              <a:avLst/>
              <a:gdLst/>
              <a:ahLst/>
              <a:cxnLst/>
              <a:rect l="l" t="t" r="r" b="b"/>
              <a:pathLst>
                <a:path w="4032" h="1217" extrusionOk="0">
                  <a:moveTo>
                    <a:pt x="0" y="0"/>
                  </a:moveTo>
                  <a:lnTo>
                    <a:pt x="0" y="180"/>
                  </a:lnTo>
                  <a:lnTo>
                    <a:pt x="3941" y="1216"/>
                  </a:lnTo>
                  <a:lnTo>
                    <a:pt x="4031" y="92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5657975" y="2278775"/>
              <a:ext cx="100800" cy="35475"/>
            </a:xfrm>
            <a:custGeom>
              <a:avLst/>
              <a:gdLst/>
              <a:ahLst/>
              <a:cxnLst/>
              <a:rect l="l" t="t" r="r" b="b"/>
              <a:pathLst>
                <a:path w="4032" h="1419" extrusionOk="0">
                  <a:moveTo>
                    <a:pt x="91" y="0"/>
                  </a:moveTo>
                  <a:lnTo>
                    <a:pt x="1" y="293"/>
                  </a:lnTo>
                  <a:lnTo>
                    <a:pt x="3941" y="1419"/>
                  </a:lnTo>
                  <a:lnTo>
                    <a:pt x="4031" y="1126"/>
                  </a:lnTo>
                  <a:lnTo>
                    <a:pt x="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5855000" y="2337300"/>
              <a:ext cx="100800" cy="42250"/>
            </a:xfrm>
            <a:custGeom>
              <a:avLst/>
              <a:gdLst/>
              <a:ahLst/>
              <a:cxnLst/>
              <a:rect l="l" t="t" r="r" b="b"/>
              <a:pathLst>
                <a:path w="4032" h="1690" extrusionOk="0">
                  <a:moveTo>
                    <a:pt x="91" y="1"/>
                  </a:moveTo>
                  <a:lnTo>
                    <a:pt x="1" y="294"/>
                  </a:lnTo>
                  <a:lnTo>
                    <a:pt x="3942" y="1690"/>
                  </a:lnTo>
                  <a:lnTo>
                    <a:pt x="4032" y="1330"/>
                  </a:lnTo>
                  <a:lnTo>
                    <a:pt x="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6049800" y="2407675"/>
              <a:ext cx="98525" cy="49575"/>
            </a:xfrm>
            <a:custGeom>
              <a:avLst/>
              <a:gdLst/>
              <a:ahLst/>
              <a:cxnLst/>
              <a:rect l="l" t="t" r="r" b="b"/>
              <a:pathLst>
                <a:path w="3941" h="1983" extrusionOk="0">
                  <a:moveTo>
                    <a:pt x="90" y="1"/>
                  </a:moveTo>
                  <a:lnTo>
                    <a:pt x="0" y="293"/>
                  </a:lnTo>
                  <a:lnTo>
                    <a:pt x="3761" y="1982"/>
                  </a:lnTo>
                  <a:lnTo>
                    <a:pt x="3941" y="1599"/>
                  </a:lnTo>
                  <a:lnTo>
                    <a:pt x="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6235000" y="2494375"/>
              <a:ext cx="94025" cy="61375"/>
            </a:xfrm>
            <a:custGeom>
              <a:avLst/>
              <a:gdLst/>
              <a:ahLst/>
              <a:cxnLst/>
              <a:rect l="l" t="t" r="r" b="b"/>
              <a:pathLst>
                <a:path w="3761" h="2455" extrusionOk="0">
                  <a:moveTo>
                    <a:pt x="203" y="0"/>
                  </a:moveTo>
                  <a:lnTo>
                    <a:pt x="0" y="293"/>
                  </a:lnTo>
                  <a:cubicBezTo>
                    <a:pt x="0" y="293"/>
                    <a:pt x="946" y="856"/>
                    <a:pt x="1779" y="1329"/>
                  </a:cubicBezTo>
                  <a:cubicBezTo>
                    <a:pt x="2252" y="1599"/>
                    <a:pt x="2635" y="1892"/>
                    <a:pt x="3018" y="2162"/>
                  </a:cubicBezTo>
                  <a:cubicBezTo>
                    <a:pt x="3288" y="2365"/>
                    <a:pt x="3581" y="2455"/>
                    <a:pt x="3581" y="2455"/>
                  </a:cubicBezTo>
                  <a:lnTo>
                    <a:pt x="3761" y="2162"/>
                  </a:lnTo>
                  <a:cubicBezTo>
                    <a:pt x="3761" y="2162"/>
                    <a:pt x="3581" y="1982"/>
                    <a:pt x="3198" y="1802"/>
                  </a:cubicBezTo>
                  <a:cubicBezTo>
                    <a:pt x="2905" y="1599"/>
                    <a:pt x="2455" y="1329"/>
                    <a:pt x="1982" y="1036"/>
                  </a:cubicBezTo>
                  <a:cubicBezTo>
                    <a:pt x="1126" y="473"/>
                    <a:pt x="203"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6401625" y="2614275"/>
              <a:ext cx="72650" cy="86725"/>
            </a:xfrm>
            <a:custGeom>
              <a:avLst/>
              <a:gdLst/>
              <a:ahLst/>
              <a:cxnLst/>
              <a:rect l="l" t="t" r="r" b="b"/>
              <a:pathLst>
                <a:path w="2906" h="3469" extrusionOk="0">
                  <a:moveTo>
                    <a:pt x="293" y="1"/>
                  </a:moveTo>
                  <a:lnTo>
                    <a:pt x="1" y="271"/>
                  </a:lnTo>
                  <a:cubicBezTo>
                    <a:pt x="1" y="271"/>
                    <a:pt x="181" y="474"/>
                    <a:pt x="474" y="744"/>
                  </a:cubicBezTo>
                  <a:cubicBezTo>
                    <a:pt x="564" y="946"/>
                    <a:pt x="744" y="1037"/>
                    <a:pt x="946" y="1217"/>
                  </a:cubicBezTo>
                  <a:cubicBezTo>
                    <a:pt x="1036" y="1397"/>
                    <a:pt x="1217" y="1599"/>
                    <a:pt x="1419" y="1780"/>
                  </a:cubicBezTo>
                  <a:cubicBezTo>
                    <a:pt x="1509" y="1870"/>
                    <a:pt x="1509" y="2072"/>
                    <a:pt x="1599" y="2162"/>
                  </a:cubicBezTo>
                  <a:cubicBezTo>
                    <a:pt x="1689" y="2252"/>
                    <a:pt x="1780" y="2343"/>
                    <a:pt x="1780" y="2433"/>
                  </a:cubicBezTo>
                  <a:cubicBezTo>
                    <a:pt x="1982" y="2635"/>
                    <a:pt x="2072" y="2815"/>
                    <a:pt x="2162" y="2996"/>
                  </a:cubicBezTo>
                  <a:cubicBezTo>
                    <a:pt x="2343" y="3288"/>
                    <a:pt x="2545" y="3468"/>
                    <a:pt x="2545" y="3468"/>
                  </a:cubicBezTo>
                  <a:lnTo>
                    <a:pt x="2905" y="3288"/>
                  </a:lnTo>
                  <a:cubicBezTo>
                    <a:pt x="2905" y="3288"/>
                    <a:pt x="2725" y="3086"/>
                    <a:pt x="2545" y="2725"/>
                  </a:cubicBezTo>
                  <a:cubicBezTo>
                    <a:pt x="2433" y="2523"/>
                    <a:pt x="2343" y="2343"/>
                    <a:pt x="2162" y="2162"/>
                  </a:cubicBezTo>
                  <a:cubicBezTo>
                    <a:pt x="2072" y="2072"/>
                    <a:pt x="2072" y="1960"/>
                    <a:pt x="1982" y="1870"/>
                  </a:cubicBezTo>
                  <a:cubicBezTo>
                    <a:pt x="1870" y="1780"/>
                    <a:pt x="1780" y="1690"/>
                    <a:pt x="1689" y="1599"/>
                  </a:cubicBezTo>
                  <a:cubicBezTo>
                    <a:pt x="1509" y="1307"/>
                    <a:pt x="1419" y="1127"/>
                    <a:pt x="1217" y="946"/>
                  </a:cubicBezTo>
                  <a:cubicBezTo>
                    <a:pt x="1036" y="744"/>
                    <a:pt x="946" y="654"/>
                    <a:pt x="744" y="474"/>
                  </a:cubicBezTo>
                  <a:cubicBezTo>
                    <a:pt x="474" y="181"/>
                    <a:pt x="293" y="1"/>
                    <a:pt x="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6472000" y="2797225"/>
              <a:ext cx="30425" cy="103050"/>
            </a:xfrm>
            <a:custGeom>
              <a:avLst/>
              <a:gdLst/>
              <a:ahLst/>
              <a:cxnLst/>
              <a:rect l="l" t="t" r="r" b="b"/>
              <a:pathLst>
                <a:path w="1217" h="4122" extrusionOk="0">
                  <a:moveTo>
                    <a:pt x="743" y="1"/>
                  </a:moveTo>
                  <a:lnTo>
                    <a:pt x="743" y="654"/>
                  </a:lnTo>
                  <a:lnTo>
                    <a:pt x="743" y="947"/>
                  </a:lnTo>
                  <a:cubicBezTo>
                    <a:pt x="743" y="1127"/>
                    <a:pt x="743" y="1217"/>
                    <a:pt x="653" y="1307"/>
                  </a:cubicBezTo>
                  <a:cubicBezTo>
                    <a:pt x="653" y="1510"/>
                    <a:pt x="653" y="1780"/>
                    <a:pt x="563" y="2073"/>
                  </a:cubicBezTo>
                  <a:cubicBezTo>
                    <a:pt x="563" y="2253"/>
                    <a:pt x="473" y="2523"/>
                    <a:pt x="383" y="2726"/>
                  </a:cubicBezTo>
                  <a:cubicBezTo>
                    <a:pt x="383" y="2906"/>
                    <a:pt x="383" y="2996"/>
                    <a:pt x="293" y="3086"/>
                  </a:cubicBezTo>
                  <a:cubicBezTo>
                    <a:pt x="293" y="3198"/>
                    <a:pt x="293" y="3289"/>
                    <a:pt x="181" y="3379"/>
                  </a:cubicBezTo>
                  <a:cubicBezTo>
                    <a:pt x="181" y="3559"/>
                    <a:pt x="90" y="3649"/>
                    <a:pt x="90" y="3852"/>
                  </a:cubicBezTo>
                  <a:lnTo>
                    <a:pt x="0" y="3942"/>
                  </a:lnTo>
                  <a:lnTo>
                    <a:pt x="473" y="4122"/>
                  </a:lnTo>
                  <a:lnTo>
                    <a:pt x="473" y="3942"/>
                  </a:lnTo>
                  <a:cubicBezTo>
                    <a:pt x="563" y="3852"/>
                    <a:pt x="563" y="3761"/>
                    <a:pt x="653" y="3559"/>
                  </a:cubicBezTo>
                  <a:cubicBezTo>
                    <a:pt x="653" y="3469"/>
                    <a:pt x="743" y="3289"/>
                    <a:pt x="743" y="3198"/>
                  </a:cubicBezTo>
                  <a:cubicBezTo>
                    <a:pt x="743" y="3086"/>
                    <a:pt x="856" y="2996"/>
                    <a:pt x="856" y="2906"/>
                  </a:cubicBezTo>
                  <a:cubicBezTo>
                    <a:pt x="946" y="2636"/>
                    <a:pt x="946" y="2343"/>
                    <a:pt x="1036" y="2163"/>
                  </a:cubicBezTo>
                  <a:cubicBezTo>
                    <a:pt x="1126" y="1870"/>
                    <a:pt x="1126" y="1600"/>
                    <a:pt x="1126" y="1307"/>
                  </a:cubicBezTo>
                  <a:cubicBezTo>
                    <a:pt x="1126" y="1217"/>
                    <a:pt x="1216" y="1127"/>
                    <a:pt x="1216" y="1037"/>
                  </a:cubicBezTo>
                  <a:lnTo>
                    <a:pt x="1216" y="654"/>
                  </a:lnTo>
                  <a:lnTo>
                    <a:pt x="12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6371225" y="2986950"/>
              <a:ext cx="65900" cy="94025"/>
            </a:xfrm>
            <a:custGeom>
              <a:avLst/>
              <a:gdLst/>
              <a:ahLst/>
              <a:cxnLst/>
              <a:rect l="l" t="t" r="r" b="b"/>
              <a:pathLst>
                <a:path w="2636" h="3761" extrusionOk="0">
                  <a:moveTo>
                    <a:pt x="2162" y="0"/>
                  </a:moveTo>
                  <a:cubicBezTo>
                    <a:pt x="2162" y="0"/>
                    <a:pt x="1690" y="946"/>
                    <a:pt x="1127" y="1802"/>
                  </a:cubicBezTo>
                  <a:lnTo>
                    <a:pt x="1" y="3491"/>
                  </a:lnTo>
                  <a:lnTo>
                    <a:pt x="384" y="3761"/>
                  </a:lnTo>
                  <a:lnTo>
                    <a:pt x="1509" y="2072"/>
                  </a:lnTo>
                  <a:cubicBezTo>
                    <a:pt x="2072" y="1126"/>
                    <a:pt x="2635" y="293"/>
                    <a:pt x="2635" y="293"/>
                  </a:cubicBezTo>
                  <a:lnTo>
                    <a:pt x="21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6244575" y="3155825"/>
              <a:ext cx="74900" cy="89550"/>
            </a:xfrm>
            <a:custGeom>
              <a:avLst/>
              <a:gdLst/>
              <a:ahLst/>
              <a:cxnLst/>
              <a:rect l="l" t="t" r="r" b="b"/>
              <a:pathLst>
                <a:path w="2996" h="3582" extrusionOk="0">
                  <a:moveTo>
                    <a:pt x="2635" y="1"/>
                  </a:moveTo>
                  <a:lnTo>
                    <a:pt x="0" y="3198"/>
                  </a:lnTo>
                  <a:lnTo>
                    <a:pt x="383" y="3581"/>
                  </a:lnTo>
                  <a:lnTo>
                    <a:pt x="2995" y="384"/>
                  </a:lnTo>
                  <a:lnTo>
                    <a:pt x="2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6106075" y="3313450"/>
              <a:ext cx="79975" cy="86725"/>
            </a:xfrm>
            <a:custGeom>
              <a:avLst/>
              <a:gdLst/>
              <a:ahLst/>
              <a:cxnLst/>
              <a:rect l="l" t="t" r="r" b="b"/>
              <a:pathLst>
                <a:path w="3199" h="3469" extrusionOk="0">
                  <a:moveTo>
                    <a:pt x="2816" y="1"/>
                  </a:moveTo>
                  <a:lnTo>
                    <a:pt x="1" y="2996"/>
                  </a:lnTo>
                  <a:lnTo>
                    <a:pt x="384" y="3468"/>
                  </a:lnTo>
                  <a:lnTo>
                    <a:pt x="3198" y="361"/>
                  </a:lnTo>
                  <a:lnTo>
                    <a:pt x="28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5960850" y="3463200"/>
              <a:ext cx="84450" cy="84475"/>
            </a:xfrm>
            <a:custGeom>
              <a:avLst/>
              <a:gdLst/>
              <a:ahLst/>
              <a:cxnLst/>
              <a:rect l="l" t="t" r="r" b="b"/>
              <a:pathLst>
                <a:path w="3378" h="3379" extrusionOk="0">
                  <a:moveTo>
                    <a:pt x="2905" y="0"/>
                  </a:moveTo>
                  <a:lnTo>
                    <a:pt x="0" y="2905"/>
                  </a:lnTo>
                  <a:lnTo>
                    <a:pt x="361" y="3378"/>
                  </a:lnTo>
                  <a:lnTo>
                    <a:pt x="3378" y="383"/>
                  </a:lnTo>
                  <a:lnTo>
                    <a:pt x="2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5808275" y="3606175"/>
              <a:ext cx="88975" cy="82225"/>
            </a:xfrm>
            <a:custGeom>
              <a:avLst/>
              <a:gdLst/>
              <a:ahLst/>
              <a:cxnLst/>
              <a:rect l="l" t="t" r="r" b="b"/>
              <a:pathLst>
                <a:path w="3559" h="3289" extrusionOk="0">
                  <a:moveTo>
                    <a:pt x="3086" y="1"/>
                  </a:moveTo>
                  <a:lnTo>
                    <a:pt x="1" y="2816"/>
                  </a:lnTo>
                  <a:lnTo>
                    <a:pt x="564" y="3289"/>
                  </a:lnTo>
                  <a:lnTo>
                    <a:pt x="3559" y="474"/>
                  </a:lnTo>
                  <a:lnTo>
                    <a:pt x="30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5655725" y="3744675"/>
              <a:ext cx="88975" cy="84450"/>
            </a:xfrm>
            <a:custGeom>
              <a:avLst/>
              <a:gdLst/>
              <a:ahLst/>
              <a:cxnLst/>
              <a:rect l="l" t="t" r="r" b="b"/>
              <a:pathLst>
                <a:path w="3559" h="3378" extrusionOk="0">
                  <a:moveTo>
                    <a:pt x="3108" y="0"/>
                  </a:moveTo>
                  <a:lnTo>
                    <a:pt x="1" y="2725"/>
                  </a:lnTo>
                  <a:lnTo>
                    <a:pt x="474" y="3378"/>
                  </a:lnTo>
                  <a:lnTo>
                    <a:pt x="3558" y="563"/>
                  </a:lnTo>
                  <a:lnTo>
                    <a:pt x="3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5498675" y="3880900"/>
              <a:ext cx="91225" cy="82225"/>
            </a:xfrm>
            <a:custGeom>
              <a:avLst/>
              <a:gdLst/>
              <a:ahLst/>
              <a:cxnLst/>
              <a:rect l="l" t="t" r="r" b="b"/>
              <a:pathLst>
                <a:path w="3649" h="3289" extrusionOk="0">
                  <a:moveTo>
                    <a:pt x="3198" y="1"/>
                  </a:moveTo>
                  <a:lnTo>
                    <a:pt x="0" y="2725"/>
                  </a:lnTo>
                  <a:lnTo>
                    <a:pt x="563" y="3288"/>
                  </a:lnTo>
                  <a:lnTo>
                    <a:pt x="3648" y="654"/>
                  </a:lnTo>
                  <a:lnTo>
                    <a:pt x="3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5339350" y="4014325"/>
              <a:ext cx="93475" cy="82200"/>
            </a:xfrm>
            <a:custGeom>
              <a:avLst/>
              <a:gdLst/>
              <a:ahLst/>
              <a:cxnLst/>
              <a:rect l="l" t="t" r="r" b="b"/>
              <a:pathLst>
                <a:path w="3739" h="3288" extrusionOk="0">
                  <a:moveTo>
                    <a:pt x="3176" y="0"/>
                  </a:moveTo>
                  <a:lnTo>
                    <a:pt x="1" y="2635"/>
                  </a:lnTo>
                  <a:lnTo>
                    <a:pt x="564" y="3288"/>
                  </a:lnTo>
                  <a:lnTo>
                    <a:pt x="3739" y="676"/>
                  </a:lnTo>
                  <a:lnTo>
                    <a:pt x="31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5179475" y="4146050"/>
              <a:ext cx="94050" cy="82225"/>
            </a:xfrm>
            <a:custGeom>
              <a:avLst/>
              <a:gdLst/>
              <a:ahLst/>
              <a:cxnLst/>
              <a:rect l="l" t="t" r="r" b="b"/>
              <a:pathLst>
                <a:path w="3762" h="3289" extrusionOk="0">
                  <a:moveTo>
                    <a:pt x="3198" y="0"/>
                  </a:moveTo>
                  <a:lnTo>
                    <a:pt x="1" y="2522"/>
                  </a:lnTo>
                  <a:lnTo>
                    <a:pt x="564" y="3288"/>
                  </a:lnTo>
                  <a:lnTo>
                    <a:pt x="3761" y="653"/>
                  </a:lnTo>
                  <a:lnTo>
                    <a:pt x="31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5015675" y="4272700"/>
              <a:ext cx="98525" cy="84475"/>
            </a:xfrm>
            <a:custGeom>
              <a:avLst/>
              <a:gdLst/>
              <a:ahLst/>
              <a:cxnLst/>
              <a:rect l="l" t="t" r="r" b="b"/>
              <a:pathLst>
                <a:path w="3941" h="3379" extrusionOk="0">
                  <a:moveTo>
                    <a:pt x="3265" y="1"/>
                  </a:moveTo>
                  <a:lnTo>
                    <a:pt x="0" y="2523"/>
                  </a:lnTo>
                  <a:lnTo>
                    <a:pt x="653" y="3379"/>
                  </a:lnTo>
                  <a:lnTo>
                    <a:pt x="3941" y="834"/>
                  </a:lnTo>
                  <a:lnTo>
                    <a:pt x="32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42"/>
          <p:cNvSpPr txBox="1">
            <a:spLocks noGrp="1"/>
          </p:cNvSpPr>
          <p:nvPr>
            <p:ph type="title" hasCustomPrompt="1"/>
          </p:nvPr>
        </p:nvSpPr>
        <p:spPr>
          <a:xfrm>
            <a:off x="714800" y="1442388"/>
            <a:ext cx="7714800" cy="1458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11" name="Google Shape;811;p42"/>
          <p:cNvSpPr txBox="1">
            <a:spLocks noGrp="1"/>
          </p:cNvSpPr>
          <p:nvPr>
            <p:ph type="subTitle" idx="1"/>
          </p:nvPr>
        </p:nvSpPr>
        <p:spPr>
          <a:xfrm>
            <a:off x="1641900" y="2993686"/>
            <a:ext cx="5860200" cy="457200"/>
          </a:xfrm>
          <a:prstGeom prst="rect">
            <a:avLst/>
          </a:prstGeom>
          <a:solidFill>
            <a:schemeClr val="accent1"/>
          </a:solidFill>
        </p:spPr>
        <p:txBody>
          <a:bodyPr spcFirstLastPara="1" wrap="square" lIns="91425" tIns="91425" rIns="91425" bIns="91425" anchor="t" anchorCtr="0">
            <a:noAutofit/>
          </a:bodyPr>
          <a:lstStyle>
            <a:lvl1pPr lvl="0" algn="ctr" rtl="0">
              <a:spcBef>
                <a:spcPts val="0"/>
              </a:spcBef>
              <a:spcAft>
                <a:spcPts val="0"/>
              </a:spcAft>
              <a:buNone/>
              <a:defRPr sz="1800">
                <a:solidFill>
                  <a:schemeClr val="accent4"/>
                </a:solidFill>
                <a:latin typeface="Krona One"/>
                <a:ea typeface="Krona One"/>
                <a:cs typeface="Krona One"/>
                <a:sym typeface="Krona One"/>
              </a:defRPr>
            </a:lvl1pPr>
            <a:lvl2pPr lvl="1" algn="ctr" rtl="0">
              <a:spcBef>
                <a:spcPts val="1600"/>
              </a:spcBef>
              <a:spcAft>
                <a:spcPts val="0"/>
              </a:spcAft>
              <a:buNone/>
              <a:defRPr sz="1800">
                <a:solidFill>
                  <a:schemeClr val="accent4"/>
                </a:solidFill>
                <a:latin typeface="Krona One"/>
                <a:ea typeface="Krona One"/>
                <a:cs typeface="Krona One"/>
                <a:sym typeface="Krona One"/>
              </a:defRPr>
            </a:lvl2pPr>
            <a:lvl3pPr lvl="2" algn="ctr" rtl="0">
              <a:spcBef>
                <a:spcPts val="1600"/>
              </a:spcBef>
              <a:spcAft>
                <a:spcPts val="0"/>
              </a:spcAft>
              <a:buNone/>
              <a:defRPr sz="1800">
                <a:solidFill>
                  <a:schemeClr val="accent4"/>
                </a:solidFill>
                <a:latin typeface="Krona One"/>
                <a:ea typeface="Krona One"/>
                <a:cs typeface="Krona One"/>
                <a:sym typeface="Krona One"/>
              </a:defRPr>
            </a:lvl3pPr>
            <a:lvl4pPr lvl="3" algn="ctr" rtl="0">
              <a:spcBef>
                <a:spcPts val="1600"/>
              </a:spcBef>
              <a:spcAft>
                <a:spcPts val="0"/>
              </a:spcAft>
              <a:buNone/>
              <a:defRPr sz="1800">
                <a:solidFill>
                  <a:schemeClr val="accent4"/>
                </a:solidFill>
                <a:latin typeface="Krona One"/>
                <a:ea typeface="Krona One"/>
                <a:cs typeface="Krona One"/>
                <a:sym typeface="Krona One"/>
              </a:defRPr>
            </a:lvl4pPr>
            <a:lvl5pPr lvl="4" algn="ctr" rtl="0">
              <a:spcBef>
                <a:spcPts val="1600"/>
              </a:spcBef>
              <a:spcAft>
                <a:spcPts val="0"/>
              </a:spcAft>
              <a:buNone/>
              <a:defRPr sz="1800">
                <a:solidFill>
                  <a:schemeClr val="accent4"/>
                </a:solidFill>
                <a:latin typeface="Krona One"/>
                <a:ea typeface="Krona One"/>
                <a:cs typeface="Krona One"/>
                <a:sym typeface="Krona One"/>
              </a:defRPr>
            </a:lvl5pPr>
            <a:lvl6pPr lvl="5" algn="ctr" rtl="0">
              <a:spcBef>
                <a:spcPts val="1600"/>
              </a:spcBef>
              <a:spcAft>
                <a:spcPts val="0"/>
              </a:spcAft>
              <a:buNone/>
              <a:defRPr sz="1800">
                <a:solidFill>
                  <a:schemeClr val="accent4"/>
                </a:solidFill>
                <a:latin typeface="Krona One"/>
                <a:ea typeface="Krona One"/>
                <a:cs typeface="Krona One"/>
                <a:sym typeface="Krona One"/>
              </a:defRPr>
            </a:lvl6pPr>
            <a:lvl7pPr lvl="6" algn="ctr" rtl="0">
              <a:spcBef>
                <a:spcPts val="1600"/>
              </a:spcBef>
              <a:spcAft>
                <a:spcPts val="0"/>
              </a:spcAft>
              <a:buNone/>
              <a:defRPr sz="1800">
                <a:solidFill>
                  <a:schemeClr val="accent4"/>
                </a:solidFill>
                <a:latin typeface="Krona One"/>
                <a:ea typeface="Krona One"/>
                <a:cs typeface="Krona One"/>
                <a:sym typeface="Krona One"/>
              </a:defRPr>
            </a:lvl7pPr>
            <a:lvl8pPr lvl="7" algn="ctr" rtl="0">
              <a:spcBef>
                <a:spcPts val="1600"/>
              </a:spcBef>
              <a:spcAft>
                <a:spcPts val="0"/>
              </a:spcAft>
              <a:buNone/>
              <a:defRPr sz="1800">
                <a:solidFill>
                  <a:schemeClr val="accent4"/>
                </a:solidFill>
                <a:latin typeface="Krona One"/>
                <a:ea typeface="Krona One"/>
                <a:cs typeface="Krona One"/>
                <a:sym typeface="Krona One"/>
              </a:defRPr>
            </a:lvl8pPr>
            <a:lvl9pPr lvl="8" algn="ctr" rtl="0">
              <a:spcBef>
                <a:spcPts val="1600"/>
              </a:spcBef>
              <a:spcAft>
                <a:spcPts val="1600"/>
              </a:spcAft>
              <a:buNone/>
              <a:defRPr sz="1800">
                <a:solidFill>
                  <a:schemeClr val="accent4"/>
                </a:solidFill>
                <a:latin typeface="Krona One"/>
                <a:ea typeface="Krona One"/>
                <a:cs typeface="Krona One"/>
                <a:sym typeface="Krona One"/>
              </a:defRPr>
            </a:lvl9pPr>
          </a:lstStyle>
          <a:p>
            <a:endParaRPr/>
          </a:p>
        </p:txBody>
      </p:sp>
      <p:sp>
        <p:nvSpPr>
          <p:cNvPr id="812" name="Google Shape;812;p42"/>
          <p:cNvSpPr/>
          <p:nvPr/>
        </p:nvSpPr>
        <p:spPr>
          <a:xfrm rot="10800000">
            <a:off x="5742425" y="692640"/>
            <a:ext cx="2579100" cy="1138200"/>
          </a:xfrm>
          <a:prstGeom prst="rtTriangle">
            <a:avLst/>
          </a:prstGeom>
          <a:solidFill>
            <a:srgbClr val="1F424C">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rot="5400000">
            <a:off x="101400" y="1413090"/>
            <a:ext cx="2579100" cy="1138200"/>
          </a:xfrm>
          <a:prstGeom prst="rtTriangle">
            <a:avLst/>
          </a:prstGeom>
          <a:solidFill>
            <a:srgbClr val="1F424C">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14"/>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LANK_2">
    <p:spTree>
      <p:nvGrpSpPr>
        <p:cNvPr id="1" name="Shape 8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3" name="Google Shape;43;p5"/>
          <p:cNvSpPr txBox="1">
            <a:spLocks noGrp="1"/>
          </p:cNvSpPr>
          <p:nvPr>
            <p:ph type="subTitle" idx="1"/>
          </p:nvPr>
        </p:nvSpPr>
        <p:spPr>
          <a:xfrm>
            <a:off x="1941573" y="1855450"/>
            <a:ext cx="2482800" cy="329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solidFill>
                  <a:srgbClr val="000000"/>
                </a:solidFill>
                <a:latin typeface="Krona One"/>
                <a:ea typeface="Krona One"/>
                <a:cs typeface="Krona One"/>
                <a:sym typeface="Krona One"/>
              </a:defRPr>
            </a:lvl1pPr>
            <a:lvl2pPr lvl="1">
              <a:lnSpc>
                <a:spcPct val="100000"/>
              </a:lnSpc>
              <a:spcBef>
                <a:spcPts val="0"/>
              </a:spcBef>
              <a:spcAft>
                <a:spcPts val="0"/>
              </a:spcAft>
              <a:buNone/>
              <a:defRPr>
                <a:solidFill>
                  <a:srgbClr val="000000"/>
                </a:solidFill>
                <a:latin typeface="Krona One"/>
                <a:ea typeface="Krona One"/>
                <a:cs typeface="Krona One"/>
                <a:sym typeface="Krona One"/>
              </a:defRPr>
            </a:lvl2pPr>
            <a:lvl3pPr lvl="2">
              <a:lnSpc>
                <a:spcPct val="100000"/>
              </a:lnSpc>
              <a:spcBef>
                <a:spcPts val="0"/>
              </a:spcBef>
              <a:spcAft>
                <a:spcPts val="0"/>
              </a:spcAft>
              <a:buNone/>
              <a:defRPr>
                <a:solidFill>
                  <a:srgbClr val="000000"/>
                </a:solidFill>
                <a:latin typeface="Krona One"/>
                <a:ea typeface="Krona One"/>
                <a:cs typeface="Krona One"/>
                <a:sym typeface="Krona One"/>
              </a:defRPr>
            </a:lvl3pPr>
            <a:lvl4pPr lvl="3">
              <a:lnSpc>
                <a:spcPct val="100000"/>
              </a:lnSpc>
              <a:spcBef>
                <a:spcPts val="0"/>
              </a:spcBef>
              <a:spcAft>
                <a:spcPts val="0"/>
              </a:spcAft>
              <a:buNone/>
              <a:defRPr>
                <a:solidFill>
                  <a:srgbClr val="000000"/>
                </a:solidFill>
                <a:latin typeface="Krona One"/>
                <a:ea typeface="Krona One"/>
                <a:cs typeface="Krona One"/>
                <a:sym typeface="Krona One"/>
              </a:defRPr>
            </a:lvl4pPr>
            <a:lvl5pPr lvl="4">
              <a:lnSpc>
                <a:spcPct val="100000"/>
              </a:lnSpc>
              <a:spcBef>
                <a:spcPts val="0"/>
              </a:spcBef>
              <a:spcAft>
                <a:spcPts val="0"/>
              </a:spcAft>
              <a:buNone/>
              <a:defRPr>
                <a:solidFill>
                  <a:srgbClr val="000000"/>
                </a:solidFill>
                <a:latin typeface="Krona One"/>
                <a:ea typeface="Krona One"/>
                <a:cs typeface="Krona One"/>
                <a:sym typeface="Krona One"/>
              </a:defRPr>
            </a:lvl5pPr>
            <a:lvl6pPr lvl="5">
              <a:lnSpc>
                <a:spcPct val="100000"/>
              </a:lnSpc>
              <a:spcBef>
                <a:spcPts val="0"/>
              </a:spcBef>
              <a:spcAft>
                <a:spcPts val="0"/>
              </a:spcAft>
              <a:buNone/>
              <a:defRPr>
                <a:solidFill>
                  <a:srgbClr val="000000"/>
                </a:solidFill>
                <a:latin typeface="Krona One"/>
                <a:ea typeface="Krona One"/>
                <a:cs typeface="Krona One"/>
                <a:sym typeface="Krona One"/>
              </a:defRPr>
            </a:lvl6pPr>
            <a:lvl7pPr lvl="6">
              <a:lnSpc>
                <a:spcPct val="100000"/>
              </a:lnSpc>
              <a:spcBef>
                <a:spcPts val="0"/>
              </a:spcBef>
              <a:spcAft>
                <a:spcPts val="0"/>
              </a:spcAft>
              <a:buNone/>
              <a:defRPr>
                <a:solidFill>
                  <a:srgbClr val="000000"/>
                </a:solidFill>
                <a:latin typeface="Krona One"/>
                <a:ea typeface="Krona One"/>
                <a:cs typeface="Krona One"/>
                <a:sym typeface="Krona One"/>
              </a:defRPr>
            </a:lvl7pPr>
            <a:lvl8pPr lvl="7">
              <a:lnSpc>
                <a:spcPct val="100000"/>
              </a:lnSpc>
              <a:spcBef>
                <a:spcPts val="0"/>
              </a:spcBef>
              <a:spcAft>
                <a:spcPts val="0"/>
              </a:spcAft>
              <a:buNone/>
              <a:defRPr>
                <a:solidFill>
                  <a:srgbClr val="000000"/>
                </a:solidFill>
                <a:latin typeface="Krona One"/>
                <a:ea typeface="Krona One"/>
                <a:cs typeface="Krona One"/>
                <a:sym typeface="Krona One"/>
              </a:defRPr>
            </a:lvl8pPr>
            <a:lvl9pPr lvl="8">
              <a:lnSpc>
                <a:spcPct val="100000"/>
              </a:lnSpc>
              <a:spcBef>
                <a:spcPts val="0"/>
              </a:spcBef>
              <a:spcAft>
                <a:spcPts val="0"/>
              </a:spcAft>
              <a:buNone/>
              <a:defRPr>
                <a:solidFill>
                  <a:srgbClr val="000000"/>
                </a:solidFill>
                <a:latin typeface="Krona One"/>
                <a:ea typeface="Krona One"/>
                <a:cs typeface="Krona One"/>
                <a:sym typeface="Krona One"/>
              </a:defRPr>
            </a:lvl9pPr>
          </a:lstStyle>
          <a:p>
            <a:endParaRPr/>
          </a:p>
        </p:txBody>
      </p:sp>
      <p:sp>
        <p:nvSpPr>
          <p:cNvPr id="44" name="Google Shape;44;p5"/>
          <p:cNvSpPr txBox="1">
            <a:spLocks noGrp="1"/>
          </p:cNvSpPr>
          <p:nvPr>
            <p:ph type="subTitle" idx="2"/>
          </p:nvPr>
        </p:nvSpPr>
        <p:spPr>
          <a:xfrm>
            <a:off x="1933775" y="2495550"/>
            <a:ext cx="2361600" cy="9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solidFill>
                  <a:schemeClr val="accent4"/>
                </a:solidFill>
              </a:defRPr>
            </a:lvl1pPr>
            <a:lvl2pPr lvl="1" rtl="0">
              <a:lnSpc>
                <a:spcPct val="100000"/>
              </a:lnSpc>
              <a:spcBef>
                <a:spcPts val="0"/>
              </a:spcBef>
              <a:spcAft>
                <a:spcPts val="0"/>
              </a:spcAft>
              <a:buNone/>
              <a:defRPr sz="1200">
                <a:solidFill>
                  <a:schemeClr val="accent4"/>
                </a:solidFill>
              </a:defRPr>
            </a:lvl2pPr>
            <a:lvl3pPr lvl="2" rtl="0">
              <a:lnSpc>
                <a:spcPct val="100000"/>
              </a:lnSpc>
              <a:spcBef>
                <a:spcPts val="0"/>
              </a:spcBef>
              <a:spcAft>
                <a:spcPts val="0"/>
              </a:spcAft>
              <a:buNone/>
              <a:defRPr sz="1200">
                <a:solidFill>
                  <a:schemeClr val="accent4"/>
                </a:solidFill>
              </a:defRPr>
            </a:lvl3pPr>
            <a:lvl4pPr lvl="3" rtl="0">
              <a:lnSpc>
                <a:spcPct val="100000"/>
              </a:lnSpc>
              <a:spcBef>
                <a:spcPts val="0"/>
              </a:spcBef>
              <a:spcAft>
                <a:spcPts val="0"/>
              </a:spcAft>
              <a:buNone/>
              <a:defRPr sz="1200">
                <a:solidFill>
                  <a:schemeClr val="accent4"/>
                </a:solidFill>
              </a:defRPr>
            </a:lvl4pPr>
            <a:lvl5pPr lvl="4" rtl="0">
              <a:lnSpc>
                <a:spcPct val="100000"/>
              </a:lnSpc>
              <a:spcBef>
                <a:spcPts val="0"/>
              </a:spcBef>
              <a:spcAft>
                <a:spcPts val="0"/>
              </a:spcAft>
              <a:buNone/>
              <a:defRPr sz="1200">
                <a:solidFill>
                  <a:schemeClr val="accent4"/>
                </a:solidFill>
              </a:defRPr>
            </a:lvl5pPr>
            <a:lvl6pPr lvl="5" rtl="0">
              <a:lnSpc>
                <a:spcPct val="100000"/>
              </a:lnSpc>
              <a:spcBef>
                <a:spcPts val="0"/>
              </a:spcBef>
              <a:spcAft>
                <a:spcPts val="0"/>
              </a:spcAft>
              <a:buNone/>
              <a:defRPr sz="1200">
                <a:solidFill>
                  <a:schemeClr val="accent4"/>
                </a:solidFill>
              </a:defRPr>
            </a:lvl6pPr>
            <a:lvl7pPr lvl="6" rtl="0">
              <a:lnSpc>
                <a:spcPct val="100000"/>
              </a:lnSpc>
              <a:spcBef>
                <a:spcPts val="0"/>
              </a:spcBef>
              <a:spcAft>
                <a:spcPts val="0"/>
              </a:spcAft>
              <a:buNone/>
              <a:defRPr sz="1200">
                <a:solidFill>
                  <a:schemeClr val="accent4"/>
                </a:solidFill>
              </a:defRPr>
            </a:lvl7pPr>
            <a:lvl8pPr lvl="7" rtl="0">
              <a:lnSpc>
                <a:spcPct val="100000"/>
              </a:lnSpc>
              <a:spcBef>
                <a:spcPts val="0"/>
              </a:spcBef>
              <a:spcAft>
                <a:spcPts val="0"/>
              </a:spcAft>
              <a:buNone/>
              <a:defRPr sz="1200">
                <a:solidFill>
                  <a:schemeClr val="accent4"/>
                </a:solidFill>
              </a:defRPr>
            </a:lvl8pPr>
            <a:lvl9pPr lvl="8" rtl="0">
              <a:lnSpc>
                <a:spcPct val="100000"/>
              </a:lnSpc>
              <a:spcBef>
                <a:spcPts val="0"/>
              </a:spcBef>
              <a:spcAft>
                <a:spcPts val="0"/>
              </a:spcAft>
              <a:buNone/>
              <a:defRPr sz="1200">
                <a:solidFill>
                  <a:schemeClr val="accent4"/>
                </a:solidFill>
              </a:defRPr>
            </a:lvl9pPr>
          </a:lstStyle>
          <a:p>
            <a:endParaRPr/>
          </a:p>
        </p:txBody>
      </p:sp>
      <p:sp>
        <p:nvSpPr>
          <p:cNvPr id="45" name="Google Shape;45;p5"/>
          <p:cNvSpPr txBox="1">
            <a:spLocks noGrp="1"/>
          </p:cNvSpPr>
          <p:nvPr>
            <p:ph type="subTitle" idx="3"/>
          </p:nvPr>
        </p:nvSpPr>
        <p:spPr>
          <a:xfrm>
            <a:off x="5872766" y="1853184"/>
            <a:ext cx="2487300" cy="3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1"/>
                </a:solidFill>
                <a:latin typeface="Krona One"/>
                <a:ea typeface="Krona One"/>
                <a:cs typeface="Krona One"/>
                <a:sym typeface="Krona One"/>
              </a:defRPr>
            </a:lvl1pPr>
            <a:lvl2pPr lvl="1" rtl="0">
              <a:lnSpc>
                <a:spcPct val="100000"/>
              </a:lnSpc>
              <a:spcBef>
                <a:spcPts val="0"/>
              </a:spcBef>
              <a:spcAft>
                <a:spcPts val="0"/>
              </a:spcAft>
              <a:buNone/>
              <a:defRPr>
                <a:solidFill>
                  <a:schemeClr val="dk1"/>
                </a:solidFill>
                <a:latin typeface="Krona One"/>
                <a:ea typeface="Krona One"/>
                <a:cs typeface="Krona One"/>
                <a:sym typeface="Krona One"/>
              </a:defRPr>
            </a:lvl2pPr>
            <a:lvl3pPr lvl="2" rtl="0">
              <a:lnSpc>
                <a:spcPct val="100000"/>
              </a:lnSpc>
              <a:spcBef>
                <a:spcPts val="0"/>
              </a:spcBef>
              <a:spcAft>
                <a:spcPts val="0"/>
              </a:spcAft>
              <a:buNone/>
              <a:defRPr>
                <a:solidFill>
                  <a:schemeClr val="dk1"/>
                </a:solidFill>
                <a:latin typeface="Krona One"/>
                <a:ea typeface="Krona One"/>
                <a:cs typeface="Krona One"/>
                <a:sym typeface="Krona One"/>
              </a:defRPr>
            </a:lvl3pPr>
            <a:lvl4pPr lvl="3" rtl="0">
              <a:lnSpc>
                <a:spcPct val="100000"/>
              </a:lnSpc>
              <a:spcBef>
                <a:spcPts val="0"/>
              </a:spcBef>
              <a:spcAft>
                <a:spcPts val="0"/>
              </a:spcAft>
              <a:buNone/>
              <a:defRPr>
                <a:solidFill>
                  <a:schemeClr val="dk1"/>
                </a:solidFill>
                <a:latin typeface="Krona One"/>
                <a:ea typeface="Krona One"/>
                <a:cs typeface="Krona One"/>
                <a:sym typeface="Krona One"/>
              </a:defRPr>
            </a:lvl4pPr>
            <a:lvl5pPr lvl="4" rtl="0">
              <a:lnSpc>
                <a:spcPct val="100000"/>
              </a:lnSpc>
              <a:spcBef>
                <a:spcPts val="0"/>
              </a:spcBef>
              <a:spcAft>
                <a:spcPts val="0"/>
              </a:spcAft>
              <a:buNone/>
              <a:defRPr>
                <a:solidFill>
                  <a:schemeClr val="dk1"/>
                </a:solidFill>
                <a:latin typeface="Krona One"/>
                <a:ea typeface="Krona One"/>
                <a:cs typeface="Krona One"/>
                <a:sym typeface="Krona One"/>
              </a:defRPr>
            </a:lvl5pPr>
            <a:lvl6pPr lvl="5" rtl="0">
              <a:lnSpc>
                <a:spcPct val="100000"/>
              </a:lnSpc>
              <a:spcBef>
                <a:spcPts val="0"/>
              </a:spcBef>
              <a:spcAft>
                <a:spcPts val="0"/>
              </a:spcAft>
              <a:buNone/>
              <a:defRPr>
                <a:solidFill>
                  <a:schemeClr val="dk1"/>
                </a:solidFill>
                <a:latin typeface="Krona One"/>
                <a:ea typeface="Krona One"/>
                <a:cs typeface="Krona One"/>
                <a:sym typeface="Krona One"/>
              </a:defRPr>
            </a:lvl6pPr>
            <a:lvl7pPr lvl="6" rtl="0">
              <a:lnSpc>
                <a:spcPct val="100000"/>
              </a:lnSpc>
              <a:spcBef>
                <a:spcPts val="0"/>
              </a:spcBef>
              <a:spcAft>
                <a:spcPts val="0"/>
              </a:spcAft>
              <a:buNone/>
              <a:defRPr>
                <a:solidFill>
                  <a:schemeClr val="dk1"/>
                </a:solidFill>
                <a:latin typeface="Krona One"/>
                <a:ea typeface="Krona One"/>
                <a:cs typeface="Krona One"/>
                <a:sym typeface="Krona One"/>
              </a:defRPr>
            </a:lvl7pPr>
            <a:lvl8pPr lvl="7" rtl="0">
              <a:lnSpc>
                <a:spcPct val="100000"/>
              </a:lnSpc>
              <a:spcBef>
                <a:spcPts val="0"/>
              </a:spcBef>
              <a:spcAft>
                <a:spcPts val="0"/>
              </a:spcAft>
              <a:buNone/>
              <a:defRPr>
                <a:solidFill>
                  <a:schemeClr val="dk1"/>
                </a:solidFill>
                <a:latin typeface="Krona One"/>
                <a:ea typeface="Krona One"/>
                <a:cs typeface="Krona One"/>
                <a:sym typeface="Krona One"/>
              </a:defRPr>
            </a:lvl8pPr>
            <a:lvl9pPr lvl="8" rtl="0">
              <a:lnSpc>
                <a:spcPct val="100000"/>
              </a:lnSpc>
              <a:spcBef>
                <a:spcPts val="0"/>
              </a:spcBef>
              <a:spcAft>
                <a:spcPts val="0"/>
              </a:spcAft>
              <a:buNone/>
              <a:defRPr>
                <a:solidFill>
                  <a:schemeClr val="dk1"/>
                </a:solidFill>
                <a:latin typeface="Krona One"/>
                <a:ea typeface="Krona One"/>
                <a:cs typeface="Krona One"/>
                <a:sym typeface="Krona One"/>
              </a:defRPr>
            </a:lvl9pPr>
          </a:lstStyle>
          <a:p>
            <a:endParaRPr/>
          </a:p>
        </p:txBody>
      </p:sp>
      <p:sp>
        <p:nvSpPr>
          <p:cNvPr id="46" name="Google Shape;46;p5"/>
          <p:cNvSpPr txBox="1">
            <a:spLocks noGrp="1"/>
          </p:cNvSpPr>
          <p:nvPr>
            <p:ph type="subTitle" idx="4"/>
          </p:nvPr>
        </p:nvSpPr>
        <p:spPr>
          <a:xfrm>
            <a:off x="5872775" y="2492900"/>
            <a:ext cx="2361600" cy="96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solidFill>
                  <a:schemeClr val="accent4"/>
                </a:solidFill>
              </a:defRPr>
            </a:lvl1pPr>
            <a:lvl2pPr lvl="1" rtl="0">
              <a:lnSpc>
                <a:spcPct val="100000"/>
              </a:lnSpc>
              <a:spcBef>
                <a:spcPts val="0"/>
              </a:spcBef>
              <a:spcAft>
                <a:spcPts val="0"/>
              </a:spcAft>
              <a:buNone/>
              <a:defRPr sz="1200">
                <a:solidFill>
                  <a:schemeClr val="accent4"/>
                </a:solidFill>
              </a:defRPr>
            </a:lvl2pPr>
            <a:lvl3pPr lvl="2" rtl="0">
              <a:lnSpc>
                <a:spcPct val="100000"/>
              </a:lnSpc>
              <a:spcBef>
                <a:spcPts val="0"/>
              </a:spcBef>
              <a:spcAft>
                <a:spcPts val="0"/>
              </a:spcAft>
              <a:buNone/>
              <a:defRPr sz="1200">
                <a:solidFill>
                  <a:schemeClr val="accent4"/>
                </a:solidFill>
              </a:defRPr>
            </a:lvl3pPr>
            <a:lvl4pPr lvl="3" rtl="0">
              <a:lnSpc>
                <a:spcPct val="100000"/>
              </a:lnSpc>
              <a:spcBef>
                <a:spcPts val="0"/>
              </a:spcBef>
              <a:spcAft>
                <a:spcPts val="0"/>
              </a:spcAft>
              <a:buNone/>
              <a:defRPr sz="1200">
                <a:solidFill>
                  <a:schemeClr val="accent4"/>
                </a:solidFill>
              </a:defRPr>
            </a:lvl4pPr>
            <a:lvl5pPr lvl="4" rtl="0">
              <a:lnSpc>
                <a:spcPct val="100000"/>
              </a:lnSpc>
              <a:spcBef>
                <a:spcPts val="0"/>
              </a:spcBef>
              <a:spcAft>
                <a:spcPts val="0"/>
              </a:spcAft>
              <a:buNone/>
              <a:defRPr sz="1200">
                <a:solidFill>
                  <a:schemeClr val="accent4"/>
                </a:solidFill>
              </a:defRPr>
            </a:lvl5pPr>
            <a:lvl6pPr lvl="5" rtl="0">
              <a:lnSpc>
                <a:spcPct val="100000"/>
              </a:lnSpc>
              <a:spcBef>
                <a:spcPts val="0"/>
              </a:spcBef>
              <a:spcAft>
                <a:spcPts val="0"/>
              </a:spcAft>
              <a:buNone/>
              <a:defRPr sz="1200">
                <a:solidFill>
                  <a:schemeClr val="accent4"/>
                </a:solidFill>
              </a:defRPr>
            </a:lvl6pPr>
            <a:lvl7pPr lvl="6" rtl="0">
              <a:lnSpc>
                <a:spcPct val="100000"/>
              </a:lnSpc>
              <a:spcBef>
                <a:spcPts val="0"/>
              </a:spcBef>
              <a:spcAft>
                <a:spcPts val="0"/>
              </a:spcAft>
              <a:buNone/>
              <a:defRPr sz="1200">
                <a:solidFill>
                  <a:schemeClr val="accent4"/>
                </a:solidFill>
              </a:defRPr>
            </a:lvl7pPr>
            <a:lvl8pPr lvl="7" rtl="0">
              <a:lnSpc>
                <a:spcPct val="100000"/>
              </a:lnSpc>
              <a:spcBef>
                <a:spcPts val="0"/>
              </a:spcBef>
              <a:spcAft>
                <a:spcPts val="0"/>
              </a:spcAft>
              <a:buNone/>
              <a:defRPr sz="1200">
                <a:solidFill>
                  <a:schemeClr val="accent4"/>
                </a:solidFill>
              </a:defRPr>
            </a:lvl8pPr>
            <a:lvl9pPr lvl="8" rtl="0">
              <a:lnSpc>
                <a:spcPct val="100000"/>
              </a:lnSpc>
              <a:spcBef>
                <a:spcPts val="0"/>
              </a:spcBef>
              <a:spcAft>
                <a:spcPts val="0"/>
              </a:spcAft>
              <a:buNone/>
              <a:defRPr sz="1200">
                <a:solidFill>
                  <a:schemeClr val="accent4"/>
                </a:solidFill>
              </a:defRPr>
            </a:lvl9pPr>
          </a:lstStyle>
          <a:p>
            <a:endParaRPr/>
          </a:p>
        </p:txBody>
      </p:sp>
      <p:sp>
        <p:nvSpPr>
          <p:cNvPr id="47" name="Google Shape;47;p5"/>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flipH="1">
            <a:off x="-696609" y="2123275"/>
            <a:ext cx="9898655" cy="2539956"/>
          </a:xfrm>
          <a:custGeom>
            <a:avLst/>
            <a:gdLst/>
            <a:ahLst/>
            <a:cxnLst/>
            <a:rect l="l" t="t" r="r" b="b"/>
            <a:pathLst>
              <a:path w="255268" h="56544" extrusionOk="0">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336574">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0" y="4350900"/>
            <a:ext cx="9144000" cy="79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927875" y="4347479"/>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5"/>
          <p:cNvGrpSpPr/>
          <p:nvPr/>
        </p:nvGrpSpPr>
        <p:grpSpPr>
          <a:xfrm>
            <a:off x="3389744" y="4759529"/>
            <a:ext cx="563794" cy="390619"/>
            <a:chOff x="3394506" y="4742861"/>
            <a:chExt cx="563794" cy="390619"/>
          </a:xfrm>
        </p:grpSpPr>
        <p:sp>
          <p:nvSpPr>
            <p:cNvPr id="52" name="Google Shape;52;p5"/>
            <p:cNvSpPr/>
            <p:nvPr/>
          </p:nvSpPr>
          <p:spPr>
            <a:xfrm>
              <a:off x="3570700" y="4742861"/>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3394506" y="4936979"/>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16"/>
        <p:cNvGrpSpPr/>
        <p:nvPr/>
      </p:nvGrpSpPr>
      <p:grpSpPr>
        <a:xfrm>
          <a:off x="0" y="0"/>
          <a:ext cx="0" cy="0"/>
          <a:chOff x="0" y="0"/>
          <a:chExt cx="0" cy="0"/>
        </a:xfrm>
      </p:grpSpPr>
      <p:sp>
        <p:nvSpPr>
          <p:cNvPr id="817" name="Google Shape;817;p45"/>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18" name="Google Shape;818;p45"/>
          <p:cNvSpPr txBox="1">
            <a:spLocks noGrp="1"/>
          </p:cNvSpPr>
          <p:nvPr>
            <p:ph type="subTitle" idx="1"/>
          </p:nvPr>
        </p:nvSpPr>
        <p:spPr>
          <a:xfrm>
            <a:off x="999125" y="2910988"/>
            <a:ext cx="1947900" cy="425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FFFFFF"/>
                </a:solidFill>
                <a:latin typeface="Krona One"/>
                <a:ea typeface="Krona One"/>
                <a:cs typeface="Krona One"/>
                <a:sym typeface="Krona One"/>
              </a:defRPr>
            </a:lvl1pPr>
            <a:lvl2pPr lvl="1" algn="ctr" rtl="0">
              <a:spcBef>
                <a:spcPts val="1600"/>
              </a:spcBef>
              <a:spcAft>
                <a:spcPts val="0"/>
              </a:spcAft>
              <a:buNone/>
              <a:defRPr sz="1600">
                <a:solidFill>
                  <a:srgbClr val="FFFFFF"/>
                </a:solidFill>
                <a:latin typeface="Krona One"/>
                <a:ea typeface="Krona One"/>
                <a:cs typeface="Krona One"/>
                <a:sym typeface="Krona One"/>
              </a:defRPr>
            </a:lvl2pPr>
            <a:lvl3pPr lvl="2" algn="ctr" rtl="0">
              <a:spcBef>
                <a:spcPts val="1600"/>
              </a:spcBef>
              <a:spcAft>
                <a:spcPts val="0"/>
              </a:spcAft>
              <a:buNone/>
              <a:defRPr sz="1600">
                <a:solidFill>
                  <a:srgbClr val="FFFFFF"/>
                </a:solidFill>
                <a:latin typeface="Krona One"/>
                <a:ea typeface="Krona One"/>
                <a:cs typeface="Krona One"/>
                <a:sym typeface="Krona One"/>
              </a:defRPr>
            </a:lvl3pPr>
            <a:lvl4pPr lvl="3" algn="ctr" rtl="0">
              <a:spcBef>
                <a:spcPts val="1600"/>
              </a:spcBef>
              <a:spcAft>
                <a:spcPts val="0"/>
              </a:spcAft>
              <a:buNone/>
              <a:defRPr sz="1600">
                <a:solidFill>
                  <a:srgbClr val="FFFFFF"/>
                </a:solidFill>
                <a:latin typeface="Krona One"/>
                <a:ea typeface="Krona One"/>
                <a:cs typeface="Krona One"/>
                <a:sym typeface="Krona One"/>
              </a:defRPr>
            </a:lvl4pPr>
            <a:lvl5pPr lvl="4" algn="ctr" rtl="0">
              <a:spcBef>
                <a:spcPts val="1600"/>
              </a:spcBef>
              <a:spcAft>
                <a:spcPts val="0"/>
              </a:spcAft>
              <a:buNone/>
              <a:defRPr sz="1600">
                <a:solidFill>
                  <a:srgbClr val="FFFFFF"/>
                </a:solidFill>
                <a:latin typeface="Krona One"/>
                <a:ea typeface="Krona One"/>
                <a:cs typeface="Krona One"/>
                <a:sym typeface="Krona One"/>
              </a:defRPr>
            </a:lvl5pPr>
            <a:lvl6pPr lvl="5" algn="ctr" rtl="0">
              <a:spcBef>
                <a:spcPts val="1600"/>
              </a:spcBef>
              <a:spcAft>
                <a:spcPts val="0"/>
              </a:spcAft>
              <a:buNone/>
              <a:defRPr sz="1600">
                <a:solidFill>
                  <a:srgbClr val="FFFFFF"/>
                </a:solidFill>
                <a:latin typeface="Krona One"/>
                <a:ea typeface="Krona One"/>
                <a:cs typeface="Krona One"/>
                <a:sym typeface="Krona One"/>
              </a:defRPr>
            </a:lvl6pPr>
            <a:lvl7pPr lvl="6" algn="ctr" rtl="0">
              <a:spcBef>
                <a:spcPts val="1600"/>
              </a:spcBef>
              <a:spcAft>
                <a:spcPts val="0"/>
              </a:spcAft>
              <a:buNone/>
              <a:defRPr sz="1600">
                <a:solidFill>
                  <a:srgbClr val="FFFFFF"/>
                </a:solidFill>
                <a:latin typeface="Krona One"/>
                <a:ea typeface="Krona One"/>
                <a:cs typeface="Krona One"/>
                <a:sym typeface="Krona One"/>
              </a:defRPr>
            </a:lvl7pPr>
            <a:lvl8pPr lvl="7" algn="ctr" rtl="0">
              <a:spcBef>
                <a:spcPts val="1600"/>
              </a:spcBef>
              <a:spcAft>
                <a:spcPts val="0"/>
              </a:spcAft>
              <a:buNone/>
              <a:defRPr sz="1600">
                <a:solidFill>
                  <a:srgbClr val="FFFFFF"/>
                </a:solidFill>
                <a:latin typeface="Krona One"/>
                <a:ea typeface="Krona One"/>
                <a:cs typeface="Krona One"/>
                <a:sym typeface="Krona One"/>
              </a:defRPr>
            </a:lvl8pPr>
            <a:lvl9pPr lvl="8" algn="ctr" rtl="0">
              <a:spcBef>
                <a:spcPts val="1600"/>
              </a:spcBef>
              <a:spcAft>
                <a:spcPts val="1600"/>
              </a:spcAft>
              <a:buNone/>
              <a:defRPr sz="1600">
                <a:solidFill>
                  <a:srgbClr val="FFFFFF"/>
                </a:solidFill>
                <a:latin typeface="Krona One"/>
                <a:ea typeface="Krona One"/>
                <a:cs typeface="Krona One"/>
                <a:sym typeface="Krona One"/>
              </a:defRPr>
            </a:lvl9pPr>
          </a:lstStyle>
          <a:p>
            <a:endParaRPr/>
          </a:p>
        </p:txBody>
      </p:sp>
      <p:sp>
        <p:nvSpPr>
          <p:cNvPr id="819" name="Google Shape;819;p45"/>
          <p:cNvSpPr txBox="1">
            <a:spLocks noGrp="1"/>
          </p:cNvSpPr>
          <p:nvPr>
            <p:ph type="subTitle" idx="2"/>
          </p:nvPr>
        </p:nvSpPr>
        <p:spPr>
          <a:xfrm>
            <a:off x="760632" y="3254746"/>
            <a:ext cx="2425200" cy="78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820" name="Google Shape;820;p45"/>
          <p:cNvSpPr txBox="1">
            <a:spLocks noGrp="1"/>
          </p:cNvSpPr>
          <p:nvPr>
            <p:ph type="subTitle" idx="3"/>
          </p:nvPr>
        </p:nvSpPr>
        <p:spPr>
          <a:xfrm>
            <a:off x="3604305" y="2910988"/>
            <a:ext cx="1947900" cy="42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rgbClr val="FFFFFF"/>
                </a:solidFill>
                <a:latin typeface="Krona One"/>
                <a:ea typeface="Krona One"/>
                <a:cs typeface="Krona One"/>
                <a:sym typeface="Krona One"/>
              </a:defRPr>
            </a:lvl1pPr>
            <a:lvl2pPr lvl="1" algn="ctr" rtl="0">
              <a:lnSpc>
                <a:spcPct val="100000"/>
              </a:lnSpc>
              <a:spcBef>
                <a:spcPts val="0"/>
              </a:spcBef>
              <a:spcAft>
                <a:spcPts val="0"/>
              </a:spcAft>
              <a:buNone/>
              <a:defRPr sz="1600">
                <a:solidFill>
                  <a:srgbClr val="FFFFFF"/>
                </a:solidFill>
                <a:latin typeface="Krona One"/>
                <a:ea typeface="Krona One"/>
                <a:cs typeface="Krona One"/>
                <a:sym typeface="Krona One"/>
              </a:defRPr>
            </a:lvl2pPr>
            <a:lvl3pPr lvl="2" algn="ctr" rtl="0">
              <a:lnSpc>
                <a:spcPct val="100000"/>
              </a:lnSpc>
              <a:spcBef>
                <a:spcPts val="0"/>
              </a:spcBef>
              <a:spcAft>
                <a:spcPts val="0"/>
              </a:spcAft>
              <a:buNone/>
              <a:defRPr sz="1600">
                <a:solidFill>
                  <a:srgbClr val="FFFFFF"/>
                </a:solidFill>
                <a:latin typeface="Krona One"/>
                <a:ea typeface="Krona One"/>
                <a:cs typeface="Krona One"/>
                <a:sym typeface="Krona One"/>
              </a:defRPr>
            </a:lvl3pPr>
            <a:lvl4pPr lvl="3" algn="ctr" rtl="0">
              <a:lnSpc>
                <a:spcPct val="100000"/>
              </a:lnSpc>
              <a:spcBef>
                <a:spcPts val="0"/>
              </a:spcBef>
              <a:spcAft>
                <a:spcPts val="0"/>
              </a:spcAft>
              <a:buNone/>
              <a:defRPr sz="1600">
                <a:solidFill>
                  <a:srgbClr val="FFFFFF"/>
                </a:solidFill>
                <a:latin typeface="Krona One"/>
                <a:ea typeface="Krona One"/>
                <a:cs typeface="Krona One"/>
                <a:sym typeface="Krona One"/>
              </a:defRPr>
            </a:lvl4pPr>
            <a:lvl5pPr lvl="4" algn="ctr" rtl="0">
              <a:lnSpc>
                <a:spcPct val="100000"/>
              </a:lnSpc>
              <a:spcBef>
                <a:spcPts val="0"/>
              </a:spcBef>
              <a:spcAft>
                <a:spcPts val="0"/>
              </a:spcAft>
              <a:buNone/>
              <a:defRPr sz="1600">
                <a:solidFill>
                  <a:srgbClr val="FFFFFF"/>
                </a:solidFill>
                <a:latin typeface="Krona One"/>
                <a:ea typeface="Krona One"/>
                <a:cs typeface="Krona One"/>
                <a:sym typeface="Krona One"/>
              </a:defRPr>
            </a:lvl5pPr>
            <a:lvl6pPr lvl="5" algn="ctr" rtl="0">
              <a:lnSpc>
                <a:spcPct val="100000"/>
              </a:lnSpc>
              <a:spcBef>
                <a:spcPts val="0"/>
              </a:spcBef>
              <a:spcAft>
                <a:spcPts val="0"/>
              </a:spcAft>
              <a:buNone/>
              <a:defRPr sz="1600">
                <a:solidFill>
                  <a:srgbClr val="FFFFFF"/>
                </a:solidFill>
                <a:latin typeface="Krona One"/>
                <a:ea typeface="Krona One"/>
                <a:cs typeface="Krona One"/>
                <a:sym typeface="Krona One"/>
              </a:defRPr>
            </a:lvl6pPr>
            <a:lvl7pPr lvl="6" algn="ctr" rtl="0">
              <a:lnSpc>
                <a:spcPct val="100000"/>
              </a:lnSpc>
              <a:spcBef>
                <a:spcPts val="0"/>
              </a:spcBef>
              <a:spcAft>
                <a:spcPts val="0"/>
              </a:spcAft>
              <a:buNone/>
              <a:defRPr sz="1600">
                <a:solidFill>
                  <a:srgbClr val="FFFFFF"/>
                </a:solidFill>
                <a:latin typeface="Krona One"/>
                <a:ea typeface="Krona One"/>
                <a:cs typeface="Krona One"/>
                <a:sym typeface="Krona One"/>
              </a:defRPr>
            </a:lvl7pPr>
            <a:lvl8pPr lvl="7" algn="ctr" rtl="0">
              <a:lnSpc>
                <a:spcPct val="100000"/>
              </a:lnSpc>
              <a:spcBef>
                <a:spcPts val="0"/>
              </a:spcBef>
              <a:spcAft>
                <a:spcPts val="0"/>
              </a:spcAft>
              <a:buNone/>
              <a:defRPr sz="1600">
                <a:solidFill>
                  <a:srgbClr val="FFFFFF"/>
                </a:solidFill>
                <a:latin typeface="Krona One"/>
                <a:ea typeface="Krona One"/>
                <a:cs typeface="Krona One"/>
                <a:sym typeface="Krona One"/>
              </a:defRPr>
            </a:lvl8pPr>
            <a:lvl9pPr lvl="8" algn="ctr" rtl="0">
              <a:lnSpc>
                <a:spcPct val="100000"/>
              </a:lnSpc>
              <a:spcBef>
                <a:spcPts val="0"/>
              </a:spcBef>
              <a:spcAft>
                <a:spcPts val="0"/>
              </a:spcAft>
              <a:buNone/>
              <a:defRPr sz="1600">
                <a:solidFill>
                  <a:srgbClr val="FFFFFF"/>
                </a:solidFill>
                <a:latin typeface="Krona One"/>
                <a:ea typeface="Krona One"/>
                <a:cs typeface="Krona One"/>
                <a:sym typeface="Krona One"/>
              </a:defRPr>
            </a:lvl9pPr>
          </a:lstStyle>
          <a:p>
            <a:endParaRPr/>
          </a:p>
        </p:txBody>
      </p:sp>
      <p:sp>
        <p:nvSpPr>
          <p:cNvPr id="821" name="Google Shape;821;p45"/>
          <p:cNvSpPr txBox="1">
            <a:spLocks noGrp="1"/>
          </p:cNvSpPr>
          <p:nvPr>
            <p:ph type="subTitle" idx="4"/>
          </p:nvPr>
        </p:nvSpPr>
        <p:spPr>
          <a:xfrm>
            <a:off x="5963270" y="3254746"/>
            <a:ext cx="2425200" cy="78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822" name="Google Shape;822;p45"/>
          <p:cNvSpPr txBox="1">
            <a:spLocks noGrp="1"/>
          </p:cNvSpPr>
          <p:nvPr>
            <p:ph type="subTitle" idx="5"/>
          </p:nvPr>
        </p:nvSpPr>
        <p:spPr>
          <a:xfrm>
            <a:off x="3361951" y="3254746"/>
            <a:ext cx="2425200" cy="78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823" name="Google Shape;823;p45"/>
          <p:cNvSpPr txBox="1">
            <a:spLocks noGrp="1"/>
          </p:cNvSpPr>
          <p:nvPr>
            <p:ph type="subTitle" idx="6"/>
          </p:nvPr>
        </p:nvSpPr>
        <p:spPr>
          <a:xfrm>
            <a:off x="6201535" y="2910988"/>
            <a:ext cx="1947900" cy="42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rgbClr val="FFFFFF"/>
                </a:solidFill>
                <a:latin typeface="Krona One"/>
                <a:ea typeface="Krona One"/>
                <a:cs typeface="Krona One"/>
                <a:sym typeface="Krona One"/>
              </a:defRPr>
            </a:lvl1pPr>
            <a:lvl2pPr lvl="1" algn="ctr" rtl="0">
              <a:lnSpc>
                <a:spcPct val="100000"/>
              </a:lnSpc>
              <a:spcBef>
                <a:spcPts val="0"/>
              </a:spcBef>
              <a:spcAft>
                <a:spcPts val="0"/>
              </a:spcAft>
              <a:buNone/>
              <a:defRPr sz="1600">
                <a:solidFill>
                  <a:srgbClr val="FFFFFF"/>
                </a:solidFill>
                <a:latin typeface="Krona One"/>
                <a:ea typeface="Krona One"/>
                <a:cs typeface="Krona One"/>
                <a:sym typeface="Krona One"/>
              </a:defRPr>
            </a:lvl2pPr>
            <a:lvl3pPr lvl="2" algn="ctr" rtl="0">
              <a:lnSpc>
                <a:spcPct val="100000"/>
              </a:lnSpc>
              <a:spcBef>
                <a:spcPts val="0"/>
              </a:spcBef>
              <a:spcAft>
                <a:spcPts val="0"/>
              </a:spcAft>
              <a:buNone/>
              <a:defRPr sz="1600">
                <a:solidFill>
                  <a:srgbClr val="FFFFFF"/>
                </a:solidFill>
                <a:latin typeface="Krona One"/>
                <a:ea typeface="Krona One"/>
                <a:cs typeface="Krona One"/>
                <a:sym typeface="Krona One"/>
              </a:defRPr>
            </a:lvl3pPr>
            <a:lvl4pPr lvl="3" algn="ctr" rtl="0">
              <a:lnSpc>
                <a:spcPct val="100000"/>
              </a:lnSpc>
              <a:spcBef>
                <a:spcPts val="0"/>
              </a:spcBef>
              <a:spcAft>
                <a:spcPts val="0"/>
              </a:spcAft>
              <a:buNone/>
              <a:defRPr sz="1600">
                <a:solidFill>
                  <a:srgbClr val="FFFFFF"/>
                </a:solidFill>
                <a:latin typeface="Krona One"/>
                <a:ea typeface="Krona One"/>
                <a:cs typeface="Krona One"/>
                <a:sym typeface="Krona One"/>
              </a:defRPr>
            </a:lvl4pPr>
            <a:lvl5pPr lvl="4" algn="ctr" rtl="0">
              <a:lnSpc>
                <a:spcPct val="100000"/>
              </a:lnSpc>
              <a:spcBef>
                <a:spcPts val="0"/>
              </a:spcBef>
              <a:spcAft>
                <a:spcPts val="0"/>
              </a:spcAft>
              <a:buNone/>
              <a:defRPr sz="1600">
                <a:solidFill>
                  <a:srgbClr val="FFFFFF"/>
                </a:solidFill>
                <a:latin typeface="Krona One"/>
                <a:ea typeface="Krona One"/>
                <a:cs typeface="Krona One"/>
                <a:sym typeface="Krona One"/>
              </a:defRPr>
            </a:lvl5pPr>
            <a:lvl6pPr lvl="5" algn="ctr" rtl="0">
              <a:lnSpc>
                <a:spcPct val="100000"/>
              </a:lnSpc>
              <a:spcBef>
                <a:spcPts val="0"/>
              </a:spcBef>
              <a:spcAft>
                <a:spcPts val="0"/>
              </a:spcAft>
              <a:buNone/>
              <a:defRPr sz="1600">
                <a:solidFill>
                  <a:srgbClr val="FFFFFF"/>
                </a:solidFill>
                <a:latin typeface="Krona One"/>
                <a:ea typeface="Krona One"/>
                <a:cs typeface="Krona One"/>
                <a:sym typeface="Krona One"/>
              </a:defRPr>
            </a:lvl6pPr>
            <a:lvl7pPr lvl="6" algn="ctr" rtl="0">
              <a:lnSpc>
                <a:spcPct val="100000"/>
              </a:lnSpc>
              <a:spcBef>
                <a:spcPts val="0"/>
              </a:spcBef>
              <a:spcAft>
                <a:spcPts val="0"/>
              </a:spcAft>
              <a:buNone/>
              <a:defRPr sz="1600">
                <a:solidFill>
                  <a:srgbClr val="FFFFFF"/>
                </a:solidFill>
                <a:latin typeface="Krona One"/>
                <a:ea typeface="Krona One"/>
                <a:cs typeface="Krona One"/>
                <a:sym typeface="Krona One"/>
              </a:defRPr>
            </a:lvl7pPr>
            <a:lvl8pPr lvl="7" algn="ctr" rtl="0">
              <a:lnSpc>
                <a:spcPct val="100000"/>
              </a:lnSpc>
              <a:spcBef>
                <a:spcPts val="0"/>
              </a:spcBef>
              <a:spcAft>
                <a:spcPts val="0"/>
              </a:spcAft>
              <a:buNone/>
              <a:defRPr sz="1600">
                <a:solidFill>
                  <a:srgbClr val="FFFFFF"/>
                </a:solidFill>
                <a:latin typeface="Krona One"/>
                <a:ea typeface="Krona One"/>
                <a:cs typeface="Krona One"/>
                <a:sym typeface="Krona One"/>
              </a:defRPr>
            </a:lvl8pPr>
            <a:lvl9pPr lvl="8" algn="ctr" rtl="0">
              <a:lnSpc>
                <a:spcPct val="100000"/>
              </a:lnSpc>
              <a:spcBef>
                <a:spcPts val="0"/>
              </a:spcBef>
              <a:spcAft>
                <a:spcPts val="0"/>
              </a:spcAft>
              <a:buNone/>
              <a:defRPr sz="1600">
                <a:solidFill>
                  <a:srgbClr val="FFFFFF"/>
                </a:solidFill>
                <a:latin typeface="Krona One"/>
                <a:ea typeface="Krona One"/>
                <a:cs typeface="Krona One"/>
                <a:sym typeface="Krona One"/>
              </a:defRPr>
            </a:lvl9pPr>
          </a:lstStyle>
          <a:p>
            <a:endParaRPr/>
          </a:p>
        </p:txBody>
      </p:sp>
      <p:sp>
        <p:nvSpPr>
          <p:cNvPr id="824" name="Google Shape;824;p45"/>
          <p:cNvSpPr/>
          <p:nvPr/>
        </p:nvSpPr>
        <p:spPr>
          <a:xfrm>
            <a:off x="873737" y="4381505"/>
            <a:ext cx="21987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5"/>
          <p:cNvSpPr/>
          <p:nvPr/>
        </p:nvSpPr>
        <p:spPr>
          <a:xfrm>
            <a:off x="3445207" y="4381505"/>
            <a:ext cx="21987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5"/>
          <p:cNvSpPr/>
          <p:nvPr/>
        </p:nvSpPr>
        <p:spPr>
          <a:xfrm>
            <a:off x="6074349" y="4381505"/>
            <a:ext cx="21987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5"/>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3 columns 2">
  <p:cSld name="TITLE_AND_TWO_COLUMNS_1_2">
    <p:spTree>
      <p:nvGrpSpPr>
        <p:cNvPr id="1" name="Shape 828"/>
        <p:cNvGrpSpPr/>
        <p:nvPr/>
      </p:nvGrpSpPr>
      <p:grpSpPr>
        <a:xfrm>
          <a:off x="0" y="0"/>
          <a:ext cx="0" cy="0"/>
          <a:chOff x="0" y="0"/>
          <a:chExt cx="0" cy="0"/>
        </a:xfrm>
      </p:grpSpPr>
      <p:grpSp>
        <p:nvGrpSpPr>
          <p:cNvPr id="829" name="Google Shape;829;p46"/>
          <p:cNvGrpSpPr/>
          <p:nvPr/>
        </p:nvGrpSpPr>
        <p:grpSpPr>
          <a:xfrm>
            <a:off x="-3305083" y="-548461"/>
            <a:ext cx="15774103" cy="10669088"/>
            <a:chOff x="-3305083" y="-548461"/>
            <a:chExt cx="15774103" cy="10669088"/>
          </a:xfrm>
        </p:grpSpPr>
        <p:grpSp>
          <p:nvGrpSpPr>
            <p:cNvPr id="830" name="Google Shape;830;p46"/>
            <p:cNvGrpSpPr/>
            <p:nvPr/>
          </p:nvGrpSpPr>
          <p:grpSpPr>
            <a:xfrm rot="10800000" flipH="1">
              <a:off x="-3305083" y="-548461"/>
              <a:ext cx="15774103" cy="10669088"/>
              <a:chOff x="-785906" y="-1208675"/>
              <a:chExt cx="10735064" cy="7260847"/>
            </a:xfrm>
          </p:grpSpPr>
          <p:sp>
            <p:nvSpPr>
              <p:cNvPr id="831" name="Google Shape;831;p46"/>
              <p:cNvSpPr/>
              <p:nvPr/>
            </p:nvSpPr>
            <p:spPr>
              <a:xfrm>
                <a:off x="-299553" y="-676844"/>
                <a:ext cx="9513751" cy="6342783"/>
              </a:xfrm>
              <a:custGeom>
                <a:avLst/>
                <a:gdLst/>
                <a:ahLst/>
                <a:cxnLst/>
                <a:rect l="l" t="t" r="r" b="b"/>
                <a:pathLst>
                  <a:path w="56063" h="37377" extrusionOk="0">
                    <a:moveTo>
                      <a:pt x="1" y="0"/>
                    </a:moveTo>
                    <a:lnTo>
                      <a:pt x="1" y="37376"/>
                    </a:lnTo>
                    <a:lnTo>
                      <a:pt x="56063" y="37376"/>
                    </a:lnTo>
                    <a:lnTo>
                      <a:pt x="560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6"/>
              <p:cNvSpPr/>
              <p:nvPr/>
            </p:nvSpPr>
            <p:spPr>
              <a:xfrm>
                <a:off x="4655105" y="1374120"/>
                <a:ext cx="2420735" cy="2264104"/>
              </a:xfrm>
              <a:custGeom>
                <a:avLst/>
                <a:gdLst/>
                <a:ahLst/>
                <a:cxnLst/>
                <a:rect l="l" t="t" r="r" b="b"/>
                <a:pathLst>
                  <a:path w="14265" h="13342" extrusionOk="0">
                    <a:moveTo>
                      <a:pt x="4341" y="0"/>
                    </a:moveTo>
                    <a:lnTo>
                      <a:pt x="0" y="5605"/>
                    </a:lnTo>
                    <a:lnTo>
                      <a:pt x="2907" y="12614"/>
                    </a:lnTo>
                    <a:lnTo>
                      <a:pt x="9942" y="13342"/>
                    </a:lnTo>
                    <a:lnTo>
                      <a:pt x="14264" y="7297"/>
                    </a:lnTo>
                    <a:lnTo>
                      <a:pt x="11642" y="1052"/>
                    </a:lnTo>
                    <a:lnTo>
                      <a:pt x="4341" y="0"/>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6"/>
              <p:cNvSpPr/>
              <p:nvPr/>
            </p:nvSpPr>
            <p:spPr>
              <a:xfrm>
                <a:off x="6874579" y="2704888"/>
                <a:ext cx="630596" cy="602766"/>
              </a:xfrm>
              <a:custGeom>
                <a:avLst/>
                <a:gdLst/>
                <a:ahLst/>
                <a:cxnLst/>
                <a:rect l="l" t="t" r="r" b="b"/>
                <a:pathLst>
                  <a:path w="3716" h="3552" extrusionOk="0">
                    <a:moveTo>
                      <a:pt x="1185" y="0"/>
                    </a:moveTo>
                    <a:lnTo>
                      <a:pt x="1" y="1776"/>
                    </a:lnTo>
                    <a:lnTo>
                      <a:pt x="1976" y="3552"/>
                    </a:lnTo>
                    <a:lnTo>
                      <a:pt x="3715" y="1763"/>
                    </a:lnTo>
                    <a:lnTo>
                      <a:pt x="11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6"/>
              <p:cNvSpPr/>
              <p:nvPr/>
            </p:nvSpPr>
            <p:spPr>
              <a:xfrm>
                <a:off x="3968170" y="-448600"/>
                <a:ext cx="1051446" cy="889554"/>
              </a:xfrm>
              <a:custGeom>
                <a:avLst/>
                <a:gdLst/>
                <a:ahLst/>
                <a:cxnLst/>
                <a:rect l="l" t="t" r="r" b="b"/>
                <a:pathLst>
                  <a:path w="6196" h="5242" extrusionOk="0">
                    <a:moveTo>
                      <a:pt x="1940" y="1"/>
                    </a:moveTo>
                    <a:lnTo>
                      <a:pt x="0" y="3125"/>
                    </a:lnTo>
                    <a:lnTo>
                      <a:pt x="3311" y="5242"/>
                    </a:lnTo>
                    <a:lnTo>
                      <a:pt x="4225" y="4186"/>
                    </a:lnTo>
                    <a:lnTo>
                      <a:pt x="5610" y="4079"/>
                    </a:lnTo>
                    <a:lnTo>
                      <a:pt x="6195" y="644"/>
                    </a:lnTo>
                    <a:lnTo>
                      <a:pt x="19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6"/>
              <p:cNvSpPr/>
              <p:nvPr/>
            </p:nvSpPr>
            <p:spPr>
              <a:xfrm>
                <a:off x="6244152" y="-115824"/>
                <a:ext cx="478377" cy="1075712"/>
              </a:xfrm>
              <a:custGeom>
                <a:avLst/>
                <a:gdLst/>
                <a:ahLst/>
                <a:cxnLst/>
                <a:rect l="l" t="t" r="r" b="b"/>
                <a:pathLst>
                  <a:path w="2819" h="6339" extrusionOk="0">
                    <a:moveTo>
                      <a:pt x="959" y="1"/>
                    </a:moveTo>
                    <a:lnTo>
                      <a:pt x="0" y="5593"/>
                    </a:lnTo>
                    <a:lnTo>
                      <a:pt x="1923" y="6339"/>
                    </a:lnTo>
                    <a:lnTo>
                      <a:pt x="2819" y="445"/>
                    </a:lnTo>
                    <a:lnTo>
                      <a:pt x="9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6"/>
              <p:cNvSpPr/>
              <p:nvPr/>
            </p:nvSpPr>
            <p:spPr>
              <a:xfrm>
                <a:off x="5551956" y="-235460"/>
                <a:ext cx="528947" cy="1068925"/>
              </a:xfrm>
              <a:custGeom>
                <a:avLst/>
                <a:gdLst/>
                <a:ahLst/>
                <a:cxnLst/>
                <a:rect l="l" t="t" r="r" b="b"/>
                <a:pathLst>
                  <a:path w="3117" h="6299" extrusionOk="0">
                    <a:moveTo>
                      <a:pt x="320" y="1"/>
                    </a:moveTo>
                    <a:lnTo>
                      <a:pt x="1" y="5908"/>
                    </a:lnTo>
                    <a:lnTo>
                      <a:pt x="2637" y="6298"/>
                    </a:lnTo>
                    <a:lnTo>
                      <a:pt x="3116" y="657"/>
                    </a:lnTo>
                    <a:lnTo>
                      <a:pt x="3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6"/>
              <p:cNvSpPr/>
              <p:nvPr/>
            </p:nvSpPr>
            <p:spPr>
              <a:xfrm>
                <a:off x="2036164" y="1934462"/>
                <a:ext cx="1362671" cy="1448368"/>
              </a:xfrm>
              <a:custGeom>
                <a:avLst/>
                <a:gdLst/>
                <a:ahLst/>
                <a:cxnLst/>
                <a:rect l="l" t="t" r="r" b="b"/>
                <a:pathLst>
                  <a:path w="8030" h="8535" extrusionOk="0">
                    <a:moveTo>
                      <a:pt x="1518" y="0"/>
                    </a:moveTo>
                    <a:lnTo>
                      <a:pt x="1745" y="3378"/>
                    </a:lnTo>
                    <a:lnTo>
                      <a:pt x="0" y="5313"/>
                    </a:lnTo>
                    <a:lnTo>
                      <a:pt x="2065" y="7434"/>
                    </a:lnTo>
                    <a:lnTo>
                      <a:pt x="3786" y="8535"/>
                    </a:lnTo>
                    <a:lnTo>
                      <a:pt x="5473" y="8535"/>
                    </a:lnTo>
                    <a:lnTo>
                      <a:pt x="7155" y="7945"/>
                    </a:lnTo>
                    <a:lnTo>
                      <a:pt x="7653" y="6525"/>
                    </a:lnTo>
                    <a:lnTo>
                      <a:pt x="8030" y="5189"/>
                    </a:lnTo>
                    <a:lnTo>
                      <a:pt x="7155" y="3702"/>
                    </a:lnTo>
                    <a:lnTo>
                      <a:pt x="5735" y="2682"/>
                    </a:lnTo>
                    <a:lnTo>
                      <a:pt x="4519" y="36"/>
                    </a:lnTo>
                    <a:lnTo>
                      <a:pt x="15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6"/>
              <p:cNvSpPr/>
              <p:nvPr/>
            </p:nvSpPr>
            <p:spPr>
              <a:xfrm>
                <a:off x="5524805" y="791040"/>
                <a:ext cx="425771" cy="586984"/>
              </a:xfrm>
              <a:custGeom>
                <a:avLst/>
                <a:gdLst/>
                <a:ahLst/>
                <a:cxnLst/>
                <a:rect l="l" t="t" r="r" b="b"/>
                <a:pathLst>
                  <a:path w="2509" h="3459" extrusionOk="0">
                    <a:moveTo>
                      <a:pt x="298" y="1"/>
                    </a:moveTo>
                    <a:lnTo>
                      <a:pt x="1" y="3428"/>
                    </a:lnTo>
                    <a:lnTo>
                      <a:pt x="1994" y="3459"/>
                    </a:lnTo>
                    <a:lnTo>
                      <a:pt x="2508" y="520"/>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6"/>
              <p:cNvSpPr/>
              <p:nvPr/>
            </p:nvSpPr>
            <p:spPr>
              <a:xfrm>
                <a:off x="6156758" y="18916"/>
                <a:ext cx="2504565" cy="2422602"/>
              </a:xfrm>
              <a:custGeom>
                <a:avLst/>
                <a:gdLst/>
                <a:ahLst/>
                <a:cxnLst/>
                <a:rect l="l" t="t" r="r" b="b"/>
                <a:pathLst>
                  <a:path w="14759" h="14276" extrusionOk="0">
                    <a:moveTo>
                      <a:pt x="6682" y="1"/>
                    </a:moveTo>
                    <a:cubicBezTo>
                      <a:pt x="6649" y="1"/>
                      <a:pt x="6632" y="1"/>
                      <a:pt x="6632" y="1"/>
                    </a:cubicBezTo>
                    <a:lnTo>
                      <a:pt x="6023" y="3126"/>
                    </a:lnTo>
                    <a:lnTo>
                      <a:pt x="7080" y="3552"/>
                    </a:lnTo>
                    <a:lnTo>
                      <a:pt x="2793" y="5661"/>
                    </a:lnTo>
                    <a:lnTo>
                      <a:pt x="325" y="5070"/>
                    </a:lnTo>
                    <a:lnTo>
                      <a:pt x="1" y="8372"/>
                    </a:lnTo>
                    <a:lnTo>
                      <a:pt x="2486" y="8900"/>
                    </a:lnTo>
                    <a:lnTo>
                      <a:pt x="5163" y="14275"/>
                    </a:lnTo>
                    <a:lnTo>
                      <a:pt x="14758" y="10316"/>
                    </a:lnTo>
                    <a:cubicBezTo>
                      <a:pt x="14758" y="10316"/>
                      <a:pt x="12881" y="5053"/>
                      <a:pt x="11052" y="2470"/>
                    </a:cubicBezTo>
                    <a:cubicBezTo>
                      <a:pt x="9378" y="98"/>
                      <a:pt x="7051" y="1"/>
                      <a:pt x="6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6"/>
              <p:cNvSpPr/>
              <p:nvPr/>
            </p:nvSpPr>
            <p:spPr>
              <a:xfrm>
                <a:off x="2791487" y="3195993"/>
                <a:ext cx="1721242" cy="884463"/>
              </a:xfrm>
              <a:custGeom>
                <a:avLst/>
                <a:gdLst/>
                <a:ahLst/>
                <a:cxnLst/>
                <a:rect l="l" t="t" r="r" b="b"/>
                <a:pathLst>
                  <a:path w="10143" h="5212" extrusionOk="0">
                    <a:moveTo>
                      <a:pt x="8190" y="0"/>
                    </a:moveTo>
                    <a:lnTo>
                      <a:pt x="1" y="3609"/>
                    </a:lnTo>
                    <a:lnTo>
                      <a:pt x="117" y="4249"/>
                    </a:lnTo>
                    <a:lnTo>
                      <a:pt x="485" y="4812"/>
                    </a:lnTo>
                    <a:lnTo>
                      <a:pt x="1142" y="5083"/>
                    </a:lnTo>
                    <a:lnTo>
                      <a:pt x="2647" y="5211"/>
                    </a:lnTo>
                    <a:lnTo>
                      <a:pt x="10143" y="4900"/>
                    </a:lnTo>
                    <a:lnTo>
                      <a:pt x="81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6"/>
              <p:cNvSpPr/>
              <p:nvPr/>
            </p:nvSpPr>
            <p:spPr>
              <a:xfrm>
                <a:off x="4705505" y="1374120"/>
                <a:ext cx="2370335" cy="2281583"/>
              </a:xfrm>
              <a:custGeom>
                <a:avLst/>
                <a:gdLst/>
                <a:ahLst/>
                <a:cxnLst/>
                <a:rect l="l" t="t" r="r" b="b"/>
                <a:pathLst>
                  <a:path w="13968" h="13445" extrusionOk="0">
                    <a:moveTo>
                      <a:pt x="4044" y="0"/>
                    </a:moveTo>
                    <a:lnTo>
                      <a:pt x="0" y="5601"/>
                    </a:lnTo>
                    <a:cubicBezTo>
                      <a:pt x="289" y="7842"/>
                      <a:pt x="2610" y="12614"/>
                      <a:pt x="2610" y="12614"/>
                    </a:cubicBezTo>
                    <a:lnTo>
                      <a:pt x="9481" y="13444"/>
                    </a:lnTo>
                    <a:lnTo>
                      <a:pt x="13967" y="7567"/>
                    </a:lnTo>
                    <a:lnTo>
                      <a:pt x="11345" y="1052"/>
                    </a:lnTo>
                    <a:lnTo>
                      <a:pt x="40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6"/>
              <p:cNvSpPr/>
              <p:nvPr/>
            </p:nvSpPr>
            <p:spPr>
              <a:xfrm>
                <a:off x="7606654" y="3153908"/>
                <a:ext cx="789602" cy="637384"/>
              </a:xfrm>
              <a:custGeom>
                <a:avLst/>
                <a:gdLst/>
                <a:ahLst/>
                <a:cxnLst/>
                <a:rect l="l" t="t" r="r" b="b"/>
                <a:pathLst>
                  <a:path w="4653" h="3756" extrusionOk="0">
                    <a:moveTo>
                      <a:pt x="662" y="0"/>
                    </a:moveTo>
                    <a:lnTo>
                      <a:pt x="1" y="937"/>
                    </a:lnTo>
                    <a:lnTo>
                      <a:pt x="3991" y="3755"/>
                    </a:lnTo>
                    <a:lnTo>
                      <a:pt x="4653" y="2823"/>
                    </a:lnTo>
                    <a:lnTo>
                      <a:pt x="66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6"/>
              <p:cNvSpPr/>
              <p:nvPr/>
            </p:nvSpPr>
            <p:spPr>
              <a:xfrm>
                <a:off x="1987121" y="4471609"/>
                <a:ext cx="2847185" cy="1461774"/>
              </a:xfrm>
              <a:custGeom>
                <a:avLst/>
                <a:gdLst/>
                <a:ahLst/>
                <a:cxnLst/>
                <a:rect l="l" t="t" r="r" b="b"/>
                <a:pathLst>
                  <a:path w="16778" h="8614" extrusionOk="0">
                    <a:moveTo>
                      <a:pt x="11633" y="0"/>
                    </a:moveTo>
                    <a:cubicBezTo>
                      <a:pt x="10564" y="0"/>
                      <a:pt x="9549" y="116"/>
                      <a:pt x="8510" y="300"/>
                    </a:cubicBezTo>
                    <a:cubicBezTo>
                      <a:pt x="8048" y="380"/>
                      <a:pt x="7639" y="583"/>
                      <a:pt x="7178" y="628"/>
                    </a:cubicBezTo>
                    <a:cubicBezTo>
                      <a:pt x="6578" y="681"/>
                      <a:pt x="6002" y="677"/>
                      <a:pt x="5407" y="770"/>
                    </a:cubicBezTo>
                    <a:cubicBezTo>
                      <a:pt x="3761" y="1032"/>
                      <a:pt x="1950" y="1702"/>
                      <a:pt x="933" y="3131"/>
                    </a:cubicBezTo>
                    <a:cubicBezTo>
                      <a:pt x="1" y="4445"/>
                      <a:pt x="649" y="6362"/>
                      <a:pt x="689" y="7831"/>
                    </a:cubicBezTo>
                    <a:cubicBezTo>
                      <a:pt x="1461" y="7925"/>
                      <a:pt x="2092" y="7849"/>
                      <a:pt x="2717" y="7978"/>
                    </a:cubicBezTo>
                    <a:cubicBezTo>
                      <a:pt x="3628" y="8160"/>
                      <a:pt x="4511" y="8449"/>
                      <a:pt x="5443" y="8546"/>
                    </a:cubicBezTo>
                    <a:cubicBezTo>
                      <a:pt x="5905" y="8595"/>
                      <a:pt x="6363" y="8614"/>
                      <a:pt x="6818" y="8614"/>
                    </a:cubicBezTo>
                    <a:cubicBezTo>
                      <a:pt x="8269" y="8614"/>
                      <a:pt x="9695" y="8419"/>
                      <a:pt x="11168" y="8369"/>
                    </a:cubicBezTo>
                    <a:cubicBezTo>
                      <a:pt x="11567" y="8356"/>
                      <a:pt x="11968" y="8351"/>
                      <a:pt x="12369" y="8351"/>
                    </a:cubicBezTo>
                    <a:cubicBezTo>
                      <a:pt x="12672" y="8351"/>
                      <a:pt x="12975" y="8354"/>
                      <a:pt x="13276" y="8359"/>
                    </a:cubicBezTo>
                    <a:cubicBezTo>
                      <a:pt x="13831" y="8369"/>
                      <a:pt x="14650" y="8571"/>
                      <a:pt x="15339" y="8571"/>
                    </a:cubicBezTo>
                    <a:cubicBezTo>
                      <a:pt x="15620" y="8571"/>
                      <a:pt x="15879" y="8538"/>
                      <a:pt x="16091" y="8444"/>
                    </a:cubicBezTo>
                    <a:cubicBezTo>
                      <a:pt x="16374" y="8316"/>
                      <a:pt x="16640" y="7858"/>
                      <a:pt x="16694" y="7530"/>
                    </a:cubicBezTo>
                    <a:cubicBezTo>
                      <a:pt x="16778" y="6993"/>
                      <a:pt x="16694" y="6366"/>
                      <a:pt x="16694" y="5825"/>
                    </a:cubicBezTo>
                    <a:cubicBezTo>
                      <a:pt x="16694" y="4836"/>
                      <a:pt x="16543" y="3855"/>
                      <a:pt x="16298" y="2900"/>
                    </a:cubicBezTo>
                    <a:cubicBezTo>
                      <a:pt x="15859" y="1179"/>
                      <a:pt x="13520" y="24"/>
                      <a:pt x="11851" y="2"/>
                    </a:cubicBezTo>
                    <a:cubicBezTo>
                      <a:pt x="11778" y="1"/>
                      <a:pt x="11706" y="0"/>
                      <a:pt x="11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6"/>
              <p:cNvSpPr/>
              <p:nvPr/>
            </p:nvSpPr>
            <p:spPr>
              <a:xfrm>
                <a:off x="7270144" y="5257478"/>
                <a:ext cx="1523884" cy="659954"/>
              </a:xfrm>
              <a:custGeom>
                <a:avLst/>
                <a:gdLst/>
                <a:ahLst/>
                <a:cxnLst/>
                <a:rect l="l" t="t" r="r" b="b"/>
                <a:pathLst>
                  <a:path w="8980" h="3889" extrusionOk="0">
                    <a:moveTo>
                      <a:pt x="1520" y="0"/>
                    </a:moveTo>
                    <a:cubicBezTo>
                      <a:pt x="617" y="0"/>
                      <a:pt x="1" y="891"/>
                      <a:pt x="120" y="1807"/>
                    </a:cubicBezTo>
                    <a:cubicBezTo>
                      <a:pt x="266" y="2929"/>
                      <a:pt x="1367" y="3263"/>
                      <a:pt x="2281" y="3587"/>
                    </a:cubicBezTo>
                    <a:cubicBezTo>
                      <a:pt x="2796" y="3888"/>
                      <a:pt x="3467" y="3862"/>
                      <a:pt x="3893" y="3875"/>
                    </a:cubicBezTo>
                    <a:cubicBezTo>
                      <a:pt x="4026" y="3881"/>
                      <a:pt x="4159" y="3883"/>
                      <a:pt x="4293" y="3883"/>
                    </a:cubicBezTo>
                    <a:cubicBezTo>
                      <a:pt x="5172" y="3883"/>
                      <a:pt x="6067" y="3785"/>
                      <a:pt x="6946" y="3777"/>
                    </a:cubicBezTo>
                    <a:cubicBezTo>
                      <a:pt x="8148" y="3769"/>
                      <a:pt x="8979" y="3302"/>
                      <a:pt x="8201" y="2144"/>
                    </a:cubicBezTo>
                    <a:cubicBezTo>
                      <a:pt x="7632" y="1284"/>
                      <a:pt x="6978" y="1065"/>
                      <a:pt x="6244" y="1065"/>
                    </a:cubicBezTo>
                    <a:cubicBezTo>
                      <a:pt x="5731" y="1065"/>
                      <a:pt x="5179" y="1172"/>
                      <a:pt x="4589" y="1243"/>
                    </a:cubicBezTo>
                    <a:cubicBezTo>
                      <a:pt x="4412" y="1264"/>
                      <a:pt x="4249" y="1278"/>
                      <a:pt x="4095" y="1278"/>
                    </a:cubicBezTo>
                    <a:cubicBezTo>
                      <a:pt x="3715" y="1278"/>
                      <a:pt x="3387" y="1194"/>
                      <a:pt x="3040" y="919"/>
                    </a:cubicBezTo>
                    <a:cubicBezTo>
                      <a:pt x="2662" y="626"/>
                      <a:pt x="2432" y="209"/>
                      <a:pt x="1957" y="67"/>
                    </a:cubicBezTo>
                    <a:cubicBezTo>
                      <a:pt x="1806" y="21"/>
                      <a:pt x="1659" y="0"/>
                      <a:pt x="1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6"/>
              <p:cNvSpPr/>
              <p:nvPr/>
            </p:nvSpPr>
            <p:spPr>
              <a:xfrm>
                <a:off x="-785906" y="-808698"/>
                <a:ext cx="4960428" cy="3100713"/>
              </a:xfrm>
              <a:custGeom>
                <a:avLst/>
                <a:gdLst/>
                <a:ahLst/>
                <a:cxnLst/>
                <a:rect l="l" t="t" r="r" b="b"/>
                <a:pathLst>
                  <a:path w="29231" h="18272" extrusionOk="0">
                    <a:moveTo>
                      <a:pt x="22992" y="3838"/>
                    </a:moveTo>
                    <a:cubicBezTo>
                      <a:pt x="22992" y="3839"/>
                      <a:pt x="22991" y="3839"/>
                      <a:pt x="22991" y="3840"/>
                    </a:cubicBezTo>
                    <a:lnTo>
                      <a:pt x="22992" y="3838"/>
                    </a:lnTo>
                    <a:close/>
                    <a:moveTo>
                      <a:pt x="16621" y="9662"/>
                    </a:moveTo>
                    <a:cubicBezTo>
                      <a:pt x="16620" y="9663"/>
                      <a:pt x="16618" y="9663"/>
                      <a:pt x="16618" y="9663"/>
                    </a:cubicBezTo>
                    <a:cubicBezTo>
                      <a:pt x="16619" y="9663"/>
                      <a:pt x="16620" y="9662"/>
                      <a:pt x="16621" y="9662"/>
                    </a:cubicBezTo>
                    <a:close/>
                    <a:moveTo>
                      <a:pt x="8929" y="12873"/>
                    </a:moveTo>
                    <a:lnTo>
                      <a:pt x="8929" y="12873"/>
                    </a:lnTo>
                    <a:cubicBezTo>
                      <a:pt x="8929" y="12873"/>
                      <a:pt x="8931" y="12876"/>
                      <a:pt x="8933" y="12881"/>
                    </a:cubicBezTo>
                    <a:lnTo>
                      <a:pt x="8933" y="12881"/>
                    </a:lnTo>
                    <a:cubicBezTo>
                      <a:pt x="8930" y="12876"/>
                      <a:pt x="8929" y="12873"/>
                      <a:pt x="8929" y="12873"/>
                    </a:cubicBezTo>
                    <a:close/>
                    <a:moveTo>
                      <a:pt x="8306" y="13677"/>
                    </a:moveTo>
                    <a:cubicBezTo>
                      <a:pt x="8306" y="13678"/>
                      <a:pt x="8305" y="13679"/>
                      <a:pt x="8305" y="13680"/>
                    </a:cubicBezTo>
                    <a:cubicBezTo>
                      <a:pt x="8304" y="13681"/>
                      <a:pt x="8304" y="13681"/>
                      <a:pt x="8303" y="13682"/>
                    </a:cubicBezTo>
                    <a:lnTo>
                      <a:pt x="8303" y="13682"/>
                    </a:lnTo>
                    <a:cubicBezTo>
                      <a:pt x="8305" y="13680"/>
                      <a:pt x="8306" y="13679"/>
                      <a:pt x="8306" y="13677"/>
                    </a:cubicBezTo>
                    <a:close/>
                    <a:moveTo>
                      <a:pt x="28858" y="1"/>
                    </a:moveTo>
                    <a:cubicBezTo>
                      <a:pt x="28841" y="116"/>
                      <a:pt x="28792" y="241"/>
                      <a:pt x="28725" y="360"/>
                    </a:cubicBezTo>
                    <a:cubicBezTo>
                      <a:pt x="28659" y="480"/>
                      <a:pt x="28574" y="595"/>
                      <a:pt x="28485" y="706"/>
                    </a:cubicBezTo>
                    <a:cubicBezTo>
                      <a:pt x="28299" y="929"/>
                      <a:pt x="28086" y="1137"/>
                      <a:pt x="27868" y="1332"/>
                    </a:cubicBezTo>
                    <a:cubicBezTo>
                      <a:pt x="27642" y="1532"/>
                      <a:pt x="27411" y="1718"/>
                      <a:pt x="27172" y="1904"/>
                    </a:cubicBezTo>
                    <a:lnTo>
                      <a:pt x="26813" y="2180"/>
                    </a:lnTo>
                    <a:lnTo>
                      <a:pt x="26453" y="2464"/>
                    </a:lnTo>
                    <a:cubicBezTo>
                      <a:pt x="26213" y="2650"/>
                      <a:pt x="25978" y="2828"/>
                      <a:pt x="25729" y="2975"/>
                    </a:cubicBezTo>
                    <a:cubicBezTo>
                      <a:pt x="25481" y="3125"/>
                      <a:pt x="25223" y="3236"/>
                      <a:pt x="24943" y="3303"/>
                    </a:cubicBezTo>
                    <a:cubicBezTo>
                      <a:pt x="24384" y="3445"/>
                      <a:pt x="23771" y="3432"/>
                      <a:pt x="23150" y="3551"/>
                    </a:cubicBezTo>
                    <a:lnTo>
                      <a:pt x="23026" y="3578"/>
                    </a:lnTo>
                    <a:lnTo>
                      <a:pt x="23005" y="3698"/>
                    </a:lnTo>
                    <a:cubicBezTo>
                      <a:pt x="23001" y="3711"/>
                      <a:pt x="22999" y="3724"/>
                      <a:pt x="22998" y="3736"/>
                    </a:cubicBezTo>
                    <a:lnTo>
                      <a:pt x="22998" y="3736"/>
                    </a:lnTo>
                    <a:cubicBezTo>
                      <a:pt x="22722" y="3856"/>
                      <a:pt x="22454" y="4000"/>
                      <a:pt x="22196" y="4151"/>
                    </a:cubicBezTo>
                    <a:cubicBezTo>
                      <a:pt x="21907" y="4319"/>
                      <a:pt x="21633" y="4506"/>
                      <a:pt x="21358" y="4692"/>
                    </a:cubicBezTo>
                    <a:lnTo>
                      <a:pt x="20555" y="5247"/>
                    </a:lnTo>
                    <a:cubicBezTo>
                      <a:pt x="20288" y="5429"/>
                      <a:pt x="20026" y="5593"/>
                      <a:pt x="19764" y="5708"/>
                    </a:cubicBezTo>
                    <a:cubicBezTo>
                      <a:pt x="19631" y="5766"/>
                      <a:pt x="19502" y="5810"/>
                      <a:pt x="19373" y="5837"/>
                    </a:cubicBezTo>
                    <a:cubicBezTo>
                      <a:pt x="19240" y="5864"/>
                      <a:pt x="19090" y="5882"/>
                      <a:pt x="18925" y="5899"/>
                    </a:cubicBezTo>
                    <a:cubicBezTo>
                      <a:pt x="18756" y="5921"/>
                      <a:pt x="18574" y="5948"/>
                      <a:pt x="18375" y="6005"/>
                    </a:cubicBezTo>
                    <a:cubicBezTo>
                      <a:pt x="18277" y="6037"/>
                      <a:pt x="18175" y="6073"/>
                      <a:pt x="18078" y="6122"/>
                    </a:cubicBezTo>
                    <a:cubicBezTo>
                      <a:pt x="17976" y="6175"/>
                      <a:pt x="17886" y="6237"/>
                      <a:pt x="17806" y="6294"/>
                    </a:cubicBezTo>
                    <a:cubicBezTo>
                      <a:pt x="17652" y="6414"/>
                      <a:pt x="17527" y="6534"/>
                      <a:pt x="17403" y="6650"/>
                    </a:cubicBezTo>
                    <a:lnTo>
                      <a:pt x="17230" y="6814"/>
                    </a:lnTo>
                    <a:cubicBezTo>
                      <a:pt x="17163" y="6876"/>
                      <a:pt x="17093" y="6943"/>
                      <a:pt x="17021" y="7023"/>
                    </a:cubicBezTo>
                    <a:cubicBezTo>
                      <a:pt x="16950" y="7107"/>
                      <a:pt x="16870" y="7213"/>
                      <a:pt x="16812" y="7359"/>
                    </a:cubicBezTo>
                    <a:cubicBezTo>
                      <a:pt x="16786" y="7431"/>
                      <a:pt x="16768" y="7506"/>
                      <a:pt x="16755" y="7577"/>
                    </a:cubicBezTo>
                    <a:cubicBezTo>
                      <a:pt x="16746" y="7644"/>
                      <a:pt x="16741" y="7705"/>
                      <a:pt x="16741" y="7759"/>
                    </a:cubicBezTo>
                    <a:cubicBezTo>
                      <a:pt x="16737" y="7870"/>
                      <a:pt x="16741" y="7955"/>
                      <a:pt x="16746" y="8035"/>
                    </a:cubicBezTo>
                    <a:lnTo>
                      <a:pt x="16755" y="8269"/>
                    </a:lnTo>
                    <a:cubicBezTo>
                      <a:pt x="16755" y="8345"/>
                      <a:pt x="16755" y="8416"/>
                      <a:pt x="16751" y="8465"/>
                    </a:cubicBezTo>
                    <a:cubicBezTo>
                      <a:pt x="16741" y="8514"/>
                      <a:pt x="16733" y="8541"/>
                      <a:pt x="16728" y="8541"/>
                    </a:cubicBezTo>
                    <a:cubicBezTo>
                      <a:pt x="16728" y="8541"/>
                      <a:pt x="16729" y="8539"/>
                      <a:pt x="16729" y="8539"/>
                    </a:cubicBezTo>
                    <a:lnTo>
                      <a:pt x="16729" y="8539"/>
                    </a:lnTo>
                    <a:cubicBezTo>
                      <a:pt x="16728" y="8539"/>
                      <a:pt x="16726" y="8540"/>
                      <a:pt x="16720" y="8545"/>
                    </a:cubicBezTo>
                    <a:cubicBezTo>
                      <a:pt x="16702" y="8558"/>
                      <a:pt x="16671" y="8576"/>
                      <a:pt x="16618" y="8598"/>
                    </a:cubicBezTo>
                    <a:lnTo>
                      <a:pt x="16599" y="8607"/>
                    </a:lnTo>
                    <a:lnTo>
                      <a:pt x="16577" y="8615"/>
                    </a:lnTo>
                    <a:lnTo>
                      <a:pt x="16528" y="8633"/>
                    </a:lnTo>
                    <a:lnTo>
                      <a:pt x="16427" y="8668"/>
                    </a:lnTo>
                    <a:lnTo>
                      <a:pt x="16302" y="8709"/>
                    </a:lnTo>
                    <a:cubicBezTo>
                      <a:pt x="16284" y="8713"/>
                      <a:pt x="16245" y="8731"/>
                      <a:pt x="16218" y="8740"/>
                    </a:cubicBezTo>
                    <a:cubicBezTo>
                      <a:pt x="16200" y="8748"/>
                      <a:pt x="16182" y="8758"/>
                      <a:pt x="16165" y="8766"/>
                    </a:cubicBezTo>
                    <a:lnTo>
                      <a:pt x="16134" y="8780"/>
                    </a:lnTo>
                    <a:lnTo>
                      <a:pt x="16102" y="8797"/>
                    </a:lnTo>
                    <a:cubicBezTo>
                      <a:pt x="16081" y="8811"/>
                      <a:pt x="16058" y="8824"/>
                      <a:pt x="16036" y="8842"/>
                    </a:cubicBezTo>
                    <a:cubicBezTo>
                      <a:pt x="16014" y="8860"/>
                      <a:pt x="15991" y="8877"/>
                      <a:pt x="15969" y="8895"/>
                    </a:cubicBezTo>
                    <a:cubicBezTo>
                      <a:pt x="15948" y="8918"/>
                      <a:pt x="15929" y="8935"/>
                      <a:pt x="15911" y="8957"/>
                    </a:cubicBezTo>
                    <a:lnTo>
                      <a:pt x="15885" y="8988"/>
                    </a:lnTo>
                    <a:lnTo>
                      <a:pt x="15862" y="9020"/>
                    </a:lnTo>
                    <a:cubicBezTo>
                      <a:pt x="15850" y="9037"/>
                      <a:pt x="15836" y="9059"/>
                      <a:pt x="15823" y="9077"/>
                    </a:cubicBezTo>
                    <a:lnTo>
                      <a:pt x="15792" y="9131"/>
                    </a:lnTo>
                    <a:cubicBezTo>
                      <a:pt x="15774" y="9170"/>
                      <a:pt x="15761" y="9197"/>
                      <a:pt x="15747" y="9223"/>
                    </a:cubicBezTo>
                    <a:cubicBezTo>
                      <a:pt x="15703" y="9340"/>
                      <a:pt x="15672" y="9428"/>
                      <a:pt x="15649" y="9512"/>
                    </a:cubicBezTo>
                    <a:cubicBezTo>
                      <a:pt x="15557" y="9823"/>
                      <a:pt x="15463" y="10120"/>
                      <a:pt x="15352" y="10409"/>
                    </a:cubicBezTo>
                    <a:cubicBezTo>
                      <a:pt x="15299" y="10551"/>
                      <a:pt x="15237" y="10692"/>
                      <a:pt x="15175" y="10825"/>
                    </a:cubicBezTo>
                    <a:cubicBezTo>
                      <a:pt x="15112" y="10964"/>
                      <a:pt x="15046" y="11097"/>
                      <a:pt x="14975" y="11225"/>
                    </a:cubicBezTo>
                    <a:cubicBezTo>
                      <a:pt x="14904" y="11354"/>
                      <a:pt x="14824" y="11478"/>
                      <a:pt x="14744" y="11594"/>
                    </a:cubicBezTo>
                    <a:cubicBezTo>
                      <a:pt x="14660" y="11714"/>
                      <a:pt x="14567" y="11833"/>
                      <a:pt x="14483" y="11923"/>
                    </a:cubicBezTo>
                    <a:cubicBezTo>
                      <a:pt x="14309" y="12113"/>
                      <a:pt x="14105" y="12269"/>
                      <a:pt x="13865" y="12380"/>
                    </a:cubicBezTo>
                    <a:cubicBezTo>
                      <a:pt x="13446" y="12579"/>
                      <a:pt x="12942" y="12658"/>
                      <a:pt x="12416" y="12658"/>
                    </a:cubicBezTo>
                    <a:cubicBezTo>
                      <a:pt x="12347" y="12658"/>
                      <a:pt x="12279" y="12657"/>
                      <a:pt x="12210" y="12654"/>
                    </a:cubicBezTo>
                    <a:cubicBezTo>
                      <a:pt x="12134" y="12650"/>
                      <a:pt x="12060" y="12650"/>
                      <a:pt x="11984" y="12642"/>
                    </a:cubicBezTo>
                    <a:lnTo>
                      <a:pt x="11868" y="12632"/>
                    </a:lnTo>
                    <a:lnTo>
                      <a:pt x="11824" y="12632"/>
                    </a:lnTo>
                    <a:cubicBezTo>
                      <a:pt x="11822" y="12632"/>
                      <a:pt x="11822" y="12631"/>
                      <a:pt x="11823" y="12630"/>
                    </a:cubicBezTo>
                    <a:lnTo>
                      <a:pt x="11823" y="12630"/>
                    </a:lnTo>
                    <a:cubicBezTo>
                      <a:pt x="11823" y="12630"/>
                      <a:pt x="11823" y="12630"/>
                      <a:pt x="11823" y="12630"/>
                    </a:cubicBezTo>
                    <a:cubicBezTo>
                      <a:pt x="11825" y="12630"/>
                      <a:pt x="11826" y="12629"/>
                      <a:pt x="11824" y="12628"/>
                    </a:cubicBezTo>
                    <a:lnTo>
                      <a:pt x="11824" y="12628"/>
                    </a:lnTo>
                    <a:cubicBezTo>
                      <a:pt x="11824" y="12628"/>
                      <a:pt x="11823" y="12629"/>
                      <a:pt x="11823" y="12630"/>
                    </a:cubicBezTo>
                    <a:lnTo>
                      <a:pt x="11823" y="12630"/>
                    </a:lnTo>
                    <a:cubicBezTo>
                      <a:pt x="11820" y="12629"/>
                      <a:pt x="11815" y="12628"/>
                      <a:pt x="11815" y="12628"/>
                    </a:cubicBezTo>
                    <a:cubicBezTo>
                      <a:pt x="11771" y="12619"/>
                      <a:pt x="11695" y="12597"/>
                      <a:pt x="11624" y="12575"/>
                    </a:cubicBezTo>
                    <a:lnTo>
                      <a:pt x="11402" y="12503"/>
                    </a:lnTo>
                    <a:cubicBezTo>
                      <a:pt x="11091" y="12402"/>
                      <a:pt x="10776" y="12295"/>
                      <a:pt x="10448" y="12202"/>
                    </a:cubicBezTo>
                    <a:cubicBezTo>
                      <a:pt x="10120" y="12109"/>
                      <a:pt x="9782" y="12020"/>
                      <a:pt x="9405" y="11976"/>
                    </a:cubicBezTo>
                    <a:cubicBezTo>
                      <a:pt x="9302" y="11966"/>
                      <a:pt x="9195" y="11958"/>
                      <a:pt x="9081" y="11958"/>
                    </a:cubicBezTo>
                    <a:cubicBezTo>
                      <a:pt x="8984" y="11958"/>
                      <a:pt x="8882" y="11964"/>
                      <a:pt x="8770" y="11980"/>
                    </a:cubicBezTo>
                    <a:cubicBezTo>
                      <a:pt x="8739" y="11989"/>
                      <a:pt x="8708" y="11993"/>
                      <a:pt x="8677" y="11997"/>
                    </a:cubicBezTo>
                    <a:cubicBezTo>
                      <a:pt x="8641" y="12011"/>
                      <a:pt x="8606" y="12020"/>
                      <a:pt x="8575" y="12029"/>
                    </a:cubicBezTo>
                    <a:lnTo>
                      <a:pt x="8522" y="12046"/>
                    </a:lnTo>
                    <a:lnTo>
                      <a:pt x="8469" y="12073"/>
                    </a:lnTo>
                    <a:cubicBezTo>
                      <a:pt x="8428" y="12091"/>
                      <a:pt x="8393" y="12104"/>
                      <a:pt x="8358" y="12126"/>
                    </a:cubicBezTo>
                    <a:cubicBezTo>
                      <a:pt x="8207" y="12216"/>
                      <a:pt x="8060" y="12380"/>
                      <a:pt x="7985" y="12556"/>
                    </a:cubicBezTo>
                    <a:cubicBezTo>
                      <a:pt x="7953" y="12642"/>
                      <a:pt x="7926" y="12734"/>
                      <a:pt x="7922" y="12810"/>
                    </a:cubicBezTo>
                    <a:cubicBezTo>
                      <a:pt x="7918" y="12849"/>
                      <a:pt x="7914" y="12886"/>
                      <a:pt x="7914" y="12929"/>
                    </a:cubicBezTo>
                    <a:cubicBezTo>
                      <a:pt x="7918" y="12983"/>
                      <a:pt x="7922" y="13041"/>
                      <a:pt x="7932" y="13089"/>
                    </a:cubicBezTo>
                    <a:cubicBezTo>
                      <a:pt x="7953" y="13191"/>
                      <a:pt x="7989" y="13275"/>
                      <a:pt x="8024" y="13343"/>
                    </a:cubicBezTo>
                    <a:cubicBezTo>
                      <a:pt x="8060" y="13414"/>
                      <a:pt x="8096" y="13462"/>
                      <a:pt x="8127" y="13507"/>
                    </a:cubicBezTo>
                    <a:cubicBezTo>
                      <a:pt x="8189" y="13595"/>
                      <a:pt x="8238" y="13654"/>
                      <a:pt x="8264" y="13693"/>
                    </a:cubicBezTo>
                    <a:cubicBezTo>
                      <a:pt x="8267" y="13697"/>
                      <a:pt x="8270" y="13701"/>
                      <a:pt x="8272" y="13704"/>
                    </a:cubicBezTo>
                    <a:lnTo>
                      <a:pt x="8272" y="13704"/>
                    </a:lnTo>
                    <a:cubicBezTo>
                      <a:pt x="8256" y="13714"/>
                      <a:pt x="8234" y="13724"/>
                      <a:pt x="8211" y="13734"/>
                    </a:cubicBezTo>
                    <a:cubicBezTo>
                      <a:pt x="8162" y="13755"/>
                      <a:pt x="8109" y="13773"/>
                      <a:pt x="8047" y="13791"/>
                    </a:cubicBezTo>
                    <a:cubicBezTo>
                      <a:pt x="7922" y="13830"/>
                      <a:pt x="7776" y="13857"/>
                      <a:pt x="7612" y="13888"/>
                    </a:cubicBezTo>
                    <a:lnTo>
                      <a:pt x="7483" y="13910"/>
                    </a:lnTo>
                    <a:cubicBezTo>
                      <a:pt x="7439" y="13920"/>
                      <a:pt x="7390" y="13933"/>
                      <a:pt x="7346" y="13941"/>
                    </a:cubicBezTo>
                    <a:cubicBezTo>
                      <a:pt x="7256" y="13968"/>
                      <a:pt x="7160" y="13990"/>
                      <a:pt x="7043" y="14039"/>
                    </a:cubicBezTo>
                    <a:cubicBezTo>
                      <a:pt x="6986" y="14062"/>
                      <a:pt x="6920" y="14092"/>
                      <a:pt x="6853" y="14137"/>
                    </a:cubicBezTo>
                    <a:cubicBezTo>
                      <a:pt x="6787" y="14181"/>
                      <a:pt x="6711" y="14244"/>
                      <a:pt x="6658" y="14310"/>
                    </a:cubicBezTo>
                    <a:cubicBezTo>
                      <a:pt x="6627" y="14346"/>
                      <a:pt x="6609" y="14377"/>
                      <a:pt x="6586" y="14408"/>
                    </a:cubicBezTo>
                    <a:cubicBezTo>
                      <a:pt x="6568" y="14439"/>
                      <a:pt x="6556" y="14465"/>
                      <a:pt x="6537" y="14492"/>
                    </a:cubicBezTo>
                    <a:lnTo>
                      <a:pt x="6502" y="14563"/>
                    </a:lnTo>
                    <a:lnTo>
                      <a:pt x="6476" y="14625"/>
                    </a:lnTo>
                    <a:cubicBezTo>
                      <a:pt x="6445" y="14696"/>
                      <a:pt x="6414" y="14758"/>
                      <a:pt x="6382" y="14816"/>
                    </a:cubicBezTo>
                    <a:cubicBezTo>
                      <a:pt x="6343" y="14891"/>
                      <a:pt x="6338" y="14900"/>
                      <a:pt x="6298" y="14949"/>
                    </a:cubicBezTo>
                    <a:cubicBezTo>
                      <a:pt x="6232" y="15033"/>
                      <a:pt x="6111" y="15140"/>
                      <a:pt x="5978" y="15278"/>
                    </a:cubicBezTo>
                    <a:cubicBezTo>
                      <a:pt x="5912" y="15348"/>
                      <a:pt x="5837" y="15433"/>
                      <a:pt x="5769" y="15535"/>
                    </a:cubicBezTo>
                    <a:cubicBezTo>
                      <a:pt x="5708" y="15633"/>
                      <a:pt x="5659" y="15731"/>
                      <a:pt x="5624" y="15823"/>
                    </a:cubicBezTo>
                    <a:cubicBezTo>
                      <a:pt x="5548" y="16010"/>
                      <a:pt x="5508" y="16170"/>
                      <a:pt x="5464" y="16290"/>
                    </a:cubicBezTo>
                    <a:cubicBezTo>
                      <a:pt x="5450" y="16321"/>
                      <a:pt x="5441" y="16348"/>
                      <a:pt x="5429" y="16370"/>
                    </a:cubicBezTo>
                    <a:cubicBezTo>
                      <a:pt x="5419" y="16391"/>
                      <a:pt x="5410" y="16414"/>
                      <a:pt x="5392" y="16436"/>
                    </a:cubicBezTo>
                    <a:lnTo>
                      <a:pt x="5349" y="16503"/>
                    </a:lnTo>
                    <a:lnTo>
                      <a:pt x="5286" y="16569"/>
                    </a:lnTo>
                    <a:cubicBezTo>
                      <a:pt x="5202" y="16658"/>
                      <a:pt x="5099" y="16751"/>
                      <a:pt x="4980" y="16827"/>
                    </a:cubicBezTo>
                    <a:cubicBezTo>
                      <a:pt x="4869" y="16911"/>
                      <a:pt x="4736" y="16982"/>
                      <a:pt x="4603" y="17053"/>
                    </a:cubicBezTo>
                    <a:cubicBezTo>
                      <a:pt x="4337" y="17190"/>
                      <a:pt x="4048" y="17302"/>
                      <a:pt x="3755" y="17399"/>
                    </a:cubicBezTo>
                    <a:cubicBezTo>
                      <a:pt x="3604" y="17448"/>
                      <a:pt x="3458" y="17493"/>
                      <a:pt x="3307" y="17528"/>
                    </a:cubicBezTo>
                    <a:cubicBezTo>
                      <a:pt x="3160" y="17563"/>
                      <a:pt x="3009" y="17590"/>
                      <a:pt x="2854" y="17616"/>
                    </a:cubicBezTo>
                    <a:cubicBezTo>
                      <a:pt x="2543" y="17661"/>
                      <a:pt x="2228" y="17688"/>
                      <a:pt x="1918" y="17696"/>
                    </a:cubicBezTo>
                    <a:cubicBezTo>
                      <a:pt x="1611" y="17696"/>
                      <a:pt x="1301" y="17679"/>
                      <a:pt x="1012" y="17603"/>
                    </a:cubicBezTo>
                    <a:cubicBezTo>
                      <a:pt x="728" y="17536"/>
                      <a:pt x="466" y="17403"/>
                      <a:pt x="328" y="17190"/>
                    </a:cubicBezTo>
                    <a:lnTo>
                      <a:pt x="0" y="17364"/>
                    </a:lnTo>
                    <a:cubicBezTo>
                      <a:pt x="89" y="17546"/>
                      <a:pt x="226" y="17696"/>
                      <a:pt x="382" y="17808"/>
                    </a:cubicBezTo>
                    <a:cubicBezTo>
                      <a:pt x="537" y="17923"/>
                      <a:pt x="705" y="17999"/>
                      <a:pt x="875" y="18060"/>
                    </a:cubicBezTo>
                    <a:cubicBezTo>
                      <a:pt x="1211" y="18181"/>
                      <a:pt x="1558" y="18229"/>
                      <a:pt x="1900" y="18255"/>
                    </a:cubicBezTo>
                    <a:cubicBezTo>
                      <a:pt x="2046" y="18267"/>
                      <a:pt x="2190" y="18272"/>
                      <a:pt x="2334" y="18272"/>
                    </a:cubicBezTo>
                    <a:cubicBezTo>
                      <a:pt x="2531" y="18272"/>
                      <a:pt x="2728" y="18262"/>
                      <a:pt x="2925" y="18247"/>
                    </a:cubicBezTo>
                    <a:cubicBezTo>
                      <a:pt x="3094" y="18234"/>
                      <a:pt x="3266" y="18216"/>
                      <a:pt x="3440" y="18185"/>
                    </a:cubicBezTo>
                    <a:cubicBezTo>
                      <a:pt x="3612" y="18158"/>
                      <a:pt x="3778" y="18118"/>
                      <a:pt x="3946" y="18078"/>
                    </a:cubicBezTo>
                    <a:cubicBezTo>
                      <a:pt x="4278" y="17994"/>
                      <a:pt x="4607" y="17888"/>
                      <a:pt x="4931" y="17745"/>
                    </a:cubicBezTo>
                    <a:cubicBezTo>
                      <a:pt x="5095" y="17669"/>
                      <a:pt x="5255" y="17595"/>
                      <a:pt x="5410" y="17493"/>
                    </a:cubicBezTo>
                    <a:cubicBezTo>
                      <a:pt x="5570" y="17399"/>
                      <a:pt x="5726" y="17284"/>
                      <a:pt x="5872" y="17146"/>
                    </a:cubicBezTo>
                    <a:lnTo>
                      <a:pt x="5978" y="17030"/>
                    </a:lnTo>
                    <a:cubicBezTo>
                      <a:pt x="6014" y="16991"/>
                      <a:pt x="6050" y="16946"/>
                      <a:pt x="6080" y="16903"/>
                    </a:cubicBezTo>
                    <a:cubicBezTo>
                      <a:pt x="6116" y="16862"/>
                      <a:pt x="6148" y="16809"/>
                      <a:pt x="6174" y="16760"/>
                    </a:cubicBezTo>
                    <a:cubicBezTo>
                      <a:pt x="6201" y="16711"/>
                      <a:pt x="6222" y="16667"/>
                      <a:pt x="6245" y="16618"/>
                    </a:cubicBezTo>
                    <a:cubicBezTo>
                      <a:pt x="6324" y="16436"/>
                      <a:pt x="6373" y="16280"/>
                      <a:pt x="6427" y="16165"/>
                    </a:cubicBezTo>
                    <a:cubicBezTo>
                      <a:pt x="6453" y="16108"/>
                      <a:pt x="6480" y="16059"/>
                      <a:pt x="6507" y="16024"/>
                    </a:cubicBezTo>
                    <a:cubicBezTo>
                      <a:pt x="6529" y="15987"/>
                      <a:pt x="6564" y="15952"/>
                      <a:pt x="6613" y="15903"/>
                    </a:cubicBezTo>
                    <a:cubicBezTo>
                      <a:pt x="6707" y="15811"/>
                      <a:pt x="6844" y="15704"/>
                      <a:pt x="6986" y="15544"/>
                    </a:cubicBezTo>
                    <a:cubicBezTo>
                      <a:pt x="7026" y="15504"/>
                      <a:pt x="7062" y="15459"/>
                      <a:pt x="7097" y="15406"/>
                    </a:cubicBezTo>
                    <a:cubicBezTo>
                      <a:pt x="7137" y="15344"/>
                      <a:pt x="7154" y="15313"/>
                      <a:pt x="7181" y="15268"/>
                    </a:cubicBezTo>
                    <a:cubicBezTo>
                      <a:pt x="7230" y="15189"/>
                      <a:pt x="7275" y="15100"/>
                      <a:pt x="7314" y="15029"/>
                    </a:cubicBezTo>
                    <a:cubicBezTo>
                      <a:pt x="7346" y="14961"/>
                      <a:pt x="7374" y="14916"/>
                      <a:pt x="7377" y="14916"/>
                    </a:cubicBezTo>
                    <a:lnTo>
                      <a:pt x="7377" y="14916"/>
                    </a:lnTo>
                    <a:cubicBezTo>
                      <a:pt x="7377" y="14916"/>
                      <a:pt x="7377" y="14917"/>
                      <a:pt x="7377" y="14918"/>
                    </a:cubicBezTo>
                    <a:cubicBezTo>
                      <a:pt x="7377" y="14918"/>
                      <a:pt x="7373" y="14922"/>
                      <a:pt x="7373" y="14927"/>
                    </a:cubicBezTo>
                    <a:cubicBezTo>
                      <a:pt x="7367" y="14927"/>
                      <a:pt x="7367" y="14932"/>
                      <a:pt x="7367" y="14932"/>
                    </a:cubicBezTo>
                    <a:cubicBezTo>
                      <a:pt x="7367" y="14932"/>
                      <a:pt x="7377" y="14927"/>
                      <a:pt x="7394" y="14922"/>
                    </a:cubicBezTo>
                    <a:cubicBezTo>
                      <a:pt x="7430" y="14910"/>
                      <a:pt x="7492" y="14891"/>
                      <a:pt x="7563" y="14879"/>
                    </a:cubicBezTo>
                    <a:cubicBezTo>
                      <a:pt x="7594" y="14869"/>
                      <a:pt x="7629" y="14865"/>
                      <a:pt x="7666" y="14861"/>
                    </a:cubicBezTo>
                    <a:lnTo>
                      <a:pt x="7776" y="14842"/>
                    </a:lnTo>
                    <a:cubicBezTo>
                      <a:pt x="7936" y="14816"/>
                      <a:pt x="8113" y="14789"/>
                      <a:pt x="8305" y="14740"/>
                    </a:cubicBezTo>
                    <a:cubicBezTo>
                      <a:pt x="8397" y="14719"/>
                      <a:pt x="8500" y="14687"/>
                      <a:pt x="8602" y="14643"/>
                    </a:cubicBezTo>
                    <a:cubicBezTo>
                      <a:pt x="8628" y="14634"/>
                      <a:pt x="8655" y="14621"/>
                      <a:pt x="8682" y="14607"/>
                    </a:cubicBezTo>
                    <a:cubicBezTo>
                      <a:pt x="8708" y="14594"/>
                      <a:pt x="8735" y="14580"/>
                      <a:pt x="8762" y="14563"/>
                    </a:cubicBezTo>
                    <a:lnTo>
                      <a:pt x="8846" y="14514"/>
                    </a:lnTo>
                    <a:cubicBezTo>
                      <a:pt x="8877" y="14496"/>
                      <a:pt x="8903" y="14474"/>
                      <a:pt x="8934" y="14453"/>
                    </a:cubicBezTo>
                    <a:cubicBezTo>
                      <a:pt x="8961" y="14430"/>
                      <a:pt x="8987" y="14404"/>
                      <a:pt x="9018" y="14373"/>
                    </a:cubicBezTo>
                    <a:cubicBezTo>
                      <a:pt x="9045" y="14346"/>
                      <a:pt x="9072" y="14319"/>
                      <a:pt x="9098" y="14283"/>
                    </a:cubicBezTo>
                    <a:cubicBezTo>
                      <a:pt x="9125" y="14248"/>
                      <a:pt x="9151" y="14213"/>
                      <a:pt x="9174" y="14177"/>
                    </a:cubicBezTo>
                    <a:cubicBezTo>
                      <a:pt x="9196" y="14137"/>
                      <a:pt x="9214" y="14092"/>
                      <a:pt x="9231" y="14053"/>
                    </a:cubicBezTo>
                    <a:cubicBezTo>
                      <a:pt x="9249" y="14008"/>
                      <a:pt x="9258" y="13968"/>
                      <a:pt x="9268" y="13928"/>
                    </a:cubicBezTo>
                    <a:cubicBezTo>
                      <a:pt x="9280" y="13888"/>
                      <a:pt x="9290" y="13849"/>
                      <a:pt x="9290" y="13804"/>
                    </a:cubicBezTo>
                    <a:cubicBezTo>
                      <a:pt x="9303" y="13715"/>
                      <a:pt x="9298" y="13622"/>
                      <a:pt x="9280" y="13533"/>
                    </a:cubicBezTo>
                    <a:cubicBezTo>
                      <a:pt x="9249" y="13361"/>
                      <a:pt x="9170" y="13222"/>
                      <a:pt x="9108" y="13125"/>
                    </a:cubicBezTo>
                    <a:cubicBezTo>
                      <a:pt x="9075" y="13080"/>
                      <a:pt x="9046" y="13039"/>
                      <a:pt x="9020" y="13005"/>
                    </a:cubicBezTo>
                    <a:lnTo>
                      <a:pt x="9020" y="13005"/>
                    </a:lnTo>
                    <a:cubicBezTo>
                      <a:pt x="9023" y="13005"/>
                      <a:pt x="9026" y="13005"/>
                      <a:pt x="9029" y="13005"/>
                    </a:cubicBezTo>
                    <a:cubicBezTo>
                      <a:pt x="9099" y="13005"/>
                      <a:pt x="9187" y="13011"/>
                      <a:pt x="9276" y="13023"/>
                    </a:cubicBezTo>
                    <a:cubicBezTo>
                      <a:pt x="9551" y="13062"/>
                      <a:pt x="9849" y="13138"/>
                      <a:pt x="10146" y="13228"/>
                    </a:cubicBezTo>
                    <a:cubicBezTo>
                      <a:pt x="10448" y="13316"/>
                      <a:pt x="10745" y="13422"/>
                      <a:pt x="11060" y="13529"/>
                    </a:cubicBezTo>
                    <a:lnTo>
                      <a:pt x="11304" y="13609"/>
                    </a:lnTo>
                    <a:cubicBezTo>
                      <a:pt x="11388" y="13631"/>
                      <a:pt x="11468" y="13658"/>
                      <a:pt x="11589" y="13685"/>
                    </a:cubicBezTo>
                    <a:cubicBezTo>
                      <a:pt x="11601" y="13689"/>
                      <a:pt x="11611" y="13693"/>
                      <a:pt x="11633" y="13697"/>
                    </a:cubicBezTo>
                    <a:lnTo>
                      <a:pt x="11695" y="13707"/>
                    </a:lnTo>
                    <a:lnTo>
                      <a:pt x="11726" y="13707"/>
                    </a:lnTo>
                    <a:lnTo>
                      <a:pt x="11744" y="13711"/>
                    </a:lnTo>
                    <a:lnTo>
                      <a:pt x="11775" y="13711"/>
                    </a:lnTo>
                    <a:lnTo>
                      <a:pt x="11904" y="13724"/>
                    </a:lnTo>
                    <a:cubicBezTo>
                      <a:pt x="11992" y="13728"/>
                      <a:pt x="12081" y="13734"/>
                      <a:pt x="12170" y="13738"/>
                    </a:cubicBezTo>
                    <a:cubicBezTo>
                      <a:pt x="12260" y="13741"/>
                      <a:pt x="12351" y="13743"/>
                      <a:pt x="12442" y="13743"/>
                    </a:cubicBezTo>
                    <a:cubicBezTo>
                      <a:pt x="12706" y="13743"/>
                      <a:pt x="12974" y="13727"/>
                      <a:pt x="13248" y="13685"/>
                    </a:cubicBezTo>
                    <a:cubicBezTo>
                      <a:pt x="13613" y="13631"/>
                      <a:pt x="13985" y="13525"/>
                      <a:pt x="14336" y="13355"/>
                    </a:cubicBezTo>
                    <a:cubicBezTo>
                      <a:pt x="14691" y="13187"/>
                      <a:pt x="15020" y="12943"/>
                      <a:pt x="15282" y="12646"/>
                    </a:cubicBezTo>
                    <a:cubicBezTo>
                      <a:pt x="15419" y="12495"/>
                      <a:pt x="15526" y="12353"/>
                      <a:pt x="15628" y="12202"/>
                    </a:cubicBezTo>
                    <a:cubicBezTo>
                      <a:pt x="15725" y="12050"/>
                      <a:pt x="15823" y="11896"/>
                      <a:pt x="15907" y="11736"/>
                    </a:cubicBezTo>
                    <a:cubicBezTo>
                      <a:pt x="16253" y="11106"/>
                      <a:pt x="16458" y="10431"/>
                      <a:pt x="16630" y="9797"/>
                    </a:cubicBezTo>
                    <a:cubicBezTo>
                      <a:pt x="16645" y="9734"/>
                      <a:pt x="16663" y="9678"/>
                      <a:pt x="16676" y="9638"/>
                    </a:cubicBezTo>
                    <a:lnTo>
                      <a:pt x="16676" y="9638"/>
                    </a:lnTo>
                    <a:lnTo>
                      <a:pt x="16755" y="9610"/>
                    </a:lnTo>
                    <a:lnTo>
                      <a:pt x="16884" y="9561"/>
                    </a:lnTo>
                    <a:lnTo>
                      <a:pt x="16950" y="9534"/>
                    </a:lnTo>
                    <a:lnTo>
                      <a:pt x="16981" y="9521"/>
                    </a:lnTo>
                    <a:lnTo>
                      <a:pt x="17021" y="9504"/>
                    </a:lnTo>
                    <a:cubicBezTo>
                      <a:pt x="17119" y="9459"/>
                      <a:pt x="17230" y="9401"/>
                      <a:pt x="17341" y="9308"/>
                    </a:cubicBezTo>
                    <a:cubicBezTo>
                      <a:pt x="17452" y="9219"/>
                      <a:pt x="17562" y="9077"/>
                      <a:pt x="17625" y="8930"/>
                    </a:cubicBezTo>
                    <a:cubicBezTo>
                      <a:pt x="17687" y="8780"/>
                      <a:pt x="17705" y="8642"/>
                      <a:pt x="17709" y="8531"/>
                    </a:cubicBezTo>
                    <a:cubicBezTo>
                      <a:pt x="17718" y="8416"/>
                      <a:pt x="17709" y="8322"/>
                      <a:pt x="17705" y="8234"/>
                    </a:cubicBezTo>
                    <a:cubicBezTo>
                      <a:pt x="17700" y="8145"/>
                      <a:pt x="17691" y="8061"/>
                      <a:pt x="17687" y="7981"/>
                    </a:cubicBezTo>
                    <a:cubicBezTo>
                      <a:pt x="17678" y="7896"/>
                      <a:pt x="17673" y="7822"/>
                      <a:pt x="17673" y="7768"/>
                    </a:cubicBezTo>
                    <a:cubicBezTo>
                      <a:pt x="17669" y="7710"/>
                      <a:pt x="17673" y="7693"/>
                      <a:pt x="17673" y="7683"/>
                    </a:cubicBezTo>
                    <a:cubicBezTo>
                      <a:pt x="17673" y="7675"/>
                      <a:pt x="17687" y="7648"/>
                      <a:pt x="17722" y="7603"/>
                    </a:cubicBezTo>
                    <a:cubicBezTo>
                      <a:pt x="17753" y="7560"/>
                      <a:pt x="17802" y="7511"/>
                      <a:pt x="17851" y="7462"/>
                    </a:cubicBezTo>
                    <a:lnTo>
                      <a:pt x="18029" y="7279"/>
                    </a:lnTo>
                    <a:cubicBezTo>
                      <a:pt x="18140" y="7164"/>
                      <a:pt x="18246" y="7058"/>
                      <a:pt x="18348" y="6974"/>
                    </a:cubicBezTo>
                    <a:cubicBezTo>
                      <a:pt x="18397" y="6929"/>
                      <a:pt x="18441" y="6894"/>
                      <a:pt x="18482" y="6871"/>
                    </a:cubicBezTo>
                    <a:cubicBezTo>
                      <a:pt x="18525" y="6845"/>
                      <a:pt x="18579" y="6818"/>
                      <a:pt x="18637" y="6796"/>
                    </a:cubicBezTo>
                    <a:cubicBezTo>
                      <a:pt x="18748" y="6756"/>
                      <a:pt x="18890" y="6724"/>
                      <a:pt x="19045" y="6694"/>
                    </a:cubicBezTo>
                    <a:cubicBezTo>
                      <a:pt x="19201" y="6667"/>
                      <a:pt x="19373" y="6636"/>
                      <a:pt x="19560" y="6587"/>
                    </a:cubicBezTo>
                    <a:cubicBezTo>
                      <a:pt x="19746" y="6534"/>
                      <a:pt x="19924" y="6458"/>
                      <a:pt x="20088" y="6374"/>
                    </a:cubicBezTo>
                    <a:cubicBezTo>
                      <a:pt x="20412" y="6206"/>
                      <a:pt x="20688" y="5993"/>
                      <a:pt x="20949" y="5784"/>
                    </a:cubicBezTo>
                    <a:cubicBezTo>
                      <a:pt x="21206" y="5571"/>
                      <a:pt x="21460" y="5362"/>
                      <a:pt x="21708" y="5159"/>
                    </a:cubicBezTo>
                    <a:cubicBezTo>
                      <a:pt x="21956" y="4950"/>
                      <a:pt x="22210" y="4745"/>
                      <a:pt x="22467" y="4559"/>
                    </a:cubicBezTo>
                    <a:cubicBezTo>
                      <a:pt x="22720" y="4364"/>
                      <a:pt x="22986" y="4190"/>
                      <a:pt x="23261" y="4026"/>
                    </a:cubicBezTo>
                    <a:lnTo>
                      <a:pt x="23355" y="3973"/>
                    </a:lnTo>
                    <a:lnTo>
                      <a:pt x="23362" y="3895"/>
                    </a:lnTo>
                    <a:lnTo>
                      <a:pt x="23362" y="3895"/>
                    </a:lnTo>
                    <a:cubicBezTo>
                      <a:pt x="23603" y="3856"/>
                      <a:pt x="23853" y="3831"/>
                      <a:pt x="24105" y="3809"/>
                    </a:cubicBezTo>
                    <a:cubicBezTo>
                      <a:pt x="24411" y="3778"/>
                      <a:pt x="24722" y="3747"/>
                      <a:pt x="25033" y="3667"/>
                    </a:cubicBezTo>
                    <a:cubicBezTo>
                      <a:pt x="25343" y="3592"/>
                      <a:pt x="25649" y="3463"/>
                      <a:pt x="25920" y="3299"/>
                    </a:cubicBezTo>
                    <a:cubicBezTo>
                      <a:pt x="26195" y="3135"/>
                      <a:pt x="26444" y="2943"/>
                      <a:pt x="26684" y="2757"/>
                    </a:cubicBezTo>
                    <a:lnTo>
                      <a:pt x="27038" y="2477"/>
                    </a:lnTo>
                    <a:lnTo>
                      <a:pt x="27403" y="2203"/>
                    </a:lnTo>
                    <a:cubicBezTo>
                      <a:pt x="27642" y="2011"/>
                      <a:pt x="27882" y="1820"/>
                      <a:pt x="28118" y="1611"/>
                    </a:cubicBezTo>
                    <a:cubicBezTo>
                      <a:pt x="28348" y="1408"/>
                      <a:pt x="28570" y="1191"/>
                      <a:pt x="28774" y="941"/>
                    </a:cubicBezTo>
                    <a:cubicBezTo>
                      <a:pt x="28872" y="818"/>
                      <a:pt x="28970" y="689"/>
                      <a:pt x="29050" y="542"/>
                    </a:cubicBezTo>
                    <a:cubicBezTo>
                      <a:pt x="29134" y="400"/>
                      <a:pt x="29200" y="236"/>
                      <a:pt x="29231" y="54"/>
                    </a:cubicBezTo>
                    <a:lnTo>
                      <a:pt x="288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6"/>
              <p:cNvSpPr/>
              <p:nvPr/>
            </p:nvSpPr>
            <p:spPr>
              <a:xfrm>
                <a:off x="-487747" y="4112699"/>
                <a:ext cx="1782842" cy="1759424"/>
              </a:xfrm>
              <a:custGeom>
                <a:avLst/>
                <a:gdLst/>
                <a:ahLst/>
                <a:cxnLst/>
                <a:rect l="l" t="t" r="r" b="b"/>
                <a:pathLst>
                  <a:path w="10506" h="10368" extrusionOk="0">
                    <a:moveTo>
                      <a:pt x="1" y="0"/>
                    </a:moveTo>
                    <a:lnTo>
                      <a:pt x="329" y="10368"/>
                    </a:lnTo>
                    <a:lnTo>
                      <a:pt x="9973" y="9831"/>
                    </a:lnTo>
                    <a:lnTo>
                      <a:pt x="10506" y="4216"/>
                    </a:lnTo>
                    <a:cubicBezTo>
                      <a:pt x="10506" y="4216"/>
                      <a:pt x="3418" y="249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6"/>
              <p:cNvSpPr/>
              <p:nvPr/>
            </p:nvSpPr>
            <p:spPr>
              <a:xfrm>
                <a:off x="1798248" y="1705370"/>
                <a:ext cx="327686" cy="403201"/>
              </a:xfrm>
              <a:custGeom>
                <a:avLst/>
                <a:gdLst/>
                <a:ahLst/>
                <a:cxnLst/>
                <a:rect l="l" t="t" r="r" b="b"/>
                <a:pathLst>
                  <a:path w="1931" h="2376" extrusionOk="0">
                    <a:moveTo>
                      <a:pt x="0" y="1"/>
                    </a:moveTo>
                    <a:lnTo>
                      <a:pt x="0" y="2375"/>
                    </a:lnTo>
                    <a:lnTo>
                      <a:pt x="1931" y="2375"/>
                    </a:lnTo>
                    <a:lnTo>
                      <a:pt x="1931" y="2002"/>
                    </a:lnTo>
                    <a:lnTo>
                      <a:pt x="373" y="2002"/>
                    </a:lnTo>
                    <a:lnTo>
                      <a:pt x="373" y="374"/>
                    </a:lnTo>
                    <a:lnTo>
                      <a:pt x="1931" y="374"/>
                    </a:lnTo>
                    <a:lnTo>
                      <a:pt x="193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6"/>
              <p:cNvSpPr/>
              <p:nvPr/>
            </p:nvSpPr>
            <p:spPr>
              <a:xfrm>
                <a:off x="1919412" y="2137759"/>
                <a:ext cx="196001" cy="63467"/>
              </a:xfrm>
              <a:custGeom>
                <a:avLst/>
                <a:gdLst/>
                <a:ahLst/>
                <a:cxnLst/>
                <a:rect l="l" t="t" r="r" b="b"/>
                <a:pathLst>
                  <a:path w="1155" h="374" extrusionOk="0">
                    <a:moveTo>
                      <a:pt x="0" y="1"/>
                    </a:moveTo>
                    <a:lnTo>
                      <a:pt x="0" y="374"/>
                    </a:lnTo>
                    <a:lnTo>
                      <a:pt x="1155" y="374"/>
                    </a:lnTo>
                    <a:lnTo>
                      <a:pt x="1155"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6"/>
              <p:cNvSpPr/>
              <p:nvPr/>
            </p:nvSpPr>
            <p:spPr>
              <a:xfrm>
                <a:off x="1900575" y="2215990"/>
                <a:ext cx="199734" cy="64315"/>
              </a:xfrm>
              <a:custGeom>
                <a:avLst/>
                <a:gdLst/>
                <a:ahLst/>
                <a:cxnLst/>
                <a:rect l="l" t="t" r="r" b="b"/>
                <a:pathLst>
                  <a:path w="1177" h="379" extrusionOk="0">
                    <a:moveTo>
                      <a:pt x="0" y="1"/>
                    </a:moveTo>
                    <a:lnTo>
                      <a:pt x="0" y="378"/>
                    </a:lnTo>
                    <a:lnTo>
                      <a:pt x="1176" y="378"/>
                    </a:lnTo>
                    <a:lnTo>
                      <a:pt x="117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6"/>
              <p:cNvSpPr/>
              <p:nvPr/>
            </p:nvSpPr>
            <p:spPr>
              <a:xfrm>
                <a:off x="1900575" y="2305081"/>
                <a:ext cx="279661" cy="63297"/>
              </a:xfrm>
              <a:custGeom>
                <a:avLst/>
                <a:gdLst/>
                <a:ahLst/>
                <a:cxnLst/>
                <a:rect l="l" t="t" r="r" b="b"/>
                <a:pathLst>
                  <a:path w="1648" h="373" extrusionOk="0">
                    <a:moveTo>
                      <a:pt x="0" y="0"/>
                    </a:moveTo>
                    <a:lnTo>
                      <a:pt x="0" y="373"/>
                    </a:lnTo>
                    <a:lnTo>
                      <a:pt x="1647" y="373"/>
                    </a:lnTo>
                    <a:lnTo>
                      <a:pt x="164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6"/>
              <p:cNvSpPr/>
              <p:nvPr/>
            </p:nvSpPr>
            <p:spPr>
              <a:xfrm>
                <a:off x="1919412" y="2396039"/>
                <a:ext cx="233673" cy="63467"/>
              </a:xfrm>
              <a:custGeom>
                <a:avLst/>
                <a:gdLst/>
                <a:ahLst/>
                <a:cxnLst/>
                <a:rect l="l" t="t" r="r" b="b"/>
                <a:pathLst>
                  <a:path w="1377" h="374" extrusionOk="0">
                    <a:moveTo>
                      <a:pt x="0" y="1"/>
                    </a:moveTo>
                    <a:lnTo>
                      <a:pt x="0" y="374"/>
                    </a:lnTo>
                    <a:lnTo>
                      <a:pt x="1376" y="374"/>
                    </a:lnTo>
                    <a:lnTo>
                      <a:pt x="137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6"/>
              <p:cNvSpPr/>
              <p:nvPr/>
            </p:nvSpPr>
            <p:spPr>
              <a:xfrm>
                <a:off x="2433086" y="2090244"/>
                <a:ext cx="235201" cy="268461"/>
              </a:xfrm>
              <a:custGeom>
                <a:avLst/>
                <a:gdLst/>
                <a:ahLst/>
                <a:cxnLst/>
                <a:rect l="l" t="t" r="r" b="b"/>
                <a:pathLst>
                  <a:path w="1386" h="1582" extrusionOk="0">
                    <a:moveTo>
                      <a:pt x="684" y="258"/>
                    </a:moveTo>
                    <a:lnTo>
                      <a:pt x="1146" y="516"/>
                    </a:lnTo>
                    <a:lnTo>
                      <a:pt x="1159" y="1049"/>
                    </a:lnTo>
                    <a:lnTo>
                      <a:pt x="701" y="1319"/>
                    </a:lnTo>
                    <a:lnTo>
                      <a:pt x="236" y="1062"/>
                    </a:lnTo>
                    <a:lnTo>
                      <a:pt x="227" y="533"/>
                    </a:lnTo>
                    <a:lnTo>
                      <a:pt x="684" y="258"/>
                    </a:lnTo>
                    <a:close/>
                    <a:moveTo>
                      <a:pt x="680" y="1"/>
                    </a:moveTo>
                    <a:lnTo>
                      <a:pt x="1" y="410"/>
                    </a:lnTo>
                    <a:lnTo>
                      <a:pt x="14" y="1195"/>
                    </a:lnTo>
                    <a:lnTo>
                      <a:pt x="707" y="1581"/>
                    </a:lnTo>
                    <a:lnTo>
                      <a:pt x="1385" y="1172"/>
                    </a:lnTo>
                    <a:lnTo>
                      <a:pt x="1367" y="383"/>
                    </a:lnTo>
                    <a:lnTo>
                      <a:pt x="680" y="1"/>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6"/>
              <p:cNvSpPr/>
              <p:nvPr/>
            </p:nvSpPr>
            <p:spPr>
              <a:xfrm>
                <a:off x="2533886" y="2259093"/>
                <a:ext cx="234522" cy="268292"/>
              </a:xfrm>
              <a:custGeom>
                <a:avLst/>
                <a:gdLst/>
                <a:ahLst/>
                <a:cxnLst/>
                <a:rect l="l" t="t" r="r" b="b"/>
                <a:pathLst>
                  <a:path w="1382" h="1581" extrusionOk="0">
                    <a:moveTo>
                      <a:pt x="680" y="263"/>
                    </a:moveTo>
                    <a:lnTo>
                      <a:pt x="1146" y="519"/>
                    </a:lnTo>
                    <a:lnTo>
                      <a:pt x="1156" y="1048"/>
                    </a:lnTo>
                    <a:lnTo>
                      <a:pt x="703" y="1322"/>
                    </a:lnTo>
                    <a:lnTo>
                      <a:pt x="236" y="1066"/>
                    </a:lnTo>
                    <a:lnTo>
                      <a:pt x="228" y="533"/>
                    </a:lnTo>
                    <a:lnTo>
                      <a:pt x="680" y="263"/>
                    </a:lnTo>
                    <a:close/>
                    <a:moveTo>
                      <a:pt x="676" y="0"/>
                    </a:moveTo>
                    <a:lnTo>
                      <a:pt x="1" y="408"/>
                    </a:lnTo>
                    <a:lnTo>
                      <a:pt x="15" y="1199"/>
                    </a:lnTo>
                    <a:lnTo>
                      <a:pt x="707" y="1580"/>
                    </a:lnTo>
                    <a:lnTo>
                      <a:pt x="1381" y="1172"/>
                    </a:lnTo>
                    <a:lnTo>
                      <a:pt x="1369" y="386"/>
                    </a:lnTo>
                    <a:lnTo>
                      <a:pt x="676" y="0"/>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6"/>
              <p:cNvSpPr/>
              <p:nvPr/>
            </p:nvSpPr>
            <p:spPr>
              <a:xfrm>
                <a:off x="2429353" y="2428451"/>
                <a:ext cx="235031" cy="268461"/>
              </a:xfrm>
              <a:custGeom>
                <a:avLst/>
                <a:gdLst/>
                <a:ahLst/>
                <a:cxnLst/>
                <a:rect l="l" t="t" r="r" b="b"/>
                <a:pathLst>
                  <a:path w="1385" h="1582" extrusionOk="0">
                    <a:moveTo>
                      <a:pt x="684" y="258"/>
                    </a:moveTo>
                    <a:lnTo>
                      <a:pt x="1145" y="516"/>
                    </a:lnTo>
                    <a:lnTo>
                      <a:pt x="1159" y="1049"/>
                    </a:lnTo>
                    <a:lnTo>
                      <a:pt x="702" y="1319"/>
                    </a:lnTo>
                    <a:lnTo>
                      <a:pt x="236" y="1066"/>
                    </a:lnTo>
                    <a:lnTo>
                      <a:pt x="227" y="533"/>
                    </a:lnTo>
                    <a:lnTo>
                      <a:pt x="684" y="258"/>
                    </a:lnTo>
                    <a:close/>
                    <a:moveTo>
                      <a:pt x="680" y="1"/>
                    </a:moveTo>
                    <a:lnTo>
                      <a:pt x="0" y="410"/>
                    </a:lnTo>
                    <a:lnTo>
                      <a:pt x="14" y="1199"/>
                    </a:lnTo>
                    <a:lnTo>
                      <a:pt x="706" y="1581"/>
                    </a:lnTo>
                    <a:lnTo>
                      <a:pt x="1385" y="1172"/>
                    </a:lnTo>
                    <a:lnTo>
                      <a:pt x="1368" y="383"/>
                    </a:lnTo>
                    <a:lnTo>
                      <a:pt x="680" y="1"/>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6"/>
              <p:cNvSpPr/>
              <p:nvPr/>
            </p:nvSpPr>
            <p:spPr>
              <a:xfrm>
                <a:off x="944839" y="3092817"/>
                <a:ext cx="188364" cy="305965"/>
              </a:xfrm>
              <a:custGeom>
                <a:avLst/>
                <a:gdLst/>
                <a:ahLst/>
                <a:cxnLst/>
                <a:rect l="l" t="t" r="r" b="b"/>
                <a:pathLst>
                  <a:path w="1110" h="1803" extrusionOk="0">
                    <a:moveTo>
                      <a:pt x="177" y="0"/>
                    </a:moveTo>
                    <a:lnTo>
                      <a:pt x="1" y="138"/>
                    </a:lnTo>
                    <a:lnTo>
                      <a:pt x="786" y="1150"/>
                    </a:lnTo>
                    <a:lnTo>
                      <a:pt x="98" y="1616"/>
                    </a:lnTo>
                    <a:lnTo>
                      <a:pt x="222" y="1803"/>
                    </a:lnTo>
                    <a:lnTo>
                      <a:pt x="1110" y="1199"/>
                    </a:lnTo>
                    <a:lnTo>
                      <a:pt x="17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6"/>
              <p:cNvSpPr/>
              <p:nvPr/>
            </p:nvSpPr>
            <p:spPr>
              <a:xfrm>
                <a:off x="1959969" y="1216641"/>
                <a:ext cx="333965" cy="256243"/>
              </a:xfrm>
              <a:custGeom>
                <a:avLst/>
                <a:gdLst/>
                <a:ahLst/>
                <a:cxnLst/>
                <a:rect l="l" t="t" r="r" b="b"/>
                <a:pathLst>
                  <a:path w="1968" h="1510" extrusionOk="0">
                    <a:moveTo>
                      <a:pt x="210" y="0"/>
                    </a:moveTo>
                    <a:lnTo>
                      <a:pt x="1" y="307"/>
                    </a:lnTo>
                    <a:lnTo>
                      <a:pt x="1754" y="1510"/>
                    </a:lnTo>
                    <a:lnTo>
                      <a:pt x="1967" y="1199"/>
                    </a:lnTo>
                    <a:lnTo>
                      <a:pt x="210"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6"/>
              <p:cNvSpPr/>
              <p:nvPr/>
            </p:nvSpPr>
            <p:spPr>
              <a:xfrm>
                <a:off x="2386419" y="1705370"/>
                <a:ext cx="285601" cy="68049"/>
              </a:xfrm>
              <a:custGeom>
                <a:avLst/>
                <a:gdLst/>
                <a:ahLst/>
                <a:cxnLst/>
                <a:rect l="l" t="t" r="r" b="b"/>
                <a:pathLst>
                  <a:path w="1683" h="401" extrusionOk="0">
                    <a:moveTo>
                      <a:pt x="5" y="1"/>
                    </a:moveTo>
                    <a:lnTo>
                      <a:pt x="1" y="374"/>
                    </a:lnTo>
                    <a:lnTo>
                      <a:pt x="1674" y="400"/>
                    </a:lnTo>
                    <a:lnTo>
                      <a:pt x="1683" y="27"/>
                    </a:lnTo>
                    <a:lnTo>
                      <a:pt x="5"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6"/>
              <p:cNvSpPr/>
              <p:nvPr/>
            </p:nvSpPr>
            <p:spPr>
              <a:xfrm>
                <a:off x="2472286" y="1469660"/>
                <a:ext cx="153916" cy="277286"/>
              </a:xfrm>
              <a:custGeom>
                <a:avLst/>
                <a:gdLst/>
                <a:ahLst/>
                <a:cxnLst/>
                <a:rect l="l" t="t" r="r" b="b"/>
                <a:pathLst>
                  <a:path w="907" h="1634" extrusionOk="0">
                    <a:moveTo>
                      <a:pt x="777" y="1"/>
                    </a:moveTo>
                    <a:cubicBezTo>
                      <a:pt x="1" y="276"/>
                      <a:pt x="71" y="1191"/>
                      <a:pt x="218" y="1634"/>
                    </a:cubicBezTo>
                    <a:lnTo>
                      <a:pt x="573" y="1519"/>
                    </a:lnTo>
                    <a:cubicBezTo>
                      <a:pt x="568" y="1510"/>
                      <a:pt x="271" y="578"/>
                      <a:pt x="906" y="351"/>
                    </a:cubicBezTo>
                    <a:lnTo>
                      <a:pt x="77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6"/>
              <p:cNvSpPr/>
              <p:nvPr/>
            </p:nvSpPr>
            <p:spPr>
              <a:xfrm>
                <a:off x="2369789" y="1502751"/>
                <a:ext cx="172582" cy="142716"/>
              </a:xfrm>
              <a:custGeom>
                <a:avLst/>
                <a:gdLst/>
                <a:ahLst/>
                <a:cxnLst/>
                <a:rect l="l" t="t" r="r" b="b"/>
                <a:pathLst>
                  <a:path w="1017" h="841" extrusionOk="0">
                    <a:moveTo>
                      <a:pt x="201" y="1"/>
                    </a:moveTo>
                    <a:lnTo>
                      <a:pt x="1" y="312"/>
                    </a:lnTo>
                    <a:lnTo>
                      <a:pt x="818" y="840"/>
                    </a:lnTo>
                    <a:lnTo>
                      <a:pt x="1017" y="525"/>
                    </a:lnTo>
                    <a:lnTo>
                      <a:pt x="20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6"/>
              <p:cNvSpPr/>
              <p:nvPr/>
            </p:nvSpPr>
            <p:spPr>
              <a:xfrm>
                <a:off x="3107803" y="140420"/>
                <a:ext cx="807760" cy="742766"/>
              </a:xfrm>
              <a:custGeom>
                <a:avLst/>
                <a:gdLst/>
                <a:ahLst/>
                <a:cxnLst/>
                <a:rect l="l" t="t" r="r" b="b"/>
                <a:pathLst>
                  <a:path w="4760" h="4377" extrusionOk="0">
                    <a:moveTo>
                      <a:pt x="1479" y="498"/>
                    </a:moveTo>
                    <a:lnTo>
                      <a:pt x="4262" y="2543"/>
                    </a:lnTo>
                    <a:lnTo>
                      <a:pt x="3282" y="3874"/>
                    </a:lnTo>
                    <a:lnTo>
                      <a:pt x="503" y="1833"/>
                    </a:lnTo>
                    <a:lnTo>
                      <a:pt x="1479" y="498"/>
                    </a:lnTo>
                    <a:close/>
                    <a:moveTo>
                      <a:pt x="1404" y="0"/>
                    </a:moveTo>
                    <a:lnTo>
                      <a:pt x="1" y="1909"/>
                    </a:lnTo>
                    <a:lnTo>
                      <a:pt x="3362" y="4376"/>
                    </a:lnTo>
                    <a:lnTo>
                      <a:pt x="4759" y="2468"/>
                    </a:lnTo>
                    <a:lnTo>
                      <a:pt x="1404"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6"/>
              <p:cNvSpPr/>
              <p:nvPr/>
            </p:nvSpPr>
            <p:spPr>
              <a:xfrm>
                <a:off x="4167734" y="-276188"/>
                <a:ext cx="259128" cy="313431"/>
              </a:xfrm>
              <a:custGeom>
                <a:avLst/>
                <a:gdLst/>
                <a:ahLst/>
                <a:cxnLst/>
                <a:rect l="l" t="t" r="r" b="b"/>
                <a:pathLst>
                  <a:path w="1527" h="1847" extrusionOk="0">
                    <a:moveTo>
                      <a:pt x="1243" y="1"/>
                    </a:moveTo>
                    <a:lnTo>
                      <a:pt x="0" y="1634"/>
                    </a:lnTo>
                    <a:lnTo>
                      <a:pt x="285" y="1847"/>
                    </a:lnTo>
                    <a:lnTo>
                      <a:pt x="1527" y="218"/>
                    </a:lnTo>
                    <a:lnTo>
                      <a:pt x="1243" y="1"/>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6"/>
              <p:cNvSpPr/>
              <p:nvPr/>
            </p:nvSpPr>
            <p:spPr>
              <a:xfrm>
                <a:off x="4262595" y="-115824"/>
                <a:ext cx="172582" cy="197528"/>
              </a:xfrm>
              <a:custGeom>
                <a:avLst/>
                <a:gdLst/>
                <a:ahLst/>
                <a:cxnLst/>
                <a:rect l="l" t="t" r="r" b="b"/>
                <a:pathLst>
                  <a:path w="1017" h="1164" extrusionOk="0">
                    <a:moveTo>
                      <a:pt x="732" y="1"/>
                    </a:moveTo>
                    <a:lnTo>
                      <a:pt x="0" y="947"/>
                    </a:lnTo>
                    <a:lnTo>
                      <a:pt x="285" y="1164"/>
                    </a:lnTo>
                    <a:lnTo>
                      <a:pt x="1017" y="218"/>
                    </a:lnTo>
                    <a:lnTo>
                      <a:pt x="732" y="1"/>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6"/>
              <p:cNvSpPr/>
              <p:nvPr/>
            </p:nvSpPr>
            <p:spPr>
              <a:xfrm>
                <a:off x="3334689" y="1143671"/>
                <a:ext cx="226207" cy="181576"/>
              </a:xfrm>
              <a:custGeom>
                <a:avLst/>
                <a:gdLst/>
                <a:ahLst/>
                <a:cxnLst/>
                <a:rect l="l" t="t" r="r" b="b"/>
                <a:pathLst>
                  <a:path w="1333" h="1070" extrusionOk="0">
                    <a:moveTo>
                      <a:pt x="204" y="0"/>
                    </a:moveTo>
                    <a:lnTo>
                      <a:pt x="1" y="293"/>
                    </a:lnTo>
                    <a:lnTo>
                      <a:pt x="1132" y="1070"/>
                    </a:lnTo>
                    <a:lnTo>
                      <a:pt x="1332" y="777"/>
                    </a:lnTo>
                    <a:lnTo>
                      <a:pt x="204"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6"/>
              <p:cNvSpPr/>
              <p:nvPr/>
            </p:nvSpPr>
            <p:spPr>
              <a:xfrm>
                <a:off x="2883633" y="594360"/>
                <a:ext cx="226037" cy="181916"/>
              </a:xfrm>
              <a:custGeom>
                <a:avLst/>
                <a:gdLst/>
                <a:ahLst/>
                <a:cxnLst/>
                <a:rect l="l" t="t" r="r" b="b"/>
                <a:pathLst>
                  <a:path w="1332" h="1072" extrusionOk="0">
                    <a:moveTo>
                      <a:pt x="203" y="1"/>
                    </a:moveTo>
                    <a:lnTo>
                      <a:pt x="0" y="294"/>
                    </a:lnTo>
                    <a:lnTo>
                      <a:pt x="1131" y="1072"/>
                    </a:lnTo>
                    <a:lnTo>
                      <a:pt x="1332" y="779"/>
                    </a:lnTo>
                    <a:lnTo>
                      <a:pt x="203"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6"/>
              <p:cNvSpPr/>
              <p:nvPr/>
            </p:nvSpPr>
            <p:spPr>
              <a:xfrm>
                <a:off x="2583608" y="529027"/>
                <a:ext cx="586984" cy="549990"/>
              </a:xfrm>
              <a:custGeom>
                <a:avLst/>
                <a:gdLst/>
                <a:ahLst/>
                <a:cxnLst/>
                <a:rect l="l" t="t" r="r" b="b"/>
                <a:pathLst>
                  <a:path w="3459" h="3241" extrusionOk="0">
                    <a:moveTo>
                      <a:pt x="205" y="0"/>
                    </a:moveTo>
                    <a:lnTo>
                      <a:pt x="1" y="293"/>
                    </a:lnTo>
                    <a:lnTo>
                      <a:pt x="2957" y="2321"/>
                    </a:lnTo>
                    <a:lnTo>
                      <a:pt x="2442" y="3032"/>
                    </a:lnTo>
                    <a:lnTo>
                      <a:pt x="2735" y="3241"/>
                    </a:lnTo>
                    <a:lnTo>
                      <a:pt x="3458" y="2233"/>
                    </a:lnTo>
                    <a:lnTo>
                      <a:pt x="205"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6"/>
              <p:cNvSpPr/>
              <p:nvPr/>
            </p:nvSpPr>
            <p:spPr>
              <a:xfrm>
                <a:off x="3256967" y="1251259"/>
                <a:ext cx="226207" cy="181746"/>
              </a:xfrm>
              <a:custGeom>
                <a:avLst/>
                <a:gdLst/>
                <a:ahLst/>
                <a:cxnLst/>
                <a:rect l="l" t="t" r="r" b="b"/>
                <a:pathLst>
                  <a:path w="1333" h="1071" extrusionOk="0">
                    <a:moveTo>
                      <a:pt x="201" y="1"/>
                    </a:moveTo>
                    <a:lnTo>
                      <a:pt x="1" y="298"/>
                    </a:lnTo>
                    <a:lnTo>
                      <a:pt x="1129" y="1070"/>
                    </a:lnTo>
                    <a:lnTo>
                      <a:pt x="1332" y="777"/>
                    </a:lnTo>
                    <a:lnTo>
                      <a:pt x="20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6"/>
              <p:cNvSpPr/>
              <p:nvPr/>
            </p:nvSpPr>
            <p:spPr>
              <a:xfrm>
                <a:off x="3102712" y="1332035"/>
                <a:ext cx="296122" cy="198885"/>
              </a:xfrm>
              <a:custGeom>
                <a:avLst/>
                <a:gdLst/>
                <a:ahLst/>
                <a:cxnLst/>
                <a:rect l="l" t="t" r="r" b="b"/>
                <a:pathLst>
                  <a:path w="1745" h="1172" extrusionOk="0">
                    <a:moveTo>
                      <a:pt x="467" y="0"/>
                    </a:moveTo>
                    <a:lnTo>
                      <a:pt x="0" y="670"/>
                    </a:lnTo>
                    <a:lnTo>
                      <a:pt x="293" y="874"/>
                    </a:lnTo>
                    <a:lnTo>
                      <a:pt x="559" y="496"/>
                    </a:lnTo>
                    <a:lnTo>
                      <a:pt x="1540" y="1172"/>
                    </a:lnTo>
                    <a:lnTo>
                      <a:pt x="1745" y="874"/>
                    </a:lnTo>
                    <a:lnTo>
                      <a:pt x="46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6"/>
              <p:cNvSpPr/>
              <p:nvPr/>
            </p:nvSpPr>
            <p:spPr>
              <a:xfrm>
                <a:off x="2964918" y="1481030"/>
                <a:ext cx="238934" cy="263710"/>
              </a:xfrm>
              <a:custGeom>
                <a:avLst/>
                <a:gdLst/>
                <a:ahLst/>
                <a:cxnLst/>
                <a:rect l="l" t="t" r="r" b="b"/>
                <a:pathLst>
                  <a:path w="1408" h="1554" extrusionOk="0">
                    <a:moveTo>
                      <a:pt x="213" y="1"/>
                    </a:moveTo>
                    <a:lnTo>
                      <a:pt x="0" y="288"/>
                    </a:lnTo>
                    <a:lnTo>
                      <a:pt x="896" y="946"/>
                    </a:lnTo>
                    <a:lnTo>
                      <a:pt x="590" y="1332"/>
                    </a:lnTo>
                    <a:lnTo>
                      <a:pt x="870" y="1554"/>
                    </a:lnTo>
                    <a:lnTo>
                      <a:pt x="1407" y="880"/>
                    </a:lnTo>
                    <a:lnTo>
                      <a:pt x="213"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6"/>
              <p:cNvSpPr/>
              <p:nvPr/>
            </p:nvSpPr>
            <p:spPr>
              <a:xfrm>
                <a:off x="3086930" y="1829758"/>
                <a:ext cx="179201" cy="213310"/>
              </a:xfrm>
              <a:custGeom>
                <a:avLst/>
                <a:gdLst/>
                <a:ahLst/>
                <a:cxnLst/>
                <a:rect l="l" t="t" r="r" b="b"/>
                <a:pathLst>
                  <a:path w="1056" h="1257" extrusionOk="0">
                    <a:moveTo>
                      <a:pt x="768" y="1"/>
                    </a:moveTo>
                    <a:lnTo>
                      <a:pt x="0" y="1048"/>
                    </a:lnTo>
                    <a:lnTo>
                      <a:pt x="289" y="1257"/>
                    </a:lnTo>
                    <a:lnTo>
                      <a:pt x="1056" y="214"/>
                    </a:lnTo>
                    <a:lnTo>
                      <a:pt x="768"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6"/>
              <p:cNvSpPr/>
              <p:nvPr/>
            </p:nvSpPr>
            <p:spPr>
              <a:xfrm>
                <a:off x="3159900" y="1910365"/>
                <a:ext cx="113188" cy="106231"/>
              </a:xfrm>
              <a:custGeom>
                <a:avLst/>
                <a:gdLst/>
                <a:ahLst/>
                <a:cxnLst/>
                <a:rect l="l" t="t" r="r" b="b"/>
                <a:pathLst>
                  <a:path w="667" h="626" extrusionOk="0">
                    <a:moveTo>
                      <a:pt x="218" y="1"/>
                    </a:moveTo>
                    <a:lnTo>
                      <a:pt x="1" y="280"/>
                    </a:lnTo>
                    <a:lnTo>
                      <a:pt x="449" y="626"/>
                    </a:lnTo>
                    <a:lnTo>
                      <a:pt x="666" y="347"/>
                    </a:lnTo>
                    <a:lnTo>
                      <a:pt x="218"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6"/>
              <p:cNvSpPr/>
              <p:nvPr/>
            </p:nvSpPr>
            <p:spPr>
              <a:xfrm>
                <a:off x="179503" y="2329008"/>
                <a:ext cx="141867" cy="60582"/>
              </a:xfrm>
              <a:custGeom>
                <a:avLst/>
                <a:gdLst/>
                <a:ahLst/>
                <a:cxnLst/>
                <a:rect l="l" t="t" r="r" b="b"/>
                <a:pathLst>
                  <a:path w="836" h="357" extrusionOk="0">
                    <a:moveTo>
                      <a:pt x="1" y="1"/>
                    </a:moveTo>
                    <a:lnTo>
                      <a:pt x="1" y="357"/>
                    </a:lnTo>
                    <a:lnTo>
                      <a:pt x="836" y="357"/>
                    </a:lnTo>
                    <a:lnTo>
                      <a:pt x="83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6"/>
              <p:cNvSpPr/>
              <p:nvPr/>
            </p:nvSpPr>
            <p:spPr>
              <a:xfrm>
                <a:off x="72763" y="2445760"/>
                <a:ext cx="141697" cy="60412"/>
              </a:xfrm>
              <a:custGeom>
                <a:avLst/>
                <a:gdLst/>
                <a:ahLst/>
                <a:cxnLst/>
                <a:rect l="l" t="t" r="r" b="b"/>
                <a:pathLst>
                  <a:path w="835" h="356" extrusionOk="0">
                    <a:moveTo>
                      <a:pt x="0" y="1"/>
                    </a:moveTo>
                    <a:lnTo>
                      <a:pt x="0" y="356"/>
                    </a:lnTo>
                    <a:lnTo>
                      <a:pt x="834" y="356"/>
                    </a:lnTo>
                    <a:lnTo>
                      <a:pt x="834"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6"/>
              <p:cNvSpPr/>
              <p:nvPr/>
            </p:nvSpPr>
            <p:spPr>
              <a:xfrm>
                <a:off x="8618" y="2543845"/>
                <a:ext cx="141697" cy="60243"/>
              </a:xfrm>
              <a:custGeom>
                <a:avLst/>
                <a:gdLst/>
                <a:ahLst/>
                <a:cxnLst/>
                <a:rect l="l" t="t" r="r" b="b"/>
                <a:pathLst>
                  <a:path w="835" h="355" extrusionOk="0">
                    <a:moveTo>
                      <a:pt x="1" y="0"/>
                    </a:moveTo>
                    <a:lnTo>
                      <a:pt x="1" y="355"/>
                    </a:lnTo>
                    <a:lnTo>
                      <a:pt x="835" y="355"/>
                    </a:lnTo>
                    <a:lnTo>
                      <a:pt x="835"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6"/>
              <p:cNvSpPr/>
              <p:nvPr/>
            </p:nvSpPr>
            <p:spPr>
              <a:xfrm>
                <a:off x="-37370" y="2773616"/>
                <a:ext cx="141188" cy="79758"/>
              </a:xfrm>
              <a:custGeom>
                <a:avLst/>
                <a:gdLst/>
                <a:ahLst/>
                <a:cxnLst/>
                <a:rect l="l" t="t" r="r" b="b"/>
                <a:pathLst>
                  <a:path w="832" h="470" extrusionOk="0">
                    <a:moveTo>
                      <a:pt x="0" y="0"/>
                    </a:moveTo>
                    <a:lnTo>
                      <a:pt x="0" y="470"/>
                    </a:lnTo>
                    <a:lnTo>
                      <a:pt x="831" y="470"/>
                    </a:lnTo>
                    <a:lnTo>
                      <a:pt x="83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6"/>
              <p:cNvSpPr/>
              <p:nvPr/>
            </p:nvSpPr>
            <p:spPr>
              <a:xfrm>
                <a:off x="214291" y="2543845"/>
                <a:ext cx="348728" cy="60243"/>
              </a:xfrm>
              <a:custGeom>
                <a:avLst/>
                <a:gdLst/>
                <a:ahLst/>
                <a:cxnLst/>
                <a:rect l="l" t="t" r="r" b="b"/>
                <a:pathLst>
                  <a:path w="2055" h="355" extrusionOk="0">
                    <a:moveTo>
                      <a:pt x="0" y="0"/>
                    </a:moveTo>
                    <a:lnTo>
                      <a:pt x="0" y="355"/>
                    </a:lnTo>
                    <a:lnTo>
                      <a:pt x="2055" y="355"/>
                    </a:lnTo>
                    <a:lnTo>
                      <a:pt x="2055"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6"/>
              <p:cNvSpPr/>
              <p:nvPr/>
            </p:nvSpPr>
            <p:spPr>
              <a:xfrm>
                <a:off x="87697" y="2655167"/>
                <a:ext cx="455129" cy="60582"/>
              </a:xfrm>
              <a:custGeom>
                <a:avLst/>
                <a:gdLst/>
                <a:ahLst/>
                <a:cxnLst/>
                <a:rect l="l" t="t" r="r" b="b"/>
                <a:pathLst>
                  <a:path w="2682" h="357" extrusionOk="0">
                    <a:moveTo>
                      <a:pt x="0" y="0"/>
                    </a:moveTo>
                    <a:lnTo>
                      <a:pt x="0" y="356"/>
                    </a:lnTo>
                    <a:lnTo>
                      <a:pt x="2682" y="356"/>
                    </a:lnTo>
                    <a:lnTo>
                      <a:pt x="268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6"/>
              <p:cNvSpPr/>
              <p:nvPr/>
            </p:nvSpPr>
            <p:spPr>
              <a:xfrm>
                <a:off x="522971" y="2754610"/>
                <a:ext cx="227734" cy="49043"/>
              </a:xfrm>
              <a:custGeom>
                <a:avLst/>
                <a:gdLst/>
                <a:ahLst/>
                <a:cxnLst/>
                <a:rect l="l" t="t" r="r" b="b"/>
                <a:pathLst>
                  <a:path w="1342" h="289" extrusionOk="0">
                    <a:moveTo>
                      <a:pt x="0" y="0"/>
                    </a:moveTo>
                    <a:lnTo>
                      <a:pt x="0" y="289"/>
                    </a:lnTo>
                    <a:lnTo>
                      <a:pt x="1342" y="289"/>
                    </a:lnTo>
                    <a:lnTo>
                      <a:pt x="134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6"/>
              <p:cNvSpPr/>
              <p:nvPr/>
            </p:nvSpPr>
            <p:spPr>
              <a:xfrm>
                <a:off x="250437" y="3308163"/>
                <a:ext cx="369941" cy="49212"/>
              </a:xfrm>
              <a:custGeom>
                <a:avLst/>
                <a:gdLst/>
                <a:ahLst/>
                <a:cxnLst/>
                <a:rect l="l" t="t" r="r" b="b"/>
                <a:pathLst>
                  <a:path w="2180" h="290" extrusionOk="0">
                    <a:moveTo>
                      <a:pt x="0" y="1"/>
                    </a:moveTo>
                    <a:lnTo>
                      <a:pt x="0" y="290"/>
                    </a:lnTo>
                    <a:lnTo>
                      <a:pt x="2180" y="290"/>
                    </a:lnTo>
                    <a:lnTo>
                      <a:pt x="2180"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6"/>
              <p:cNvSpPr/>
              <p:nvPr/>
            </p:nvSpPr>
            <p:spPr>
              <a:xfrm>
                <a:off x="294049" y="3423387"/>
                <a:ext cx="252510" cy="49212"/>
              </a:xfrm>
              <a:custGeom>
                <a:avLst/>
                <a:gdLst/>
                <a:ahLst/>
                <a:cxnLst/>
                <a:rect l="l" t="t" r="r" b="b"/>
                <a:pathLst>
                  <a:path w="1488" h="290" extrusionOk="0">
                    <a:moveTo>
                      <a:pt x="1" y="1"/>
                    </a:moveTo>
                    <a:lnTo>
                      <a:pt x="1" y="289"/>
                    </a:lnTo>
                    <a:lnTo>
                      <a:pt x="1488" y="289"/>
                    </a:lnTo>
                    <a:lnTo>
                      <a:pt x="1488"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6"/>
              <p:cNvSpPr/>
              <p:nvPr/>
            </p:nvSpPr>
            <p:spPr>
              <a:xfrm>
                <a:off x="349710" y="3544042"/>
                <a:ext cx="187855" cy="49043"/>
              </a:xfrm>
              <a:custGeom>
                <a:avLst/>
                <a:gdLst/>
                <a:ahLst/>
                <a:cxnLst/>
                <a:rect l="l" t="t" r="r" b="b"/>
                <a:pathLst>
                  <a:path w="1107" h="289" extrusionOk="0">
                    <a:moveTo>
                      <a:pt x="1" y="0"/>
                    </a:moveTo>
                    <a:lnTo>
                      <a:pt x="1" y="289"/>
                    </a:lnTo>
                    <a:lnTo>
                      <a:pt x="1107" y="289"/>
                    </a:lnTo>
                    <a:lnTo>
                      <a:pt x="110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6"/>
              <p:cNvSpPr/>
              <p:nvPr/>
            </p:nvSpPr>
            <p:spPr>
              <a:xfrm>
                <a:off x="349710" y="3210247"/>
                <a:ext cx="49212" cy="377577"/>
              </a:xfrm>
              <a:custGeom>
                <a:avLst/>
                <a:gdLst/>
                <a:ahLst/>
                <a:cxnLst/>
                <a:rect l="l" t="t" r="r" b="b"/>
                <a:pathLst>
                  <a:path w="290" h="2225" extrusionOk="0">
                    <a:moveTo>
                      <a:pt x="1" y="1"/>
                    </a:moveTo>
                    <a:lnTo>
                      <a:pt x="1" y="2225"/>
                    </a:lnTo>
                    <a:lnTo>
                      <a:pt x="290" y="2225"/>
                    </a:lnTo>
                    <a:lnTo>
                      <a:pt x="290"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6"/>
              <p:cNvSpPr/>
              <p:nvPr/>
            </p:nvSpPr>
            <p:spPr>
              <a:xfrm>
                <a:off x="87697" y="2853204"/>
                <a:ext cx="455129" cy="61261"/>
              </a:xfrm>
              <a:custGeom>
                <a:avLst/>
                <a:gdLst/>
                <a:ahLst/>
                <a:cxnLst/>
                <a:rect l="l" t="t" r="r" b="b"/>
                <a:pathLst>
                  <a:path w="2682" h="361" extrusionOk="0">
                    <a:moveTo>
                      <a:pt x="0" y="1"/>
                    </a:moveTo>
                    <a:lnTo>
                      <a:pt x="0" y="361"/>
                    </a:lnTo>
                    <a:lnTo>
                      <a:pt x="2682" y="361"/>
                    </a:lnTo>
                    <a:lnTo>
                      <a:pt x="2682"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6"/>
              <p:cNvSpPr/>
              <p:nvPr/>
            </p:nvSpPr>
            <p:spPr>
              <a:xfrm>
                <a:off x="250437" y="2754610"/>
                <a:ext cx="130497" cy="60582"/>
              </a:xfrm>
              <a:custGeom>
                <a:avLst/>
                <a:gdLst/>
                <a:ahLst/>
                <a:cxnLst/>
                <a:rect l="l" t="t" r="r" b="b"/>
                <a:pathLst>
                  <a:path w="769" h="357" extrusionOk="0">
                    <a:moveTo>
                      <a:pt x="0" y="0"/>
                    </a:moveTo>
                    <a:lnTo>
                      <a:pt x="0" y="356"/>
                    </a:lnTo>
                    <a:lnTo>
                      <a:pt x="768" y="356"/>
                    </a:lnTo>
                    <a:lnTo>
                      <a:pt x="768"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6"/>
              <p:cNvSpPr/>
              <p:nvPr/>
            </p:nvSpPr>
            <p:spPr>
              <a:xfrm>
                <a:off x="298631" y="2695046"/>
                <a:ext cx="35636" cy="189213"/>
              </a:xfrm>
              <a:custGeom>
                <a:avLst/>
                <a:gdLst/>
                <a:ahLst/>
                <a:cxnLst/>
                <a:rect l="l" t="t" r="r" b="b"/>
                <a:pathLst>
                  <a:path w="210" h="1115" extrusionOk="0">
                    <a:moveTo>
                      <a:pt x="1" y="1"/>
                    </a:moveTo>
                    <a:lnTo>
                      <a:pt x="1" y="1115"/>
                    </a:lnTo>
                    <a:lnTo>
                      <a:pt x="209" y="1115"/>
                    </a:lnTo>
                    <a:lnTo>
                      <a:pt x="209"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a:off x="250437" y="3210247"/>
                <a:ext cx="124388" cy="81455"/>
              </a:xfrm>
              <a:custGeom>
                <a:avLst/>
                <a:gdLst/>
                <a:ahLst/>
                <a:cxnLst/>
                <a:rect l="l" t="t" r="r" b="b"/>
                <a:pathLst>
                  <a:path w="733" h="480" extrusionOk="0">
                    <a:moveTo>
                      <a:pt x="0" y="1"/>
                    </a:moveTo>
                    <a:lnTo>
                      <a:pt x="0" y="480"/>
                    </a:lnTo>
                    <a:lnTo>
                      <a:pt x="733" y="480"/>
                    </a:lnTo>
                    <a:lnTo>
                      <a:pt x="733"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6"/>
              <p:cNvSpPr/>
              <p:nvPr/>
            </p:nvSpPr>
            <p:spPr>
              <a:xfrm>
                <a:off x="1694223" y="2467651"/>
                <a:ext cx="225358" cy="187685"/>
              </a:xfrm>
              <a:custGeom>
                <a:avLst/>
                <a:gdLst/>
                <a:ahLst/>
                <a:cxnLst/>
                <a:rect l="l" t="t" r="r" b="b"/>
                <a:pathLst>
                  <a:path w="1328" h="1106" extrusionOk="0">
                    <a:moveTo>
                      <a:pt x="1" y="1"/>
                    </a:moveTo>
                    <a:lnTo>
                      <a:pt x="1" y="1105"/>
                    </a:lnTo>
                    <a:lnTo>
                      <a:pt x="1327" y="1105"/>
                    </a:lnTo>
                    <a:lnTo>
                      <a:pt x="132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6"/>
              <p:cNvSpPr/>
              <p:nvPr/>
            </p:nvSpPr>
            <p:spPr>
              <a:xfrm>
                <a:off x="929736" y="2427772"/>
                <a:ext cx="175637" cy="67200"/>
              </a:xfrm>
              <a:custGeom>
                <a:avLst/>
                <a:gdLst/>
                <a:ahLst/>
                <a:cxnLst/>
                <a:rect l="l" t="t" r="r" b="b"/>
                <a:pathLst>
                  <a:path w="1035" h="396" extrusionOk="0">
                    <a:moveTo>
                      <a:pt x="0" y="0"/>
                    </a:moveTo>
                    <a:lnTo>
                      <a:pt x="0" y="396"/>
                    </a:lnTo>
                    <a:lnTo>
                      <a:pt x="1034" y="396"/>
                    </a:lnTo>
                    <a:lnTo>
                      <a:pt x="1034"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6"/>
              <p:cNvSpPr/>
              <p:nvPr/>
            </p:nvSpPr>
            <p:spPr>
              <a:xfrm>
                <a:off x="1661811" y="2190535"/>
                <a:ext cx="179370" cy="46837"/>
              </a:xfrm>
              <a:custGeom>
                <a:avLst/>
                <a:gdLst/>
                <a:ahLst/>
                <a:cxnLst/>
                <a:rect l="l" t="t" r="r" b="b"/>
                <a:pathLst>
                  <a:path w="1057" h="276" extrusionOk="0">
                    <a:moveTo>
                      <a:pt x="0" y="1"/>
                    </a:moveTo>
                    <a:lnTo>
                      <a:pt x="0" y="276"/>
                    </a:lnTo>
                    <a:lnTo>
                      <a:pt x="1057" y="276"/>
                    </a:lnTo>
                    <a:lnTo>
                      <a:pt x="105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6"/>
              <p:cNvSpPr/>
              <p:nvPr/>
            </p:nvSpPr>
            <p:spPr>
              <a:xfrm>
                <a:off x="1716963" y="1795140"/>
                <a:ext cx="58037" cy="272025"/>
              </a:xfrm>
              <a:custGeom>
                <a:avLst/>
                <a:gdLst/>
                <a:ahLst/>
                <a:cxnLst/>
                <a:rect l="l" t="t" r="r" b="b"/>
                <a:pathLst>
                  <a:path w="342" h="1603" extrusionOk="0">
                    <a:moveTo>
                      <a:pt x="0" y="0"/>
                    </a:moveTo>
                    <a:lnTo>
                      <a:pt x="0" y="1602"/>
                    </a:lnTo>
                    <a:lnTo>
                      <a:pt x="341" y="1602"/>
                    </a:lnTo>
                    <a:lnTo>
                      <a:pt x="34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6"/>
              <p:cNvSpPr/>
              <p:nvPr/>
            </p:nvSpPr>
            <p:spPr>
              <a:xfrm>
                <a:off x="1661811" y="2268087"/>
                <a:ext cx="179370" cy="47515"/>
              </a:xfrm>
              <a:custGeom>
                <a:avLst/>
                <a:gdLst/>
                <a:ahLst/>
                <a:cxnLst/>
                <a:rect l="l" t="t" r="r" b="b"/>
                <a:pathLst>
                  <a:path w="1057" h="280" extrusionOk="0">
                    <a:moveTo>
                      <a:pt x="0" y="1"/>
                    </a:moveTo>
                    <a:lnTo>
                      <a:pt x="0" y="280"/>
                    </a:lnTo>
                    <a:lnTo>
                      <a:pt x="1057" y="280"/>
                    </a:lnTo>
                    <a:lnTo>
                      <a:pt x="105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6"/>
              <p:cNvSpPr/>
              <p:nvPr/>
            </p:nvSpPr>
            <p:spPr>
              <a:xfrm>
                <a:off x="1661811" y="2346317"/>
                <a:ext cx="179370" cy="46837"/>
              </a:xfrm>
              <a:custGeom>
                <a:avLst/>
                <a:gdLst/>
                <a:ahLst/>
                <a:cxnLst/>
                <a:rect l="l" t="t" r="r" b="b"/>
                <a:pathLst>
                  <a:path w="1057" h="276" extrusionOk="0">
                    <a:moveTo>
                      <a:pt x="0" y="1"/>
                    </a:moveTo>
                    <a:lnTo>
                      <a:pt x="0" y="276"/>
                    </a:lnTo>
                    <a:lnTo>
                      <a:pt x="1057" y="276"/>
                    </a:lnTo>
                    <a:lnTo>
                      <a:pt x="105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6"/>
              <p:cNvSpPr/>
              <p:nvPr/>
            </p:nvSpPr>
            <p:spPr>
              <a:xfrm>
                <a:off x="1997133" y="816325"/>
                <a:ext cx="556608" cy="432050"/>
              </a:xfrm>
              <a:custGeom>
                <a:avLst/>
                <a:gdLst/>
                <a:ahLst/>
                <a:cxnLst/>
                <a:rect l="l" t="t" r="r" b="b"/>
                <a:pathLst>
                  <a:path w="3280" h="2546" extrusionOk="0">
                    <a:moveTo>
                      <a:pt x="1331" y="1"/>
                    </a:moveTo>
                    <a:cubicBezTo>
                      <a:pt x="901" y="1"/>
                      <a:pt x="521" y="178"/>
                      <a:pt x="328" y="513"/>
                    </a:cubicBezTo>
                    <a:cubicBezTo>
                      <a:pt x="0" y="1077"/>
                      <a:pt x="324" y="1876"/>
                      <a:pt x="1052" y="2293"/>
                    </a:cubicBezTo>
                    <a:cubicBezTo>
                      <a:pt x="1344" y="2463"/>
                      <a:pt x="1657" y="2545"/>
                      <a:pt x="1948" y="2545"/>
                    </a:cubicBezTo>
                    <a:cubicBezTo>
                      <a:pt x="2378" y="2545"/>
                      <a:pt x="2760" y="2367"/>
                      <a:pt x="2956" y="2031"/>
                    </a:cubicBezTo>
                    <a:cubicBezTo>
                      <a:pt x="3280" y="1468"/>
                      <a:pt x="2956" y="673"/>
                      <a:pt x="2232" y="251"/>
                    </a:cubicBezTo>
                    <a:cubicBezTo>
                      <a:pt x="1938" y="83"/>
                      <a:pt x="1623" y="1"/>
                      <a:pt x="1331" y="1"/>
                    </a:cubicBez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6"/>
              <p:cNvSpPr/>
              <p:nvPr/>
            </p:nvSpPr>
            <p:spPr>
              <a:xfrm>
                <a:off x="3349792" y="2025589"/>
                <a:ext cx="173261" cy="180219"/>
              </a:xfrm>
              <a:custGeom>
                <a:avLst/>
                <a:gdLst/>
                <a:ahLst/>
                <a:cxnLst/>
                <a:rect l="l" t="t" r="r" b="b"/>
                <a:pathLst>
                  <a:path w="1021" h="1062" extrusionOk="0">
                    <a:moveTo>
                      <a:pt x="519" y="0"/>
                    </a:moveTo>
                    <a:lnTo>
                      <a:pt x="0" y="675"/>
                    </a:lnTo>
                    <a:lnTo>
                      <a:pt x="502" y="1061"/>
                    </a:lnTo>
                    <a:lnTo>
                      <a:pt x="1021" y="387"/>
                    </a:lnTo>
                    <a:lnTo>
                      <a:pt x="519"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6"/>
              <p:cNvSpPr/>
              <p:nvPr/>
            </p:nvSpPr>
            <p:spPr>
              <a:xfrm>
                <a:off x="3830884" y="1822122"/>
                <a:ext cx="212631" cy="231467"/>
              </a:xfrm>
              <a:custGeom>
                <a:avLst/>
                <a:gdLst/>
                <a:ahLst/>
                <a:cxnLst/>
                <a:rect l="l" t="t" r="r" b="b"/>
                <a:pathLst>
                  <a:path w="1253" h="1364" extrusionOk="0">
                    <a:moveTo>
                      <a:pt x="752" y="1"/>
                    </a:moveTo>
                    <a:lnTo>
                      <a:pt x="1" y="978"/>
                    </a:lnTo>
                    <a:lnTo>
                      <a:pt x="498" y="1363"/>
                    </a:lnTo>
                    <a:lnTo>
                      <a:pt x="1252" y="388"/>
                    </a:lnTo>
                    <a:lnTo>
                      <a:pt x="752"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6"/>
              <p:cNvSpPr/>
              <p:nvPr/>
            </p:nvSpPr>
            <p:spPr>
              <a:xfrm>
                <a:off x="1640090" y="474045"/>
                <a:ext cx="283225" cy="322425"/>
              </a:xfrm>
              <a:custGeom>
                <a:avLst/>
                <a:gdLst/>
                <a:ahLst/>
                <a:cxnLst/>
                <a:rect l="l" t="t" r="r" b="b"/>
                <a:pathLst>
                  <a:path w="1669" h="1900" extrusionOk="0">
                    <a:moveTo>
                      <a:pt x="1167" y="1"/>
                    </a:moveTo>
                    <a:lnTo>
                      <a:pt x="0" y="1514"/>
                    </a:lnTo>
                    <a:lnTo>
                      <a:pt x="497" y="1900"/>
                    </a:lnTo>
                    <a:lnTo>
                      <a:pt x="1669" y="386"/>
                    </a:lnTo>
                    <a:lnTo>
                      <a:pt x="116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6"/>
              <p:cNvSpPr/>
              <p:nvPr/>
            </p:nvSpPr>
            <p:spPr>
              <a:xfrm>
                <a:off x="342243" y="-241569"/>
                <a:ext cx="150861" cy="150182"/>
              </a:xfrm>
              <a:custGeom>
                <a:avLst/>
                <a:gdLst/>
                <a:ahLst/>
                <a:cxnLst/>
                <a:rect l="l" t="t" r="r" b="b"/>
                <a:pathLst>
                  <a:path w="889" h="885" extrusionOk="0">
                    <a:moveTo>
                      <a:pt x="387" y="0"/>
                    </a:moveTo>
                    <a:lnTo>
                      <a:pt x="0" y="498"/>
                    </a:lnTo>
                    <a:lnTo>
                      <a:pt x="502" y="885"/>
                    </a:lnTo>
                    <a:lnTo>
                      <a:pt x="889" y="387"/>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6"/>
              <p:cNvSpPr/>
              <p:nvPr/>
            </p:nvSpPr>
            <p:spPr>
              <a:xfrm>
                <a:off x="548595" y="-194733"/>
                <a:ext cx="150861" cy="150691"/>
              </a:xfrm>
              <a:custGeom>
                <a:avLst/>
                <a:gdLst/>
                <a:ahLst/>
                <a:cxnLst/>
                <a:rect l="l" t="t" r="r" b="b"/>
                <a:pathLst>
                  <a:path w="889" h="888" extrusionOk="0">
                    <a:moveTo>
                      <a:pt x="387" y="0"/>
                    </a:moveTo>
                    <a:lnTo>
                      <a:pt x="1" y="502"/>
                    </a:lnTo>
                    <a:lnTo>
                      <a:pt x="498" y="888"/>
                    </a:lnTo>
                    <a:lnTo>
                      <a:pt x="888" y="386"/>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6"/>
              <p:cNvSpPr/>
              <p:nvPr/>
            </p:nvSpPr>
            <p:spPr>
              <a:xfrm>
                <a:off x="233806" y="260056"/>
                <a:ext cx="150861" cy="150861"/>
              </a:xfrm>
              <a:custGeom>
                <a:avLst/>
                <a:gdLst/>
                <a:ahLst/>
                <a:cxnLst/>
                <a:rect l="l" t="t" r="r" b="b"/>
                <a:pathLst>
                  <a:path w="889" h="889" extrusionOk="0">
                    <a:moveTo>
                      <a:pt x="387" y="0"/>
                    </a:moveTo>
                    <a:lnTo>
                      <a:pt x="0" y="502"/>
                    </a:lnTo>
                    <a:lnTo>
                      <a:pt x="502" y="889"/>
                    </a:lnTo>
                    <a:lnTo>
                      <a:pt x="889" y="387"/>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6"/>
              <p:cNvSpPr/>
              <p:nvPr/>
            </p:nvSpPr>
            <p:spPr>
              <a:xfrm>
                <a:off x="19139" y="188614"/>
                <a:ext cx="150861" cy="150691"/>
              </a:xfrm>
              <a:custGeom>
                <a:avLst/>
                <a:gdLst/>
                <a:ahLst/>
                <a:cxnLst/>
                <a:rect l="l" t="t" r="r" b="b"/>
                <a:pathLst>
                  <a:path w="889" h="888" extrusionOk="0">
                    <a:moveTo>
                      <a:pt x="386" y="1"/>
                    </a:moveTo>
                    <a:lnTo>
                      <a:pt x="1" y="501"/>
                    </a:lnTo>
                    <a:lnTo>
                      <a:pt x="502" y="888"/>
                    </a:lnTo>
                    <a:lnTo>
                      <a:pt x="888" y="386"/>
                    </a:lnTo>
                    <a:lnTo>
                      <a:pt x="38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6"/>
              <p:cNvSpPr/>
              <p:nvPr/>
            </p:nvSpPr>
            <p:spPr>
              <a:xfrm>
                <a:off x="1706272" y="-95290"/>
                <a:ext cx="150861" cy="150691"/>
              </a:xfrm>
              <a:custGeom>
                <a:avLst/>
                <a:gdLst/>
                <a:ahLst/>
                <a:cxnLst/>
                <a:rect l="l" t="t" r="r" b="b"/>
                <a:pathLst>
                  <a:path w="889" h="888" extrusionOk="0">
                    <a:moveTo>
                      <a:pt x="387" y="0"/>
                    </a:moveTo>
                    <a:lnTo>
                      <a:pt x="0" y="502"/>
                    </a:lnTo>
                    <a:lnTo>
                      <a:pt x="498" y="887"/>
                    </a:lnTo>
                    <a:lnTo>
                      <a:pt x="889" y="386"/>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6"/>
              <p:cNvSpPr/>
              <p:nvPr/>
            </p:nvSpPr>
            <p:spPr>
              <a:xfrm>
                <a:off x="2405934" y="-387000"/>
                <a:ext cx="99612" cy="94352"/>
              </a:xfrm>
              <a:custGeom>
                <a:avLst/>
                <a:gdLst/>
                <a:ahLst/>
                <a:cxnLst/>
                <a:rect l="l" t="t" r="r" b="b"/>
                <a:pathLst>
                  <a:path w="587" h="556" extrusionOk="0">
                    <a:moveTo>
                      <a:pt x="205" y="1"/>
                    </a:moveTo>
                    <a:lnTo>
                      <a:pt x="1" y="263"/>
                    </a:lnTo>
                    <a:lnTo>
                      <a:pt x="382" y="556"/>
                    </a:lnTo>
                    <a:lnTo>
                      <a:pt x="587" y="298"/>
                    </a:lnTo>
                    <a:lnTo>
                      <a:pt x="205"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6"/>
              <p:cNvSpPr/>
              <p:nvPr/>
            </p:nvSpPr>
            <p:spPr>
              <a:xfrm>
                <a:off x="2594977" y="-433497"/>
                <a:ext cx="131346" cy="119128"/>
              </a:xfrm>
              <a:custGeom>
                <a:avLst/>
                <a:gdLst/>
                <a:ahLst/>
                <a:cxnLst/>
                <a:rect l="l" t="t" r="r" b="b"/>
                <a:pathLst>
                  <a:path w="774" h="702" extrusionOk="0">
                    <a:moveTo>
                      <a:pt x="200" y="0"/>
                    </a:moveTo>
                    <a:lnTo>
                      <a:pt x="1" y="258"/>
                    </a:lnTo>
                    <a:lnTo>
                      <a:pt x="573" y="701"/>
                    </a:lnTo>
                    <a:lnTo>
                      <a:pt x="773" y="444"/>
                    </a:lnTo>
                    <a:lnTo>
                      <a:pt x="200"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6"/>
              <p:cNvSpPr/>
              <p:nvPr/>
            </p:nvSpPr>
            <p:spPr>
              <a:xfrm>
                <a:off x="2519632" y="-658007"/>
                <a:ext cx="131346" cy="119976"/>
              </a:xfrm>
              <a:custGeom>
                <a:avLst/>
                <a:gdLst/>
                <a:ahLst/>
                <a:cxnLst/>
                <a:rect l="l" t="t" r="r" b="b"/>
                <a:pathLst>
                  <a:path w="774" h="707" extrusionOk="0">
                    <a:moveTo>
                      <a:pt x="201" y="0"/>
                    </a:moveTo>
                    <a:lnTo>
                      <a:pt x="1" y="262"/>
                    </a:lnTo>
                    <a:lnTo>
                      <a:pt x="574" y="706"/>
                    </a:lnTo>
                    <a:lnTo>
                      <a:pt x="773" y="444"/>
                    </a:lnTo>
                    <a:lnTo>
                      <a:pt x="20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6"/>
              <p:cNvSpPr/>
              <p:nvPr/>
            </p:nvSpPr>
            <p:spPr>
              <a:xfrm>
                <a:off x="2537789" y="-504431"/>
                <a:ext cx="145431" cy="56000"/>
              </a:xfrm>
              <a:custGeom>
                <a:avLst/>
                <a:gdLst/>
                <a:ahLst/>
                <a:cxnLst/>
                <a:rect l="l" t="t" r="r" b="b"/>
                <a:pathLst>
                  <a:path w="857" h="330" extrusionOk="0">
                    <a:moveTo>
                      <a:pt x="0" y="1"/>
                    </a:moveTo>
                    <a:lnTo>
                      <a:pt x="0" y="330"/>
                    </a:lnTo>
                    <a:lnTo>
                      <a:pt x="857" y="330"/>
                    </a:lnTo>
                    <a:lnTo>
                      <a:pt x="85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6"/>
              <p:cNvSpPr/>
              <p:nvPr/>
            </p:nvSpPr>
            <p:spPr>
              <a:xfrm>
                <a:off x="2240140" y="-248357"/>
                <a:ext cx="164607" cy="163588"/>
              </a:xfrm>
              <a:custGeom>
                <a:avLst/>
                <a:gdLst/>
                <a:ahLst/>
                <a:cxnLst/>
                <a:rect l="l" t="t" r="r" b="b"/>
                <a:pathLst>
                  <a:path w="970" h="964" extrusionOk="0">
                    <a:moveTo>
                      <a:pt x="423" y="1"/>
                    </a:moveTo>
                    <a:lnTo>
                      <a:pt x="1" y="542"/>
                    </a:lnTo>
                    <a:lnTo>
                      <a:pt x="547" y="964"/>
                    </a:lnTo>
                    <a:lnTo>
                      <a:pt x="969" y="423"/>
                    </a:lnTo>
                    <a:lnTo>
                      <a:pt x="423"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6"/>
              <p:cNvSpPr/>
              <p:nvPr/>
            </p:nvSpPr>
            <p:spPr>
              <a:xfrm>
                <a:off x="2354855" y="387499"/>
                <a:ext cx="188364" cy="195152"/>
              </a:xfrm>
              <a:custGeom>
                <a:avLst/>
                <a:gdLst/>
                <a:ahLst/>
                <a:cxnLst/>
                <a:rect l="l" t="t" r="r" b="b"/>
                <a:pathLst>
                  <a:path w="1110" h="1150" extrusionOk="0">
                    <a:moveTo>
                      <a:pt x="564" y="0"/>
                    </a:moveTo>
                    <a:lnTo>
                      <a:pt x="0" y="728"/>
                    </a:lnTo>
                    <a:lnTo>
                      <a:pt x="546" y="1150"/>
                    </a:lnTo>
                    <a:lnTo>
                      <a:pt x="1109" y="421"/>
                    </a:lnTo>
                    <a:lnTo>
                      <a:pt x="564"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6"/>
              <p:cNvSpPr/>
              <p:nvPr/>
            </p:nvSpPr>
            <p:spPr>
              <a:xfrm>
                <a:off x="2806760" y="1084786"/>
                <a:ext cx="188364" cy="195322"/>
              </a:xfrm>
              <a:custGeom>
                <a:avLst/>
                <a:gdLst/>
                <a:ahLst/>
                <a:cxnLst/>
                <a:rect l="l" t="t" r="r" b="b"/>
                <a:pathLst>
                  <a:path w="1110" h="1151" extrusionOk="0">
                    <a:moveTo>
                      <a:pt x="564" y="1"/>
                    </a:moveTo>
                    <a:lnTo>
                      <a:pt x="0" y="733"/>
                    </a:lnTo>
                    <a:lnTo>
                      <a:pt x="546" y="1150"/>
                    </a:lnTo>
                    <a:lnTo>
                      <a:pt x="1109" y="423"/>
                    </a:lnTo>
                    <a:lnTo>
                      <a:pt x="564"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6"/>
              <p:cNvSpPr/>
              <p:nvPr/>
            </p:nvSpPr>
            <p:spPr>
              <a:xfrm>
                <a:off x="1559483" y="-244454"/>
                <a:ext cx="189892" cy="180898"/>
              </a:xfrm>
              <a:custGeom>
                <a:avLst/>
                <a:gdLst/>
                <a:ahLst/>
                <a:cxnLst/>
                <a:rect l="l" t="t" r="r" b="b"/>
                <a:pathLst>
                  <a:path w="1119" h="1066" extrusionOk="0">
                    <a:moveTo>
                      <a:pt x="386" y="0"/>
                    </a:moveTo>
                    <a:lnTo>
                      <a:pt x="0" y="502"/>
                    </a:lnTo>
                    <a:lnTo>
                      <a:pt x="728" y="1066"/>
                    </a:lnTo>
                    <a:lnTo>
                      <a:pt x="1119" y="564"/>
                    </a:lnTo>
                    <a:lnTo>
                      <a:pt x="386"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6"/>
              <p:cNvSpPr/>
              <p:nvPr/>
            </p:nvSpPr>
            <p:spPr>
              <a:xfrm>
                <a:off x="1290513" y="-392091"/>
                <a:ext cx="189213" cy="180898"/>
              </a:xfrm>
              <a:custGeom>
                <a:avLst/>
                <a:gdLst/>
                <a:ahLst/>
                <a:cxnLst/>
                <a:rect l="l" t="t" r="r" b="b"/>
                <a:pathLst>
                  <a:path w="1115" h="1066" extrusionOk="0">
                    <a:moveTo>
                      <a:pt x="387" y="0"/>
                    </a:moveTo>
                    <a:lnTo>
                      <a:pt x="0" y="502"/>
                    </a:lnTo>
                    <a:lnTo>
                      <a:pt x="729" y="1065"/>
                    </a:lnTo>
                    <a:lnTo>
                      <a:pt x="1115" y="564"/>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6"/>
              <p:cNvSpPr/>
              <p:nvPr/>
            </p:nvSpPr>
            <p:spPr>
              <a:xfrm>
                <a:off x="1487192" y="-678371"/>
                <a:ext cx="365528" cy="312752"/>
              </a:xfrm>
              <a:custGeom>
                <a:avLst/>
                <a:gdLst/>
                <a:ahLst/>
                <a:cxnLst/>
                <a:rect l="l" t="t" r="r" b="b"/>
                <a:pathLst>
                  <a:path w="2154" h="1843" extrusionOk="0">
                    <a:moveTo>
                      <a:pt x="346" y="1"/>
                    </a:moveTo>
                    <a:lnTo>
                      <a:pt x="0" y="444"/>
                    </a:lnTo>
                    <a:lnTo>
                      <a:pt x="1811" y="1843"/>
                    </a:lnTo>
                    <a:lnTo>
                      <a:pt x="2153" y="1398"/>
                    </a:lnTo>
                    <a:lnTo>
                      <a:pt x="34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6"/>
              <p:cNvSpPr/>
              <p:nvPr/>
            </p:nvSpPr>
            <p:spPr>
              <a:xfrm>
                <a:off x="1986442" y="-590298"/>
                <a:ext cx="336850" cy="282716"/>
              </a:xfrm>
              <a:custGeom>
                <a:avLst/>
                <a:gdLst/>
                <a:ahLst/>
                <a:cxnLst/>
                <a:rect l="l" t="t" r="r" b="b"/>
                <a:pathLst>
                  <a:path w="1985" h="1666" extrusionOk="0">
                    <a:moveTo>
                      <a:pt x="250" y="1"/>
                    </a:moveTo>
                    <a:lnTo>
                      <a:pt x="0" y="320"/>
                    </a:lnTo>
                    <a:lnTo>
                      <a:pt x="1741" y="1666"/>
                    </a:lnTo>
                    <a:lnTo>
                      <a:pt x="1985" y="1346"/>
                    </a:lnTo>
                    <a:lnTo>
                      <a:pt x="250"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6"/>
              <p:cNvSpPr/>
              <p:nvPr/>
            </p:nvSpPr>
            <p:spPr>
              <a:xfrm>
                <a:off x="1624817" y="-840262"/>
                <a:ext cx="312752" cy="365528"/>
              </a:xfrm>
              <a:custGeom>
                <a:avLst/>
                <a:gdLst/>
                <a:ahLst/>
                <a:cxnLst/>
                <a:rect l="l" t="t" r="r" b="b"/>
                <a:pathLst>
                  <a:path w="1843" h="2154" extrusionOk="0">
                    <a:moveTo>
                      <a:pt x="1400" y="0"/>
                    </a:moveTo>
                    <a:lnTo>
                      <a:pt x="1" y="1807"/>
                    </a:lnTo>
                    <a:lnTo>
                      <a:pt x="445" y="2153"/>
                    </a:lnTo>
                    <a:lnTo>
                      <a:pt x="1843" y="342"/>
                    </a:lnTo>
                    <a:lnTo>
                      <a:pt x="1400"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6"/>
              <p:cNvSpPr/>
              <p:nvPr/>
            </p:nvSpPr>
            <p:spPr>
              <a:xfrm>
                <a:off x="2032260" y="-825329"/>
                <a:ext cx="438668" cy="528268"/>
              </a:xfrm>
              <a:custGeom>
                <a:avLst/>
                <a:gdLst/>
                <a:ahLst/>
                <a:cxnLst/>
                <a:rect l="l" t="t" r="r" b="b"/>
                <a:pathLst>
                  <a:path w="2585" h="3113" extrusionOk="0">
                    <a:moveTo>
                      <a:pt x="2141" y="1"/>
                    </a:moveTo>
                    <a:lnTo>
                      <a:pt x="1" y="2770"/>
                    </a:lnTo>
                    <a:lnTo>
                      <a:pt x="445" y="3112"/>
                    </a:lnTo>
                    <a:lnTo>
                      <a:pt x="2584" y="343"/>
                    </a:lnTo>
                    <a:lnTo>
                      <a:pt x="214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6"/>
              <p:cNvSpPr/>
              <p:nvPr/>
            </p:nvSpPr>
            <p:spPr>
              <a:xfrm>
                <a:off x="992185" y="-173860"/>
                <a:ext cx="180898" cy="190061"/>
              </a:xfrm>
              <a:custGeom>
                <a:avLst/>
                <a:gdLst/>
                <a:ahLst/>
                <a:cxnLst/>
                <a:rect l="l" t="t" r="r" b="b"/>
                <a:pathLst>
                  <a:path w="1066" h="1120" extrusionOk="0">
                    <a:moveTo>
                      <a:pt x="564" y="1"/>
                    </a:moveTo>
                    <a:lnTo>
                      <a:pt x="1" y="729"/>
                    </a:lnTo>
                    <a:lnTo>
                      <a:pt x="502" y="1119"/>
                    </a:lnTo>
                    <a:lnTo>
                      <a:pt x="1066" y="388"/>
                    </a:lnTo>
                    <a:lnTo>
                      <a:pt x="564"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6"/>
              <p:cNvSpPr/>
              <p:nvPr/>
            </p:nvSpPr>
            <p:spPr>
              <a:xfrm>
                <a:off x="196134" y="-105981"/>
                <a:ext cx="328704" cy="314280"/>
              </a:xfrm>
              <a:custGeom>
                <a:avLst/>
                <a:gdLst/>
                <a:ahLst/>
                <a:cxnLst/>
                <a:rect l="l" t="t" r="r" b="b"/>
                <a:pathLst>
                  <a:path w="1937" h="1852" extrusionOk="0">
                    <a:moveTo>
                      <a:pt x="689" y="0"/>
                    </a:moveTo>
                    <a:lnTo>
                      <a:pt x="1" y="889"/>
                    </a:lnTo>
                    <a:lnTo>
                      <a:pt x="1248" y="1852"/>
                    </a:lnTo>
                    <a:lnTo>
                      <a:pt x="1936" y="964"/>
                    </a:lnTo>
                    <a:lnTo>
                      <a:pt x="689"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6"/>
              <p:cNvSpPr/>
              <p:nvPr/>
            </p:nvSpPr>
            <p:spPr>
              <a:xfrm>
                <a:off x="682826" y="193196"/>
                <a:ext cx="217722" cy="237237"/>
              </a:xfrm>
              <a:custGeom>
                <a:avLst/>
                <a:gdLst/>
                <a:ahLst/>
                <a:cxnLst/>
                <a:rect l="l" t="t" r="r" b="b"/>
                <a:pathLst>
                  <a:path w="1283" h="1398" extrusionOk="0">
                    <a:moveTo>
                      <a:pt x="781" y="0"/>
                    </a:moveTo>
                    <a:lnTo>
                      <a:pt x="0" y="1012"/>
                    </a:lnTo>
                    <a:lnTo>
                      <a:pt x="502" y="1398"/>
                    </a:lnTo>
                    <a:lnTo>
                      <a:pt x="1283" y="386"/>
                    </a:lnTo>
                    <a:lnTo>
                      <a:pt x="78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6"/>
              <p:cNvSpPr/>
              <p:nvPr/>
            </p:nvSpPr>
            <p:spPr>
              <a:xfrm>
                <a:off x="791263" y="-595558"/>
                <a:ext cx="217722" cy="237577"/>
              </a:xfrm>
              <a:custGeom>
                <a:avLst/>
                <a:gdLst/>
                <a:ahLst/>
                <a:cxnLst/>
                <a:rect l="l" t="t" r="r" b="b"/>
                <a:pathLst>
                  <a:path w="1283" h="1400" extrusionOk="0">
                    <a:moveTo>
                      <a:pt x="781" y="1"/>
                    </a:moveTo>
                    <a:lnTo>
                      <a:pt x="0" y="1013"/>
                    </a:lnTo>
                    <a:lnTo>
                      <a:pt x="502" y="1399"/>
                    </a:lnTo>
                    <a:lnTo>
                      <a:pt x="1283" y="387"/>
                    </a:lnTo>
                    <a:lnTo>
                      <a:pt x="78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6"/>
              <p:cNvSpPr/>
              <p:nvPr/>
            </p:nvSpPr>
            <p:spPr>
              <a:xfrm>
                <a:off x="791263" y="694821"/>
                <a:ext cx="275080" cy="107588"/>
              </a:xfrm>
              <a:custGeom>
                <a:avLst/>
                <a:gdLst/>
                <a:ahLst/>
                <a:cxnLst/>
                <a:rect l="l" t="t" r="r" b="b"/>
                <a:pathLst>
                  <a:path w="1621" h="634" extrusionOk="0">
                    <a:moveTo>
                      <a:pt x="0" y="0"/>
                    </a:moveTo>
                    <a:lnTo>
                      <a:pt x="0" y="634"/>
                    </a:lnTo>
                    <a:lnTo>
                      <a:pt x="1620" y="634"/>
                    </a:lnTo>
                    <a:lnTo>
                      <a:pt x="1620"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6"/>
              <p:cNvSpPr/>
              <p:nvPr/>
            </p:nvSpPr>
            <p:spPr>
              <a:xfrm>
                <a:off x="1196331" y="27401"/>
                <a:ext cx="241310" cy="220098"/>
              </a:xfrm>
              <a:custGeom>
                <a:avLst/>
                <a:gdLst/>
                <a:ahLst/>
                <a:cxnLst/>
                <a:rect l="l" t="t" r="r" b="b"/>
                <a:pathLst>
                  <a:path w="1422" h="1297" extrusionOk="0">
                    <a:moveTo>
                      <a:pt x="391" y="0"/>
                    </a:moveTo>
                    <a:lnTo>
                      <a:pt x="0" y="498"/>
                    </a:lnTo>
                    <a:lnTo>
                      <a:pt x="1035" y="1297"/>
                    </a:lnTo>
                    <a:lnTo>
                      <a:pt x="1421" y="795"/>
                    </a:lnTo>
                    <a:lnTo>
                      <a:pt x="39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6"/>
              <p:cNvSpPr/>
              <p:nvPr/>
            </p:nvSpPr>
            <p:spPr>
              <a:xfrm>
                <a:off x="1130827" y="138044"/>
                <a:ext cx="220946" cy="194473"/>
              </a:xfrm>
              <a:custGeom>
                <a:avLst/>
                <a:gdLst/>
                <a:ahLst/>
                <a:cxnLst/>
                <a:rect l="l" t="t" r="r" b="b"/>
                <a:pathLst>
                  <a:path w="1302" h="1146" extrusionOk="0">
                    <a:moveTo>
                      <a:pt x="271" y="0"/>
                    </a:moveTo>
                    <a:lnTo>
                      <a:pt x="1" y="347"/>
                    </a:lnTo>
                    <a:lnTo>
                      <a:pt x="1035" y="1145"/>
                    </a:lnTo>
                    <a:lnTo>
                      <a:pt x="1301" y="799"/>
                    </a:lnTo>
                    <a:lnTo>
                      <a:pt x="27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6"/>
              <p:cNvSpPr/>
              <p:nvPr/>
            </p:nvSpPr>
            <p:spPr>
              <a:xfrm>
                <a:off x="1021033" y="288056"/>
                <a:ext cx="220607" cy="194473"/>
              </a:xfrm>
              <a:custGeom>
                <a:avLst/>
                <a:gdLst/>
                <a:ahLst/>
                <a:cxnLst/>
                <a:rect l="l" t="t" r="r" b="b"/>
                <a:pathLst>
                  <a:path w="1300" h="1146" extrusionOk="0">
                    <a:moveTo>
                      <a:pt x="266" y="0"/>
                    </a:moveTo>
                    <a:lnTo>
                      <a:pt x="0" y="347"/>
                    </a:lnTo>
                    <a:lnTo>
                      <a:pt x="1029" y="1146"/>
                    </a:lnTo>
                    <a:lnTo>
                      <a:pt x="1300" y="799"/>
                    </a:lnTo>
                    <a:lnTo>
                      <a:pt x="266"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6"/>
              <p:cNvSpPr/>
              <p:nvPr/>
            </p:nvSpPr>
            <p:spPr>
              <a:xfrm>
                <a:off x="1524695" y="447742"/>
                <a:ext cx="247249" cy="293746"/>
              </a:xfrm>
              <a:custGeom>
                <a:avLst/>
                <a:gdLst/>
                <a:ahLst/>
                <a:cxnLst/>
                <a:rect l="l" t="t" r="r" b="b"/>
                <a:pathLst>
                  <a:path w="1457" h="1731" extrusionOk="0">
                    <a:moveTo>
                      <a:pt x="1168" y="0"/>
                    </a:moveTo>
                    <a:lnTo>
                      <a:pt x="1" y="1514"/>
                    </a:lnTo>
                    <a:lnTo>
                      <a:pt x="285" y="1731"/>
                    </a:lnTo>
                    <a:lnTo>
                      <a:pt x="1457" y="217"/>
                    </a:lnTo>
                    <a:lnTo>
                      <a:pt x="1168"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6"/>
              <p:cNvSpPr/>
              <p:nvPr/>
            </p:nvSpPr>
            <p:spPr>
              <a:xfrm>
                <a:off x="185612" y="1177441"/>
                <a:ext cx="247080" cy="294765"/>
              </a:xfrm>
              <a:custGeom>
                <a:avLst/>
                <a:gdLst/>
                <a:ahLst/>
                <a:cxnLst/>
                <a:rect l="l" t="t" r="r" b="b"/>
                <a:pathLst>
                  <a:path w="1456" h="1737" extrusionOk="0">
                    <a:moveTo>
                      <a:pt x="1173" y="0"/>
                    </a:moveTo>
                    <a:lnTo>
                      <a:pt x="1" y="1514"/>
                    </a:lnTo>
                    <a:lnTo>
                      <a:pt x="284" y="1737"/>
                    </a:lnTo>
                    <a:lnTo>
                      <a:pt x="1456" y="223"/>
                    </a:lnTo>
                    <a:lnTo>
                      <a:pt x="1173"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6"/>
              <p:cNvSpPr/>
              <p:nvPr/>
            </p:nvSpPr>
            <p:spPr>
              <a:xfrm>
                <a:off x="-186534" y="1535333"/>
                <a:ext cx="247249" cy="294595"/>
              </a:xfrm>
              <a:custGeom>
                <a:avLst/>
                <a:gdLst/>
                <a:ahLst/>
                <a:cxnLst/>
                <a:rect l="l" t="t" r="r" b="b"/>
                <a:pathLst>
                  <a:path w="1457" h="1736" extrusionOk="0">
                    <a:moveTo>
                      <a:pt x="1172" y="0"/>
                    </a:moveTo>
                    <a:lnTo>
                      <a:pt x="1" y="1513"/>
                    </a:lnTo>
                    <a:lnTo>
                      <a:pt x="285" y="1736"/>
                    </a:lnTo>
                    <a:lnTo>
                      <a:pt x="1457" y="218"/>
                    </a:lnTo>
                    <a:lnTo>
                      <a:pt x="117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6"/>
              <p:cNvSpPr/>
              <p:nvPr/>
            </p:nvSpPr>
            <p:spPr>
              <a:xfrm>
                <a:off x="-214365" y="1454048"/>
                <a:ext cx="293916" cy="246231"/>
              </a:xfrm>
              <a:custGeom>
                <a:avLst/>
                <a:gdLst/>
                <a:ahLst/>
                <a:cxnLst/>
                <a:rect l="l" t="t" r="r" b="b"/>
                <a:pathLst>
                  <a:path w="1732" h="1451" extrusionOk="0">
                    <a:moveTo>
                      <a:pt x="218" y="0"/>
                    </a:moveTo>
                    <a:lnTo>
                      <a:pt x="0" y="283"/>
                    </a:lnTo>
                    <a:lnTo>
                      <a:pt x="1514" y="1451"/>
                    </a:lnTo>
                    <a:lnTo>
                      <a:pt x="1731" y="1166"/>
                    </a:lnTo>
                    <a:lnTo>
                      <a:pt x="218"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6"/>
              <p:cNvSpPr/>
              <p:nvPr/>
            </p:nvSpPr>
            <p:spPr>
              <a:xfrm>
                <a:off x="1564744" y="440105"/>
                <a:ext cx="100970" cy="105722"/>
              </a:xfrm>
              <a:custGeom>
                <a:avLst/>
                <a:gdLst/>
                <a:ahLst/>
                <a:cxnLst/>
                <a:rect l="l" t="t" r="r" b="b"/>
                <a:pathLst>
                  <a:path w="595" h="623" extrusionOk="0">
                    <a:moveTo>
                      <a:pt x="311" y="0"/>
                    </a:moveTo>
                    <a:lnTo>
                      <a:pt x="0" y="400"/>
                    </a:lnTo>
                    <a:lnTo>
                      <a:pt x="285" y="622"/>
                    </a:lnTo>
                    <a:lnTo>
                      <a:pt x="595" y="223"/>
                    </a:lnTo>
                    <a:lnTo>
                      <a:pt x="31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6"/>
              <p:cNvSpPr/>
              <p:nvPr/>
            </p:nvSpPr>
            <p:spPr>
              <a:xfrm>
                <a:off x="1466659" y="566530"/>
                <a:ext cx="101309" cy="105891"/>
              </a:xfrm>
              <a:custGeom>
                <a:avLst/>
                <a:gdLst/>
                <a:ahLst/>
                <a:cxnLst/>
                <a:rect l="l" t="t" r="r" b="b"/>
                <a:pathLst>
                  <a:path w="597" h="624" extrusionOk="0">
                    <a:moveTo>
                      <a:pt x="312" y="1"/>
                    </a:moveTo>
                    <a:lnTo>
                      <a:pt x="1" y="405"/>
                    </a:lnTo>
                    <a:lnTo>
                      <a:pt x="285" y="623"/>
                    </a:lnTo>
                    <a:lnTo>
                      <a:pt x="596" y="224"/>
                    </a:lnTo>
                    <a:lnTo>
                      <a:pt x="312"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6"/>
              <p:cNvSpPr/>
              <p:nvPr/>
            </p:nvSpPr>
            <p:spPr>
              <a:xfrm>
                <a:off x="3752654" y="1778510"/>
                <a:ext cx="170376" cy="198885"/>
              </a:xfrm>
              <a:custGeom>
                <a:avLst/>
                <a:gdLst/>
                <a:ahLst/>
                <a:cxnLst/>
                <a:rect l="l" t="t" r="r" b="b"/>
                <a:pathLst>
                  <a:path w="1004" h="1172" extrusionOk="0">
                    <a:moveTo>
                      <a:pt x="755" y="0"/>
                    </a:moveTo>
                    <a:lnTo>
                      <a:pt x="1" y="977"/>
                    </a:lnTo>
                    <a:lnTo>
                      <a:pt x="249" y="1172"/>
                    </a:lnTo>
                    <a:lnTo>
                      <a:pt x="1004" y="196"/>
                    </a:lnTo>
                    <a:lnTo>
                      <a:pt x="755"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6"/>
              <p:cNvSpPr/>
              <p:nvPr/>
            </p:nvSpPr>
            <p:spPr>
              <a:xfrm>
                <a:off x="3751126" y="1801079"/>
                <a:ext cx="101140" cy="108606"/>
              </a:xfrm>
              <a:custGeom>
                <a:avLst/>
                <a:gdLst/>
                <a:ahLst/>
                <a:cxnLst/>
                <a:rect l="l" t="t" r="r" b="b"/>
                <a:pathLst>
                  <a:path w="596" h="640" extrusionOk="0">
                    <a:moveTo>
                      <a:pt x="347" y="0"/>
                    </a:moveTo>
                    <a:lnTo>
                      <a:pt x="1" y="444"/>
                    </a:lnTo>
                    <a:lnTo>
                      <a:pt x="249" y="639"/>
                    </a:lnTo>
                    <a:lnTo>
                      <a:pt x="595" y="192"/>
                    </a:lnTo>
                    <a:lnTo>
                      <a:pt x="34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6"/>
              <p:cNvSpPr/>
              <p:nvPr/>
            </p:nvSpPr>
            <p:spPr>
              <a:xfrm>
                <a:off x="3211149" y="2022535"/>
                <a:ext cx="150861" cy="150861"/>
              </a:xfrm>
              <a:custGeom>
                <a:avLst/>
                <a:gdLst/>
                <a:ahLst/>
                <a:cxnLst/>
                <a:rect l="l" t="t" r="r" b="b"/>
                <a:pathLst>
                  <a:path w="889" h="889" extrusionOk="0">
                    <a:moveTo>
                      <a:pt x="387" y="0"/>
                    </a:moveTo>
                    <a:lnTo>
                      <a:pt x="0" y="498"/>
                    </a:lnTo>
                    <a:lnTo>
                      <a:pt x="498" y="889"/>
                    </a:lnTo>
                    <a:lnTo>
                      <a:pt x="889" y="387"/>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6"/>
              <p:cNvSpPr/>
              <p:nvPr/>
            </p:nvSpPr>
            <p:spPr>
              <a:xfrm>
                <a:off x="3042470" y="2076668"/>
                <a:ext cx="100970" cy="97406"/>
              </a:xfrm>
              <a:custGeom>
                <a:avLst/>
                <a:gdLst/>
                <a:ahLst/>
                <a:cxnLst/>
                <a:rect l="l" t="t" r="r" b="b"/>
                <a:pathLst>
                  <a:path w="595" h="574" extrusionOk="0">
                    <a:moveTo>
                      <a:pt x="222" y="1"/>
                    </a:moveTo>
                    <a:lnTo>
                      <a:pt x="0" y="285"/>
                    </a:lnTo>
                    <a:lnTo>
                      <a:pt x="373" y="574"/>
                    </a:lnTo>
                    <a:lnTo>
                      <a:pt x="595" y="285"/>
                    </a:lnTo>
                    <a:lnTo>
                      <a:pt x="222"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6"/>
              <p:cNvSpPr/>
              <p:nvPr/>
            </p:nvSpPr>
            <p:spPr>
              <a:xfrm>
                <a:off x="3086930" y="2175432"/>
                <a:ext cx="86715" cy="86715"/>
              </a:xfrm>
              <a:custGeom>
                <a:avLst/>
                <a:gdLst/>
                <a:ahLst/>
                <a:cxnLst/>
                <a:rect l="l" t="t" r="r" b="b"/>
                <a:pathLst>
                  <a:path w="511" h="511" extrusionOk="0">
                    <a:moveTo>
                      <a:pt x="222" y="0"/>
                    </a:moveTo>
                    <a:lnTo>
                      <a:pt x="0" y="289"/>
                    </a:lnTo>
                    <a:lnTo>
                      <a:pt x="289" y="511"/>
                    </a:lnTo>
                    <a:lnTo>
                      <a:pt x="511" y="223"/>
                    </a:lnTo>
                    <a:lnTo>
                      <a:pt x="22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6"/>
              <p:cNvSpPr/>
              <p:nvPr/>
            </p:nvSpPr>
            <p:spPr>
              <a:xfrm>
                <a:off x="3162955" y="2158123"/>
                <a:ext cx="95879" cy="93503"/>
              </a:xfrm>
              <a:custGeom>
                <a:avLst/>
                <a:gdLst/>
                <a:ahLst/>
                <a:cxnLst/>
                <a:rect l="l" t="t" r="r" b="b"/>
                <a:pathLst>
                  <a:path w="565" h="551" extrusionOk="0">
                    <a:moveTo>
                      <a:pt x="222" y="0"/>
                    </a:moveTo>
                    <a:lnTo>
                      <a:pt x="1" y="289"/>
                    </a:lnTo>
                    <a:lnTo>
                      <a:pt x="342" y="551"/>
                    </a:lnTo>
                    <a:lnTo>
                      <a:pt x="564" y="262"/>
                    </a:lnTo>
                    <a:lnTo>
                      <a:pt x="22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6"/>
              <p:cNvSpPr/>
              <p:nvPr/>
            </p:nvSpPr>
            <p:spPr>
              <a:xfrm>
                <a:off x="1402683" y="927477"/>
                <a:ext cx="255564" cy="255564"/>
              </a:xfrm>
              <a:custGeom>
                <a:avLst/>
                <a:gdLst/>
                <a:ahLst/>
                <a:cxnLst/>
                <a:rect l="l" t="t" r="r" b="b"/>
                <a:pathLst>
                  <a:path w="1506" h="1506" extrusionOk="0">
                    <a:moveTo>
                      <a:pt x="755" y="0"/>
                    </a:moveTo>
                    <a:cubicBezTo>
                      <a:pt x="338" y="0"/>
                      <a:pt x="1" y="338"/>
                      <a:pt x="1" y="750"/>
                    </a:cubicBezTo>
                    <a:cubicBezTo>
                      <a:pt x="1" y="1168"/>
                      <a:pt x="338" y="1505"/>
                      <a:pt x="755" y="1505"/>
                    </a:cubicBezTo>
                    <a:cubicBezTo>
                      <a:pt x="1173" y="1505"/>
                      <a:pt x="1506" y="1168"/>
                      <a:pt x="1506" y="750"/>
                    </a:cubicBezTo>
                    <a:cubicBezTo>
                      <a:pt x="1506" y="338"/>
                      <a:pt x="1173" y="0"/>
                      <a:pt x="755" y="0"/>
                    </a:cubicBez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6"/>
              <p:cNvSpPr/>
              <p:nvPr/>
            </p:nvSpPr>
            <p:spPr>
              <a:xfrm>
                <a:off x="2485183" y="645779"/>
                <a:ext cx="249455" cy="187685"/>
              </a:xfrm>
              <a:custGeom>
                <a:avLst/>
                <a:gdLst/>
                <a:ahLst/>
                <a:cxnLst/>
                <a:rect l="l" t="t" r="r" b="b"/>
                <a:pathLst>
                  <a:path w="1470" h="1106" extrusionOk="0">
                    <a:moveTo>
                      <a:pt x="191" y="1"/>
                    </a:moveTo>
                    <a:lnTo>
                      <a:pt x="0" y="306"/>
                    </a:lnTo>
                    <a:lnTo>
                      <a:pt x="1283" y="1105"/>
                    </a:lnTo>
                    <a:lnTo>
                      <a:pt x="1469" y="804"/>
                    </a:lnTo>
                    <a:lnTo>
                      <a:pt x="19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6"/>
              <p:cNvSpPr/>
              <p:nvPr/>
            </p:nvSpPr>
            <p:spPr>
              <a:xfrm>
                <a:off x="5332877" y="1976547"/>
                <a:ext cx="1061458" cy="1062137"/>
              </a:xfrm>
              <a:custGeom>
                <a:avLst/>
                <a:gdLst/>
                <a:ahLst/>
                <a:cxnLst/>
                <a:rect l="l" t="t" r="r" b="b"/>
                <a:pathLst>
                  <a:path w="6255" h="6259" extrusionOk="0">
                    <a:moveTo>
                      <a:pt x="3125" y="973"/>
                    </a:moveTo>
                    <a:cubicBezTo>
                      <a:pt x="4315" y="973"/>
                      <a:pt x="5282" y="1940"/>
                      <a:pt x="5282" y="3130"/>
                    </a:cubicBezTo>
                    <a:cubicBezTo>
                      <a:pt x="5282" y="4319"/>
                      <a:pt x="4315" y="5287"/>
                      <a:pt x="3125" y="5287"/>
                    </a:cubicBezTo>
                    <a:cubicBezTo>
                      <a:pt x="1935" y="5287"/>
                      <a:pt x="968" y="4319"/>
                      <a:pt x="968" y="3130"/>
                    </a:cubicBezTo>
                    <a:cubicBezTo>
                      <a:pt x="968" y="1940"/>
                      <a:pt x="1935" y="973"/>
                      <a:pt x="3125" y="973"/>
                    </a:cubicBezTo>
                    <a:close/>
                    <a:moveTo>
                      <a:pt x="3125" y="1"/>
                    </a:moveTo>
                    <a:cubicBezTo>
                      <a:pt x="1402" y="1"/>
                      <a:pt x="1" y="1403"/>
                      <a:pt x="1" y="3130"/>
                    </a:cubicBezTo>
                    <a:cubicBezTo>
                      <a:pt x="1" y="4852"/>
                      <a:pt x="1402" y="6259"/>
                      <a:pt x="3125" y="6259"/>
                    </a:cubicBezTo>
                    <a:cubicBezTo>
                      <a:pt x="4852" y="6259"/>
                      <a:pt x="6254" y="4852"/>
                      <a:pt x="6254" y="3130"/>
                    </a:cubicBezTo>
                    <a:cubicBezTo>
                      <a:pt x="6254" y="1403"/>
                      <a:pt x="4852" y="1"/>
                      <a:pt x="3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6"/>
              <p:cNvSpPr/>
              <p:nvPr/>
            </p:nvSpPr>
            <p:spPr>
              <a:xfrm>
                <a:off x="5148246" y="-1052723"/>
                <a:ext cx="1159373" cy="6987464"/>
              </a:xfrm>
              <a:custGeom>
                <a:avLst/>
                <a:gdLst/>
                <a:ahLst/>
                <a:cxnLst/>
                <a:rect l="l" t="t" r="r" b="b"/>
                <a:pathLst>
                  <a:path w="6832" h="41176" extrusionOk="0">
                    <a:moveTo>
                      <a:pt x="5868" y="1"/>
                    </a:moveTo>
                    <a:lnTo>
                      <a:pt x="1" y="41038"/>
                    </a:lnTo>
                    <a:lnTo>
                      <a:pt x="964" y="41175"/>
                    </a:lnTo>
                    <a:lnTo>
                      <a:pt x="6831" y="138"/>
                    </a:lnTo>
                    <a:lnTo>
                      <a:pt x="58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6"/>
              <p:cNvSpPr/>
              <p:nvPr/>
            </p:nvSpPr>
            <p:spPr>
              <a:xfrm>
                <a:off x="5419423" y="-1052723"/>
                <a:ext cx="1159204" cy="6987464"/>
              </a:xfrm>
              <a:custGeom>
                <a:avLst/>
                <a:gdLst/>
                <a:ahLst/>
                <a:cxnLst/>
                <a:rect l="l" t="t" r="r" b="b"/>
                <a:pathLst>
                  <a:path w="6831" h="41176" extrusionOk="0">
                    <a:moveTo>
                      <a:pt x="5868" y="1"/>
                    </a:moveTo>
                    <a:lnTo>
                      <a:pt x="1" y="41038"/>
                    </a:lnTo>
                    <a:lnTo>
                      <a:pt x="964" y="41175"/>
                    </a:lnTo>
                    <a:lnTo>
                      <a:pt x="6831" y="138"/>
                    </a:lnTo>
                    <a:lnTo>
                      <a:pt x="58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6"/>
              <p:cNvSpPr/>
              <p:nvPr/>
            </p:nvSpPr>
            <p:spPr>
              <a:xfrm>
                <a:off x="4566014" y="1300132"/>
                <a:ext cx="2594844" cy="2414286"/>
              </a:xfrm>
              <a:custGeom>
                <a:avLst/>
                <a:gdLst/>
                <a:ahLst/>
                <a:cxnLst/>
                <a:rect l="l" t="t" r="r" b="b"/>
                <a:pathLst>
                  <a:path w="15291" h="14227" extrusionOk="0">
                    <a:moveTo>
                      <a:pt x="5380" y="822"/>
                    </a:moveTo>
                    <a:cubicBezTo>
                      <a:pt x="5421" y="822"/>
                      <a:pt x="5456" y="827"/>
                      <a:pt x="5495" y="831"/>
                    </a:cubicBezTo>
                    <a:lnTo>
                      <a:pt x="11217" y="1514"/>
                    </a:lnTo>
                    <a:cubicBezTo>
                      <a:pt x="11567" y="1555"/>
                      <a:pt x="11874" y="1786"/>
                      <a:pt x="12015" y="2110"/>
                    </a:cubicBezTo>
                    <a:lnTo>
                      <a:pt x="14279" y="7409"/>
                    </a:lnTo>
                    <a:cubicBezTo>
                      <a:pt x="14422" y="7733"/>
                      <a:pt x="14377" y="8110"/>
                      <a:pt x="14164" y="8394"/>
                    </a:cubicBezTo>
                    <a:lnTo>
                      <a:pt x="10711" y="13006"/>
                    </a:lnTo>
                    <a:cubicBezTo>
                      <a:pt x="10520" y="13260"/>
                      <a:pt x="10220" y="13407"/>
                      <a:pt x="9907" y="13407"/>
                    </a:cubicBezTo>
                    <a:cubicBezTo>
                      <a:pt x="9871" y="13407"/>
                      <a:pt x="9834" y="13405"/>
                      <a:pt x="9797" y="13401"/>
                    </a:cubicBezTo>
                    <a:lnTo>
                      <a:pt x="4075" y="12713"/>
                    </a:lnTo>
                    <a:cubicBezTo>
                      <a:pt x="3725" y="12672"/>
                      <a:pt x="3418" y="12442"/>
                      <a:pt x="3276" y="12118"/>
                    </a:cubicBezTo>
                    <a:lnTo>
                      <a:pt x="1009" y="6823"/>
                    </a:lnTo>
                    <a:cubicBezTo>
                      <a:pt x="871" y="6494"/>
                      <a:pt x="915" y="6117"/>
                      <a:pt x="1128" y="5834"/>
                    </a:cubicBezTo>
                    <a:lnTo>
                      <a:pt x="4581" y="1221"/>
                    </a:lnTo>
                    <a:cubicBezTo>
                      <a:pt x="4772" y="969"/>
                      <a:pt x="5069" y="822"/>
                      <a:pt x="5380" y="822"/>
                    </a:cubicBezTo>
                    <a:close/>
                    <a:moveTo>
                      <a:pt x="5373" y="1"/>
                    </a:moveTo>
                    <a:cubicBezTo>
                      <a:pt x="4807" y="1"/>
                      <a:pt x="4266" y="269"/>
                      <a:pt x="3924" y="729"/>
                    </a:cubicBezTo>
                    <a:lnTo>
                      <a:pt x="472" y="5340"/>
                    </a:lnTo>
                    <a:cubicBezTo>
                      <a:pt x="81" y="5860"/>
                      <a:pt x="1" y="6553"/>
                      <a:pt x="254" y="7147"/>
                    </a:cubicBezTo>
                    <a:lnTo>
                      <a:pt x="2522" y="12442"/>
                    </a:lnTo>
                    <a:cubicBezTo>
                      <a:pt x="2775" y="13037"/>
                      <a:pt x="3334" y="13454"/>
                      <a:pt x="3977" y="13530"/>
                    </a:cubicBezTo>
                    <a:lnTo>
                      <a:pt x="9699" y="14217"/>
                    </a:lnTo>
                    <a:cubicBezTo>
                      <a:pt x="9770" y="14222"/>
                      <a:pt x="9841" y="14226"/>
                      <a:pt x="9912" y="14226"/>
                    </a:cubicBezTo>
                    <a:cubicBezTo>
                      <a:pt x="10480" y="14226"/>
                      <a:pt x="11022" y="13960"/>
                      <a:pt x="11368" y="13498"/>
                    </a:cubicBezTo>
                    <a:lnTo>
                      <a:pt x="14821" y="8887"/>
                    </a:lnTo>
                    <a:cubicBezTo>
                      <a:pt x="15207" y="8372"/>
                      <a:pt x="15291" y="7680"/>
                      <a:pt x="15038" y="7085"/>
                    </a:cubicBezTo>
                    <a:lnTo>
                      <a:pt x="12771" y="1786"/>
                    </a:lnTo>
                    <a:cubicBezTo>
                      <a:pt x="12513" y="1190"/>
                      <a:pt x="11958" y="774"/>
                      <a:pt x="11315" y="698"/>
                    </a:cubicBezTo>
                    <a:lnTo>
                      <a:pt x="5593" y="14"/>
                    </a:lnTo>
                    <a:cubicBezTo>
                      <a:pt x="5520" y="5"/>
                      <a:pt x="5446" y="1"/>
                      <a:pt x="5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6"/>
              <p:cNvSpPr/>
              <p:nvPr/>
            </p:nvSpPr>
            <p:spPr>
              <a:xfrm>
                <a:off x="2712578" y="959719"/>
                <a:ext cx="2704639" cy="1620441"/>
              </a:xfrm>
              <a:custGeom>
                <a:avLst/>
                <a:gdLst/>
                <a:ahLst/>
                <a:cxnLst/>
                <a:rect l="l" t="t" r="r" b="b"/>
                <a:pathLst>
                  <a:path w="15938" h="9549" extrusionOk="0">
                    <a:moveTo>
                      <a:pt x="12379" y="1"/>
                    </a:moveTo>
                    <a:lnTo>
                      <a:pt x="6693" y="7493"/>
                    </a:lnTo>
                    <a:cubicBezTo>
                      <a:pt x="6170" y="8181"/>
                      <a:pt x="5406" y="8616"/>
                      <a:pt x="4546" y="8709"/>
                    </a:cubicBezTo>
                    <a:cubicBezTo>
                      <a:pt x="4430" y="8721"/>
                      <a:pt x="4314" y="8728"/>
                      <a:pt x="4199" y="8728"/>
                    </a:cubicBezTo>
                    <a:cubicBezTo>
                      <a:pt x="3462" y="8728"/>
                      <a:pt x="2761" y="8470"/>
                      <a:pt x="2188" y="7986"/>
                    </a:cubicBezTo>
                    <a:lnTo>
                      <a:pt x="2016" y="7834"/>
                    </a:lnTo>
                    <a:cubicBezTo>
                      <a:pt x="773" y="6783"/>
                      <a:pt x="546" y="4985"/>
                      <a:pt x="1492" y="3653"/>
                    </a:cubicBezTo>
                    <a:lnTo>
                      <a:pt x="3524" y="783"/>
                    </a:lnTo>
                    <a:lnTo>
                      <a:pt x="2854" y="308"/>
                    </a:lnTo>
                    <a:lnTo>
                      <a:pt x="817" y="3179"/>
                    </a:lnTo>
                    <a:cubicBezTo>
                      <a:pt x="249" y="3987"/>
                      <a:pt x="0" y="4968"/>
                      <a:pt x="125" y="5949"/>
                    </a:cubicBezTo>
                    <a:cubicBezTo>
                      <a:pt x="244" y="6929"/>
                      <a:pt x="728" y="7822"/>
                      <a:pt x="1483" y="8465"/>
                    </a:cubicBezTo>
                    <a:lnTo>
                      <a:pt x="1656" y="8612"/>
                    </a:lnTo>
                    <a:cubicBezTo>
                      <a:pt x="2375" y="9224"/>
                      <a:pt x="3267" y="9548"/>
                      <a:pt x="4194" y="9548"/>
                    </a:cubicBezTo>
                    <a:cubicBezTo>
                      <a:pt x="4341" y="9548"/>
                      <a:pt x="4487" y="9539"/>
                      <a:pt x="4634" y="9526"/>
                    </a:cubicBezTo>
                    <a:cubicBezTo>
                      <a:pt x="5722" y="9406"/>
                      <a:pt x="6684" y="8860"/>
                      <a:pt x="7346" y="7990"/>
                    </a:cubicBezTo>
                    <a:lnTo>
                      <a:pt x="12583" y="1093"/>
                    </a:lnTo>
                    <a:lnTo>
                      <a:pt x="15508" y="2891"/>
                    </a:lnTo>
                    <a:lnTo>
                      <a:pt x="15938" y="2194"/>
                    </a:lnTo>
                    <a:lnTo>
                      <a:pt x="123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6"/>
              <p:cNvSpPr/>
              <p:nvPr/>
            </p:nvSpPr>
            <p:spPr>
              <a:xfrm>
                <a:off x="3953915" y="1124156"/>
                <a:ext cx="1065700" cy="810475"/>
              </a:xfrm>
              <a:custGeom>
                <a:avLst/>
                <a:gdLst/>
                <a:ahLst/>
                <a:cxnLst/>
                <a:rect l="l" t="t" r="r" b="b"/>
                <a:pathLst>
                  <a:path w="6280" h="4776" extrusionOk="0">
                    <a:moveTo>
                      <a:pt x="470" y="0"/>
                    </a:moveTo>
                    <a:lnTo>
                      <a:pt x="0" y="674"/>
                    </a:lnTo>
                    <a:lnTo>
                      <a:pt x="5805" y="4775"/>
                    </a:lnTo>
                    <a:lnTo>
                      <a:pt x="6279" y="4101"/>
                    </a:lnTo>
                    <a:lnTo>
                      <a:pt x="4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6"/>
              <p:cNvSpPr/>
              <p:nvPr/>
            </p:nvSpPr>
            <p:spPr>
              <a:xfrm>
                <a:off x="4205237" y="1741516"/>
                <a:ext cx="585456" cy="470911"/>
              </a:xfrm>
              <a:custGeom>
                <a:avLst/>
                <a:gdLst/>
                <a:ahLst/>
                <a:cxnLst/>
                <a:rect l="l" t="t" r="r" b="b"/>
                <a:pathLst>
                  <a:path w="3450" h="2775" extrusionOk="0">
                    <a:moveTo>
                      <a:pt x="476" y="1"/>
                    </a:moveTo>
                    <a:lnTo>
                      <a:pt x="1" y="676"/>
                    </a:lnTo>
                    <a:lnTo>
                      <a:pt x="2975" y="2775"/>
                    </a:lnTo>
                    <a:lnTo>
                      <a:pt x="3450" y="2100"/>
                    </a:lnTo>
                    <a:lnTo>
                      <a:pt x="4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6"/>
              <p:cNvSpPr/>
              <p:nvPr/>
            </p:nvSpPr>
            <p:spPr>
              <a:xfrm>
                <a:off x="3192991" y="710434"/>
                <a:ext cx="1597702" cy="1158525"/>
              </a:xfrm>
              <a:custGeom>
                <a:avLst/>
                <a:gdLst/>
                <a:ahLst/>
                <a:cxnLst/>
                <a:rect l="l" t="t" r="r" b="b"/>
                <a:pathLst>
                  <a:path w="9415" h="6827" extrusionOk="0">
                    <a:moveTo>
                      <a:pt x="6113" y="1"/>
                    </a:moveTo>
                    <a:lnTo>
                      <a:pt x="2593" y="4706"/>
                    </a:lnTo>
                    <a:cubicBezTo>
                      <a:pt x="1985" y="5518"/>
                      <a:pt x="1013" y="6001"/>
                      <a:pt x="1" y="6001"/>
                    </a:cubicBezTo>
                    <a:lnTo>
                      <a:pt x="1" y="6827"/>
                    </a:lnTo>
                    <a:cubicBezTo>
                      <a:pt x="1270" y="6827"/>
                      <a:pt x="2487" y="6220"/>
                      <a:pt x="3250" y="5198"/>
                    </a:cubicBezTo>
                    <a:lnTo>
                      <a:pt x="6295" y="1128"/>
                    </a:lnTo>
                    <a:lnTo>
                      <a:pt x="8944" y="2975"/>
                    </a:lnTo>
                    <a:lnTo>
                      <a:pt x="9415" y="2300"/>
                    </a:lnTo>
                    <a:lnTo>
                      <a:pt x="6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6"/>
              <p:cNvSpPr/>
              <p:nvPr/>
            </p:nvSpPr>
            <p:spPr>
              <a:xfrm>
                <a:off x="3406131" y="1556206"/>
                <a:ext cx="294765" cy="532850"/>
              </a:xfrm>
              <a:custGeom>
                <a:avLst/>
                <a:gdLst/>
                <a:ahLst/>
                <a:cxnLst/>
                <a:rect l="l" t="t" r="r" b="b"/>
                <a:pathLst>
                  <a:path w="1737" h="3140" extrusionOk="0">
                    <a:moveTo>
                      <a:pt x="1102" y="1"/>
                    </a:moveTo>
                    <a:cubicBezTo>
                      <a:pt x="645" y="547"/>
                      <a:pt x="1" y="1914"/>
                      <a:pt x="871" y="3139"/>
                    </a:cubicBezTo>
                    <a:lnTo>
                      <a:pt x="1541" y="2664"/>
                    </a:lnTo>
                    <a:cubicBezTo>
                      <a:pt x="826" y="1652"/>
                      <a:pt x="1696" y="574"/>
                      <a:pt x="1737" y="525"/>
                    </a:cubicBezTo>
                    <a:lnTo>
                      <a:pt x="11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6"/>
              <p:cNvSpPr/>
              <p:nvPr/>
            </p:nvSpPr>
            <p:spPr>
              <a:xfrm>
                <a:off x="3264604" y="1762049"/>
                <a:ext cx="326328" cy="252510"/>
              </a:xfrm>
              <a:custGeom>
                <a:avLst/>
                <a:gdLst/>
                <a:ahLst/>
                <a:cxnLst/>
                <a:rect l="l" t="t" r="r" b="b"/>
                <a:pathLst>
                  <a:path w="1923" h="1488" extrusionOk="0">
                    <a:moveTo>
                      <a:pt x="156" y="0"/>
                    </a:moveTo>
                    <a:lnTo>
                      <a:pt x="156" y="0"/>
                    </a:lnTo>
                    <a:cubicBezTo>
                      <a:pt x="138" y="93"/>
                      <a:pt x="0" y="928"/>
                      <a:pt x="498" y="1314"/>
                    </a:cubicBezTo>
                    <a:cubicBezTo>
                      <a:pt x="648" y="1429"/>
                      <a:pt x="830" y="1487"/>
                      <a:pt x="1043" y="1487"/>
                    </a:cubicBezTo>
                    <a:cubicBezTo>
                      <a:pt x="1293" y="1487"/>
                      <a:pt x="1590" y="1407"/>
                      <a:pt x="1922" y="1252"/>
                    </a:cubicBezTo>
                    <a:lnTo>
                      <a:pt x="1701" y="777"/>
                    </a:lnTo>
                    <a:cubicBezTo>
                      <a:pt x="1435" y="901"/>
                      <a:pt x="1211" y="964"/>
                      <a:pt x="1044" y="964"/>
                    </a:cubicBezTo>
                    <a:cubicBezTo>
                      <a:pt x="949" y="964"/>
                      <a:pt x="872" y="943"/>
                      <a:pt x="817" y="901"/>
                    </a:cubicBezTo>
                    <a:cubicBezTo>
                      <a:pt x="609" y="736"/>
                      <a:pt x="640" y="253"/>
                      <a:pt x="670" y="93"/>
                    </a:cubicBezTo>
                    <a:lnTo>
                      <a:pt x="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6"/>
              <p:cNvSpPr/>
              <p:nvPr/>
            </p:nvSpPr>
            <p:spPr>
              <a:xfrm>
                <a:off x="1105203" y="2325275"/>
                <a:ext cx="1989364" cy="3559066"/>
              </a:xfrm>
              <a:custGeom>
                <a:avLst/>
                <a:gdLst/>
                <a:ahLst/>
                <a:cxnLst/>
                <a:rect l="l" t="t" r="r" b="b"/>
                <a:pathLst>
                  <a:path w="11723" h="20973" extrusionOk="0">
                    <a:moveTo>
                      <a:pt x="11066" y="0"/>
                    </a:moveTo>
                    <a:lnTo>
                      <a:pt x="2389" y="11430"/>
                    </a:lnTo>
                    <a:cubicBezTo>
                      <a:pt x="1528" y="12561"/>
                      <a:pt x="973" y="13901"/>
                      <a:pt x="773" y="15308"/>
                    </a:cubicBezTo>
                    <a:lnTo>
                      <a:pt x="0" y="20857"/>
                    </a:lnTo>
                    <a:lnTo>
                      <a:pt x="818" y="20972"/>
                    </a:lnTo>
                    <a:lnTo>
                      <a:pt x="1590" y="15425"/>
                    </a:lnTo>
                    <a:cubicBezTo>
                      <a:pt x="1768" y="14155"/>
                      <a:pt x="2268" y="12948"/>
                      <a:pt x="3041" y="11926"/>
                    </a:cubicBezTo>
                    <a:lnTo>
                      <a:pt x="11722" y="498"/>
                    </a:lnTo>
                    <a:lnTo>
                      <a:pt x="110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6"/>
              <p:cNvSpPr/>
              <p:nvPr/>
            </p:nvSpPr>
            <p:spPr>
              <a:xfrm>
                <a:off x="3791854" y="2301178"/>
                <a:ext cx="863421" cy="1789800"/>
              </a:xfrm>
              <a:custGeom>
                <a:avLst/>
                <a:gdLst/>
                <a:ahLst/>
                <a:cxnLst/>
                <a:rect l="l" t="t" r="r" b="b"/>
                <a:pathLst>
                  <a:path w="5088" h="10547" extrusionOk="0">
                    <a:moveTo>
                      <a:pt x="759" y="1"/>
                    </a:moveTo>
                    <a:lnTo>
                      <a:pt x="1" y="320"/>
                    </a:lnTo>
                    <a:lnTo>
                      <a:pt x="4332" y="10546"/>
                    </a:lnTo>
                    <a:lnTo>
                      <a:pt x="5087" y="10227"/>
                    </a:lnTo>
                    <a:lnTo>
                      <a:pt x="7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6"/>
              <p:cNvSpPr/>
              <p:nvPr/>
            </p:nvSpPr>
            <p:spPr>
              <a:xfrm>
                <a:off x="2530323" y="2812646"/>
                <a:ext cx="2338771" cy="1141216"/>
              </a:xfrm>
              <a:custGeom>
                <a:avLst/>
                <a:gdLst/>
                <a:ahLst/>
                <a:cxnLst/>
                <a:rect l="l" t="t" r="r" b="b"/>
                <a:pathLst>
                  <a:path w="13782" h="6725" extrusionOk="0">
                    <a:moveTo>
                      <a:pt x="13453" y="0"/>
                    </a:moveTo>
                    <a:lnTo>
                      <a:pt x="843" y="5464"/>
                    </a:lnTo>
                    <a:lnTo>
                      <a:pt x="843" y="5464"/>
                    </a:lnTo>
                    <a:lnTo>
                      <a:pt x="884" y="2934"/>
                    </a:lnTo>
                    <a:lnTo>
                      <a:pt x="62" y="2921"/>
                    </a:lnTo>
                    <a:lnTo>
                      <a:pt x="1" y="6725"/>
                    </a:lnTo>
                    <a:lnTo>
                      <a:pt x="13781" y="755"/>
                    </a:lnTo>
                    <a:lnTo>
                      <a:pt x="134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6"/>
              <p:cNvSpPr/>
              <p:nvPr/>
            </p:nvSpPr>
            <p:spPr>
              <a:xfrm>
                <a:off x="3334689" y="2420984"/>
                <a:ext cx="1367083" cy="711881"/>
              </a:xfrm>
              <a:custGeom>
                <a:avLst/>
                <a:gdLst/>
                <a:ahLst/>
                <a:cxnLst/>
                <a:rect l="l" t="t" r="r" b="b"/>
                <a:pathLst>
                  <a:path w="8056" h="4195" extrusionOk="0">
                    <a:moveTo>
                      <a:pt x="7724" y="1"/>
                    </a:moveTo>
                    <a:lnTo>
                      <a:pt x="1" y="3445"/>
                    </a:lnTo>
                    <a:lnTo>
                      <a:pt x="333" y="4195"/>
                    </a:lnTo>
                    <a:lnTo>
                      <a:pt x="8056" y="755"/>
                    </a:lnTo>
                    <a:lnTo>
                      <a:pt x="77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6"/>
              <p:cNvSpPr/>
              <p:nvPr/>
            </p:nvSpPr>
            <p:spPr>
              <a:xfrm>
                <a:off x="4761166" y="-316067"/>
                <a:ext cx="318183" cy="1377774"/>
              </a:xfrm>
              <a:custGeom>
                <a:avLst/>
                <a:gdLst/>
                <a:ahLst/>
                <a:cxnLst/>
                <a:rect l="l" t="t" r="r" b="b"/>
                <a:pathLst>
                  <a:path w="1875" h="8119" extrusionOk="0">
                    <a:moveTo>
                      <a:pt x="1057" y="1"/>
                    </a:moveTo>
                    <a:lnTo>
                      <a:pt x="0" y="8012"/>
                    </a:lnTo>
                    <a:lnTo>
                      <a:pt x="817" y="8118"/>
                    </a:lnTo>
                    <a:lnTo>
                      <a:pt x="1874" y="107"/>
                    </a:lnTo>
                    <a:lnTo>
                      <a:pt x="10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6"/>
              <p:cNvSpPr/>
              <p:nvPr/>
            </p:nvSpPr>
            <p:spPr>
              <a:xfrm>
                <a:off x="5424683" y="-240721"/>
                <a:ext cx="254716" cy="1617217"/>
              </a:xfrm>
              <a:custGeom>
                <a:avLst/>
                <a:gdLst/>
                <a:ahLst/>
                <a:cxnLst/>
                <a:rect l="l" t="t" r="r" b="b"/>
                <a:pathLst>
                  <a:path w="1501" h="9530" extrusionOk="0">
                    <a:moveTo>
                      <a:pt x="529" y="1"/>
                    </a:moveTo>
                    <a:lnTo>
                      <a:pt x="1" y="9476"/>
                    </a:lnTo>
                    <a:lnTo>
                      <a:pt x="973" y="9529"/>
                    </a:lnTo>
                    <a:lnTo>
                      <a:pt x="1501" y="54"/>
                    </a:lnTo>
                    <a:lnTo>
                      <a:pt x="5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6"/>
              <p:cNvSpPr/>
              <p:nvPr/>
            </p:nvSpPr>
            <p:spPr>
              <a:xfrm>
                <a:off x="6396371" y="-1208675"/>
                <a:ext cx="576462" cy="2709390"/>
              </a:xfrm>
              <a:custGeom>
                <a:avLst/>
                <a:gdLst/>
                <a:ahLst/>
                <a:cxnLst/>
                <a:rect l="l" t="t" r="r" b="b"/>
                <a:pathLst>
                  <a:path w="3397" h="15966" extrusionOk="0">
                    <a:moveTo>
                      <a:pt x="2432" y="1"/>
                    </a:moveTo>
                    <a:lnTo>
                      <a:pt x="0" y="15815"/>
                    </a:lnTo>
                    <a:lnTo>
                      <a:pt x="959" y="15966"/>
                    </a:lnTo>
                    <a:lnTo>
                      <a:pt x="3396" y="152"/>
                    </a:lnTo>
                    <a:lnTo>
                      <a:pt x="24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6"/>
              <p:cNvSpPr/>
              <p:nvPr/>
            </p:nvSpPr>
            <p:spPr>
              <a:xfrm>
                <a:off x="7054628" y="-1006735"/>
                <a:ext cx="455977" cy="1628417"/>
              </a:xfrm>
              <a:custGeom>
                <a:avLst/>
                <a:gdLst/>
                <a:ahLst/>
                <a:cxnLst/>
                <a:rect l="l" t="t" r="r" b="b"/>
                <a:pathLst>
                  <a:path w="2687" h="9596" extrusionOk="0">
                    <a:moveTo>
                      <a:pt x="1732" y="0"/>
                    </a:moveTo>
                    <a:lnTo>
                      <a:pt x="1" y="9419"/>
                    </a:lnTo>
                    <a:lnTo>
                      <a:pt x="955" y="9596"/>
                    </a:lnTo>
                    <a:lnTo>
                      <a:pt x="2686" y="178"/>
                    </a:lnTo>
                    <a:lnTo>
                      <a:pt x="17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6"/>
              <p:cNvSpPr/>
              <p:nvPr/>
            </p:nvSpPr>
            <p:spPr>
              <a:xfrm>
                <a:off x="7682169" y="-1206979"/>
                <a:ext cx="350256" cy="1364877"/>
              </a:xfrm>
              <a:custGeom>
                <a:avLst/>
                <a:gdLst/>
                <a:ahLst/>
                <a:cxnLst/>
                <a:rect l="l" t="t" r="r" b="b"/>
                <a:pathLst>
                  <a:path w="2064" h="8043" extrusionOk="0">
                    <a:moveTo>
                      <a:pt x="1105" y="0"/>
                    </a:moveTo>
                    <a:lnTo>
                      <a:pt x="0" y="7905"/>
                    </a:lnTo>
                    <a:lnTo>
                      <a:pt x="959" y="8042"/>
                    </a:lnTo>
                    <a:lnTo>
                      <a:pt x="2063" y="133"/>
                    </a:lnTo>
                    <a:lnTo>
                      <a:pt x="11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6"/>
              <p:cNvSpPr/>
              <p:nvPr/>
            </p:nvSpPr>
            <p:spPr>
              <a:xfrm>
                <a:off x="7997467" y="-903559"/>
                <a:ext cx="1758066" cy="948439"/>
              </a:xfrm>
              <a:custGeom>
                <a:avLst/>
                <a:gdLst/>
                <a:ahLst/>
                <a:cxnLst/>
                <a:rect l="l" t="t" r="r" b="b"/>
                <a:pathLst>
                  <a:path w="10360" h="5589" extrusionOk="0">
                    <a:moveTo>
                      <a:pt x="9948" y="1"/>
                    </a:moveTo>
                    <a:lnTo>
                      <a:pt x="1" y="4710"/>
                    </a:lnTo>
                    <a:lnTo>
                      <a:pt x="414" y="5589"/>
                    </a:lnTo>
                    <a:lnTo>
                      <a:pt x="10360" y="879"/>
                    </a:lnTo>
                    <a:lnTo>
                      <a:pt x="99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6"/>
              <p:cNvSpPr/>
              <p:nvPr/>
            </p:nvSpPr>
            <p:spPr>
              <a:xfrm>
                <a:off x="8453953" y="-301812"/>
                <a:ext cx="833215" cy="1392029"/>
              </a:xfrm>
              <a:custGeom>
                <a:avLst/>
                <a:gdLst/>
                <a:ahLst/>
                <a:cxnLst/>
                <a:rect l="l" t="t" r="r" b="b"/>
                <a:pathLst>
                  <a:path w="4910" h="8203" extrusionOk="0">
                    <a:moveTo>
                      <a:pt x="862" y="1"/>
                    </a:moveTo>
                    <a:lnTo>
                      <a:pt x="0" y="449"/>
                    </a:lnTo>
                    <a:lnTo>
                      <a:pt x="4048" y="8203"/>
                    </a:lnTo>
                    <a:lnTo>
                      <a:pt x="4910" y="7754"/>
                    </a:lnTo>
                    <a:lnTo>
                      <a:pt x="8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6"/>
              <p:cNvSpPr/>
              <p:nvPr/>
            </p:nvSpPr>
            <p:spPr>
              <a:xfrm>
                <a:off x="8907555" y="18407"/>
                <a:ext cx="971688" cy="590717"/>
              </a:xfrm>
              <a:custGeom>
                <a:avLst/>
                <a:gdLst/>
                <a:ahLst/>
                <a:cxnLst/>
                <a:rect l="l" t="t" r="r" b="b"/>
                <a:pathLst>
                  <a:path w="5726" h="3481" extrusionOk="0">
                    <a:moveTo>
                      <a:pt x="5299" y="0"/>
                    </a:moveTo>
                    <a:lnTo>
                      <a:pt x="0" y="2606"/>
                    </a:lnTo>
                    <a:lnTo>
                      <a:pt x="430" y="3480"/>
                    </a:lnTo>
                    <a:lnTo>
                      <a:pt x="5726" y="875"/>
                    </a:lnTo>
                    <a:lnTo>
                      <a:pt x="52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6"/>
              <p:cNvSpPr/>
              <p:nvPr/>
            </p:nvSpPr>
            <p:spPr>
              <a:xfrm>
                <a:off x="8626536" y="531233"/>
                <a:ext cx="1169046" cy="647905"/>
              </a:xfrm>
              <a:custGeom>
                <a:avLst/>
                <a:gdLst/>
                <a:ahLst/>
                <a:cxnLst/>
                <a:rect l="l" t="t" r="r" b="b"/>
                <a:pathLst>
                  <a:path w="6889" h="3818" extrusionOk="0">
                    <a:moveTo>
                      <a:pt x="6489" y="0"/>
                    </a:moveTo>
                    <a:lnTo>
                      <a:pt x="1" y="2929"/>
                    </a:lnTo>
                    <a:lnTo>
                      <a:pt x="400" y="3818"/>
                    </a:lnTo>
                    <a:lnTo>
                      <a:pt x="6888" y="889"/>
                    </a:lnTo>
                    <a:lnTo>
                      <a:pt x="6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6"/>
              <p:cNvSpPr/>
              <p:nvPr/>
            </p:nvSpPr>
            <p:spPr>
              <a:xfrm>
                <a:off x="8757542" y="730967"/>
                <a:ext cx="1191616" cy="647057"/>
              </a:xfrm>
              <a:custGeom>
                <a:avLst/>
                <a:gdLst/>
                <a:ahLst/>
                <a:cxnLst/>
                <a:rect l="l" t="t" r="r" b="b"/>
                <a:pathLst>
                  <a:path w="7022" h="3813" extrusionOk="0">
                    <a:moveTo>
                      <a:pt x="6632" y="0"/>
                    </a:moveTo>
                    <a:lnTo>
                      <a:pt x="1" y="2924"/>
                    </a:lnTo>
                    <a:lnTo>
                      <a:pt x="391" y="3813"/>
                    </a:lnTo>
                    <a:lnTo>
                      <a:pt x="7022" y="888"/>
                    </a:lnTo>
                    <a:lnTo>
                      <a:pt x="66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6"/>
              <p:cNvSpPr/>
              <p:nvPr/>
            </p:nvSpPr>
            <p:spPr>
              <a:xfrm>
                <a:off x="4210498" y="195402"/>
                <a:ext cx="727833" cy="638063"/>
              </a:xfrm>
              <a:custGeom>
                <a:avLst/>
                <a:gdLst/>
                <a:ahLst/>
                <a:cxnLst/>
                <a:rect l="l" t="t" r="r" b="b"/>
                <a:pathLst>
                  <a:path w="4289" h="3760" extrusionOk="0">
                    <a:moveTo>
                      <a:pt x="2696" y="0"/>
                    </a:moveTo>
                    <a:lnTo>
                      <a:pt x="1" y="3440"/>
                    </a:lnTo>
                    <a:lnTo>
                      <a:pt x="414" y="3759"/>
                    </a:lnTo>
                    <a:lnTo>
                      <a:pt x="2948" y="524"/>
                    </a:lnTo>
                    <a:lnTo>
                      <a:pt x="4288" y="524"/>
                    </a:lnTo>
                    <a:lnTo>
                      <a:pt x="42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6"/>
              <p:cNvSpPr/>
              <p:nvPr/>
            </p:nvSpPr>
            <p:spPr>
              <a:xfrm>
                <a:off x="3932024" y="19086"/>
                <a:ext cx="627541" cy="495008"/>
              </a:xfrm>
              <a:custGeom>
                <a:avLst/>
                <a:gdLst/>
                <a:ahLst/>
                <a:cxnLst/>
                <a:rect l="l" t="t" r="r" b="b"/>
                <a:pathLst>
                  <a:path w="3698" h="2917" extrusionOk="0">
                    <a:moveTo>
                      <a:pt x="470" y="0"/>
                    </a:moveTo>
                    <a:lnTo>
                      <a:pt x="0" y="675"/>
                    </a:lnTo>
                    <a:lnTo>
                      <a:pt x="3227" y="2917"/>
                    </a:lnTo>
                    <a:lnTo>
                      <a:pt x="3698" y="2242"/>
                    </a:lnTo>
                    <a:lnTo>
                      <a:pt x="4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6"/>
              <p:cNvSpPr/>
              <p:nvPr/>
            </p:nvSpPr>
            <p:spPr>
              <a:xfrm>
                <a:off x="3699199" y="-507316"/>
                <a:ext cx="711881" cy="890403"/>
              </a:xfrm>
              <a:custGeom>
                <a:avLst/>
                <a:gdLst/>
                <a:ahLst/>
                <a:cxnLst/>
                <a:rect l="l" t="t" r="r" b="b"/>
                <a:pathLst>
                  <a:path w="4195" h="5247" extrusionOk="0">
                    <a:moveTo>
                      <a:pt x="3534" y="1"/>
                    </a:moveTo>
                    <a:lnTo>
                      <a:pt x="0" y="4758"/>
                    </a:lnTo>
                    <a:lnTo>
                      <a:pt x="662" y="5247"/>
                    </a:lnTo>
                    <a:lnTo>
                      <a:pt x="4195" y="488"/>
                    </a:lnTo>
                    <a:lnTo>
                      <a:pt x="35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6"/>
              <p:cNvSpPr/>
              <p:nvPr/>
            </p:nvSpPr>
            <p:spPr>
              <a:xfrm>
                <a:off x="6242625" y="2612233"/>
                <a:ext cx="3378338" cy="2325195"/>
              </a:xfrm>
              <a:custGeom>
                <a:avLst/>
                <a:gdLst/>
                <a:ahLst/>
                <a:cxnLst/>
                <a:rect l="l" t="t" r="r" b="b"/>
                <a:pathLst>
                  <a:path w="19908" h="13702" extrusionOk="0">
                    <a:moveTo>
                      <a:pt x="458" y="1"/>
                    </a:moveTo>
                    <a:lnTo>
                      <a:pt x="1" y="685"/>
                    </a:lnTo>
                    <a:lnTo>
                      <a:pt x="19449" y="13702"/>
                    </a:lnTo>
                    <a:lnTo>
                      <a:pt x="19907" y="13019"/>
                    </a:lnTo>
                    <a:lnTo>
                      <a:pt x="4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6"/>
              <p:cNvSpPr/>
              <p:nvPr/>
            </p:nvSpPr>
            <p:spPr>
              <a:xfrm>
                <a:off x="6630554" y="2612233"/>
                <a:ext cx="1032779" cy="1480102"/>
              </a:xfrm>
              <a:custGeom>
                <a:avLst/>
                <a:gdLst/>
                <a:ahLst/>
                <a:cxnLst/>
                <a:rect l="l" t="t" r="r" b="b"/>
                <a:pathLst>
                  <a:path w="6086" h="8722" extrusionOk="0">
                    <a:moveTo>
                      <a:pt x="2805" y="1"/>
                    </a:moveTo>
                    <a:lnTo>
                      <a:pt x="2353" y="685"/>
                    </a:lnTo>
                    <a:lnTo>
                      <a:pt x="4865" y="2349"/>
                    </a:lnTo>
                    <a:lnTo>
                      <a:pt x="1" y="8195"/>
                    </a:lnTo>
                    <a:lnTo>
                      <a:pt x="636" y="8722"/>
                    </a:lnTo>
                    <a:lnTo>
                      <a:pt x="6085" y="2171"/>
                    </a:lnTo>
                    <a:lnTo>
                      <a:pt x="2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6"/>
              <p:cNvSpPr/>
              <p:nvPr/>
            </p:nvSpPr>
            <p:spPr>
              <a:xfrm>
                <a:off x="4970573" y="121583"/>
                <a:ext cx="3400059" cy="2920155"/>
              </a:xfrm>
              <a:custGeom>
                <a:avLst/>
                <a:gdLst/>
                <a:ahLst/>
                <a:cxnLst/>
                <a:rect l="l" t="t" r="r" b="b"/>
                <a:pathLst>
                  <a:path w="20036" h="17208" extrusionOk="0">
                    <a:moveTo>
                      <a:pt x="107" y="0"/>
                    </a:moveTo>
                    <a:lnTo>
                      <a:pt x="1" y="816"/>
                    </a:lnTo>
                    <a:lnTo>
                      <a:pt x="3511" y="1265"/>
                    </a:lnTo>
                    <a:lnTo>
                      <a:pt x="6307" y="1109"/>
                    </a:lnTo>
                    <a:lnTo>
                      <a:pt x="7777" y="1256"/>
                    </a:lnTo>
                    <a:lnTo>
                      <a:pt x="9672" y="2366"/>
                    </a:lnTo>
                    <a:lnTo>
                      <a:pt x="13515" y="3094"/>
                    </a:lnTo>
                    <a:cubicBezTo>
                      <a:pt x="13946" y="3174"/>
                      <a:pt x="14310" y="3458"/>
                      <a:pt x="14488" y="3858"/>
                    </a:cubicBezTo>
                    <a:lnTo>
                      <a:pt x="18935" y="13764"/>
                    </a:lnTo>
                    <a:lnTo>
                      <a:pt x="16693" y="14674"/>
                    </a:lnTo>
                    <a:lnTo>
                      <a:pt x="14949" y="16667"/>
                    </a:lnTo>
                    <a:lnTo>
                      <a:pt x="15566" y="17208"/>
                    </a:lnTo>
                    <a:lnTo>
                      <a:pt x="17186" y="15366"/>
                    </a:lnTo>
                    <a:lnTo>
                      <a:pt x="20035" y="14203"/>
                    </a:lnTo>
                    <a:lnTo>
                      <a:pt x="15238" y="3520"/>
                    </a:lnTo>
                    <a:cubicBezTo>
                      <a:pt x="14949" y="2876"/>
                      <a:pt x="14363" y="2414"/>
                      <a:pt x="13666" y="2286"/>
                    </a:cubicBezTo>
                    <a:lnTo>
                      <a:pt x="9965" y="1584"/>
                    </a:lnTo>
                    <a:lnTo>
                      <a:pt x="8034" y="453"/>
                    </a:lnTo>
                    <a:lnTo>
                      <a:pt x="6325" y="284"/>
                    </a:lnTo>
                    <a:lnTo>
                      <a:pt x="3543" y="444"/>
                    </a:lnTo>
                    <a:lnTo>
                      <a:pt x="1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6"/>
              <p:cNvSpPr/>
              <p:nvPr/>
            </p:nvSpPr>
            <p:spPr>
              <a:xfrm>
                <a:off x="4868075" y="610312"/>
                <a:ext cx="1097603" cy="313431"/>
              </a:xfrm>
              <a:custGeom>
                <a:avLst/>
                <a:gdLst/>
                <a:ahLst/>
                <a:cxnLst/>
                <a:rect l="l" t="t" r="r" b="b"/>
                <a:pathLst>
                  <a:path w="6468" h="1847" extrusionOk="0">
                    <a:moveTo>
                      <a:pt x="134" y="1"/>
                    </a:moveTo>
                    <a:lnTo>
                      <a:pt x="1" y="812"/>
                    </a:lnTo>
                    <a:lnTo>
                      <a:pt x="6339" y="1847"/>
                    </a:lnTo>
                    <a:lnTo>
                      <a:pt x="6468" y="1039"/>
                    </a:lnTo>
                    <a:lnTo>
                      <a:pt x="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6"/>
              <p:cNvSpPr/>
              <p:nvPr/>
            </p:nvSpPr>
            <p:spPr>
              <a:xfrm>
                <a:off x="6244152" y="791040"/>
                <a:ext cx="326328" cy="194643"/>
              </a:xfrm>
              <a:custGeom>
                <a:avLst/>
                <a:gdLst/>
                <a:ahLst/>
                <a:cxnLst/>
                <a:rect l="l" t="t" r="r" b="b"/>
                <a:pathLst>
                  <a:path w="1923" h="1147" extrusionOk="0">
                    <a:moveTo>
                      <a:pt x="0" y="1"/>
                    </a:moveTo>
                    <a:lnTo>
                      <a:pt x="0" y="831"/>
                    </a:lnTo>
                    <a:lnTo>
                      <a:pt x="1923" y="1146"/>
                    </a:lnTo>
                    <a:lnTo>
                      <a:pt x="1923" y="31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6"/>
              <p:cNvSpPr/>
              <p:nvPr/>
            </p:nvSpPr>
            <p:spPr>
              <a:xfrm>
                <a:off x="6802966" y="1761200"/>
                <a:ext cx="460389" cy="314959"/>
              </a:xfrm>
              <a:custGeom>
                <a:avLst/>
                <a:gdLst/>
                <a:ahLst/>
                <a:cxnLst/>
                <a:rect l="l" t="t" r="r" b="b"/>
                <a:pathLst>
                  <a:path w="2713" h="1856" extrusionOk="0">
                    <a:moveTo>
                      <a:pt x="2362" y="1"/>
                    </a:moveTo>
                    <a:lnTo>
                      <a:pt x="1" y="1114"/>
                    </a:lnTo>
                    <a:lnTo>
                      <a:pt x="347" y="1855"/>
                    </a:lnTo>
                    <a:lnTo>
                      <a:pt x="2713" y="747"/>
                    </a:lnTo>
                    <a:lnTo>
                      <a:pt x="23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6"/>
              <p:cNvSpPr/>
              <p:nvPr/>
            </p:nvSpPr>
            <p:spPr>
              <a:xfrm>
                <a:off x="7004906" y="1684497"/>
                <a:ext cx="1740757" cy="860875"/>
              </a:xfrm>
              <a:custGeom>
                <a:avLst/>
                <a:gdLst/>
                <a:ahLst/>
                <a:cxnLst/>
                <a:rect l="l" t="t" r="r" b="b"/>
                <a:pathLst>
                  <a:path w="10258" h="5073" extrusionOk="0">
                    <a:moveTo>
                      <a:pt x="9930" y="0"/>
                    </a:moveTo>
                    <a:lnTo>
                      <a:pt x="1" y="4319"/>
                    </a:lnTo>
                    <a:lnTo>
                      <a:pt x="329" y="5073"/>
                    </a:lnTo>
                    <a:lnTo>
                      <a:pt x="10258" y="750"/>
                    </a:lnTo>
                    <a:lnTo>
                      <a:pt x="99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6"/>
              <p:cNvSpPr/>
              <p:nvPr/>
            </p:nvSpPr>
            <p:spPr>
              <a:xfrm>
                <a:off x="7624133" y="791040"/>
                <a:ext cx="616172" cy="376728"/>
              </a:xfrm>
              <a:custGeom>
                <a:avLst/>
                <a:gdLst/>
                <a:ahLst/>
                <a:cxnLst/>
                <a:rect l="l" t="t" r="r" b="b"/>
                <a:pathLst>
                  <a:path w="3631" h="2220" extrusionOk="0">
                    <a:moveTo>
                      <a:pt x="3298" y="1"/>
                    </a:moveTo>
                    <a:lnTo>
                      <a:pt x="0" y="1470"/>
                    </a:lnTo>
                    <a:lnTo>
                      <a:pt x="332" y="2220"/>
                    </a:lnTo>
                    <a:lnTo>
                      <a:pt x="3630" y="755"/>
                    </a:lnTo>
                    <a:lnTo>
                      <a:pt x="32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6"/>
              <p:cNvSpPr/>
              <p:nvPr/>
            </p:nvSpPr>
            <p:spPr>
              <a:xfrm>
                <a:off x="7431186" y="356614"/>
                <a:ext cx="595299" cy="385722"/>
              </a:xfrm>
              <a:custGeom>
                <a:avLst/>
                <a:gdLst/>
                <a:ahLst/>
                <a:cxnLst/>
                <a:rect l="l" t="t" r="r" b="b"/>
                <a:pathLst>
                  <a:path w="3508" h="2273" extrusionOk="0">
                    <a:moveTo>
                      <a:pt x="3147" y="0"/>
                    </a:moveTo>
                    <a:lnTo>
                      <a:pt x="0" y="1531"/>
                    </a:lnTo>
                    <a:lnTo>
                      <a:pt x="361" y="2272"/>
                    </a:lnTo>
                    <a:lnTo>
                      <a:pt x="3507" y="736"/>
                    </a:lnTo>
                    <a:lnTo>
                      <a:pt x="31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6"/>
              <p:cNvSpPr/>
              <p:nvPr/>
            </p:nvSpPr>
            <p:spPr>
              <a:xfrm>
                <a:off x="3611126" y="-920869"/>
                <a:ext cx="5804842" cy="4021322"/>
              </a:xfrm>
              <a:custGeom>
                <a:avLst/>
                <a:gdLst/>
                <a:ahLst/>
                <a:cxnLst/>
                <a:rect l="l" t="t" r="r" b="b"/>
                <a:pathLst>
                  <a:path w="34207" h="23697" extrusionOk="0">
                    <a:moveTo>
                      <a:pt x="422" y="0"/>
                    </a:moveTo>
                    <a:lnTo>
                      <a:pt x="0" y="701"/>
                    </a:lnTo>
                    <a:lnTo>
                      <a:pt x="2752" y="2358"/>
                    </a:lnTo>
                    <a:cubicBezTo>
                      <a:pt x="3995" y="3108"/>
                      <a:pt x="5353" y="3591"/>
                      <a:pt x="6791" y="3796"/>
                    </a:cubicBezTo>
                    <a:lnTo>
                      <a:pt x="14607" y="4918"/>
                    </a:lnTo>
                    <a:lnTo>
                      <a:pt x="22552" y="6027"/>
                    </a:lnTo>
                    <a:cubicBezTo>
                      <a:pt x="23994" y="6232"/>
                      <a:pt x="25246" y="7129"/>
                      <a:pt x="25894" y="8438"/>
                    </a:cubicBezTo>
                    <a:lnTo>
                      <a:pt x="33470" y="23697"/>
                    </a:lnTo>
                    <a:lnTo>
                      <a:pt x="34206" y="23328"/>
                    </a:lnTo>
                    <a:lnTo>
                      <a:pt x="26631" y="8069"/>
                    </a:lnTo>
                    <a:cubicBezTo>
                      <a:pt x="25858" y="6520"/>
                      <a:pt x="24376" y="5455"/>
                      <a:pt x="22663" y="5216"/>
                    </a:cubicBezTo>
                    <a:lnTo>
                      <a:pt x="14723" y="4101"/>
                    </a:lnTo>
                    <a:lnTo>
                      <a:pt x="6906" y="2983"/>
                    </a:lnTo>
                    <a:cubicBezTo>
                      <a:pt x="5579" y="2792"/>
                      <a:pt x="4327" y="2344"/>
                      <a:pt x="3178" y="1656"/>
                    </a:cubicBezTo>
                    <a:lnTo>
                      <a:pt x="4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6"/>
              <p:cNvSpPr/>
              <p:nvPr/>
            </p:nvSpPr>
            <p:spPr>
              <a:xfrm>
                <a:off x="3794739" y="-1130954"/>
                <a:ext cx="5805691" cy="4021322"/>
              </a:xfrm>
              <a:custGeom>
                <a:avLst/>
                <a:gdLst/>
                <a:ahLst/>
                <a:cxnLst/>
                <a:rect l="l" t="t" r="r" b="b"/>
                <a:pathLst>
                  <a:path w="34212" h="23697" extrusionOk="0">
                    <a:moveTo>
                      <a:pt x="427" y="1"/>
                    </a:moveTo>
                    <a:lnTo>
                      <a:pt x="1" y="706"/>
                    </a:lnTo>
                    <a:lnTo>
                      <a:pt x="2757" y="2361"/>
                    </a:lnTo>
                    <a:cubicBezTo>
                      <a:pt x="4001" y="3107"/>
                      <a:pt x="5359" y="3590"/>
                      <a:pt x="6797" y="3795"/>
                    </a:cubicBezTo>
                    <a:lnTo>
                      <a:pt x="14608" y="4918"/>
                    </a:lnTo>
                    <a:lnTo>
                      <a:pt x="22552" y="6028"/>
                    </a:lnTo>
                    <a:cubicBezTo>
                      <a:pt x="24000" y="6232"/>
                      <a:pt x="25246" y="7132"/>
                      <a:pt x="25895" y="8437"/>
                    </a:cubicBezTo>
                    <a:lnTo>
                      <a:pt x="33475" y="23696"/>
                    </a:lnTo>
                    <a:lnTo>
                      <a:pt x="34212" y="23329"/>
                    </a:lnTo>
                    <a:lnTo>
                      <a:pt x="26631" y="8070"/>
                    </a:lnTo>
                    <a:cubicBezTo>
                      <a:pt x="25864" y="6520"/>
                      <a:pt x="24381" y="5454"/>
                      <a:pt x="22668" y="5215"/>
                    </a:cubicBezTo>
                    <a:lnTo>
                      <a:pt x="14723" y="4106"/>
                    </a:lnTo>
                    <a:lnTo>
                      <a:pt x="6912" y="2983"/>
                    </a:lnTo>
                    <a:cubicBezTo>
                      <a:pt x="5585" y="2791"/>
                      <a:pt x="4329" y="2344"/>
                      <a:pt x="3179" y="1656"/>
                    </a:cubicBezTo>
                    <a:lnTo>
                      <a:pt x="4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6"/>
              <p:cNvSpPr/>
              <p:nvPr/>
            </p:nvSpPr>
            <p:spPr>
              <a:xfrm>
                <a:off x="8068401" y="2854052"/>
                <a:ext cx="1255083" cy="1497580"/>
              </a:xfrm>
              <a:custGeom>
                <a:avLst/>
                <a:gdLst/>
                <a:ahLst/>
                <a:cxnLst/>
                <a:rect l="l" t="t" r="r" b="b"/>
                <a:pathLst>
                  <a:path w="7396" h="8825" extrusionOk="0">
                    <a:moveTo>
                      <a:pt x="6752" y="0"/>
                    </a:moveTo>
                    <a:lnTo>
                      <a:pt x="1279" y="6770"/>
                    </a:lnTo>
                    <a:lnTo>
                      <a:pt x="0" y="8296"/>
                    </a:lnTo>
                    <a:lnTo>
                      <a:pt x="631" y="8824"/>
                    </a:lnTo>
                    <a:lnTo>
                      <a:pt x="1913" y="7293"/>
                    </a:lnTo>
                    <a:lnTo>
                      <a:pt x="7395" y="520"/>
                    </a:lnTo>
                    <a:lnTo>
                      <a:pt x="67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6"/>
              <p:cNvSpPr/>
              <p:nvPr/>
            </p:nvSpPr>
            <p:spPr>
              <a:xfrm>
                <a:off x="2386419" y="-820747"/>
                <a:ext cx="457335" cy="1303277"/>
              </a:xfrm>
              <a:custGeom>
                <a:avLst/>
                <a:gdLst/>
                <a:ahLst/>
                <a:cxnLst/>
                <a:rect l="l" t="t" r="r" b="b"/>
                <a:pathLst>
                  <a:path w="2695" h="7680" extrusionOk="0">
                    <a:moveTo>
                      <a:pt x="2490" y="0"/>
                    </a:moveTo>
                    <a:lnTo>
                      <a:pt x="1971" y="37"/>
                    </a:lnTo>
                    <a:lnTo>
                      <a:pt x="2158" y="2766"/>
                    </a:lnTo>
                    <a:lnTo>
                      <a:pt x="1" y="6046"/>
                    </a:lnTo>
                    <a:lnTo>
                      <a:pt x="1500" y="6929"/>
                    </a:lnTo>
                    <a:lnTo>
                      <a:pt x="1185" y="7377"/>
                    </a:lnTo>
                    <a:lnTo>
                      <a:pt x="1611" y="7680"/>
                    </a:lnTo>
                    <a:lnTo>
                      <a:pt x="2255" y="6769"/>
                    </a:lnTo>
                    <a:lnTo>
                      <a:pt x="742" y="5873"/>
                    </a:lnTo>
                    <a:lnTo>
                      <a:pt x="2695" y="2907"/>
                    </a:lnTo>
                    <a:lnTo>
                      <a:pt x="24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6"/>
              <p:cNvSpPr/>
              <p:nvPr/>
            </p:nvSpPr>
            <p:spPr>
              <a:xfrm>
                <a:off x="392813" y="-991802"/>
                <a:ext cx="2078116" cy="2316371"/>
              </a:xfrm>
              <a:custGeom>
                <a:avLst/>
                <a:gdLst/>
                <a:ahLst/>
                <a:cxnLst/>
                <a:rect l="l" t="t" r="r" b="b"/>
                <a:pathLst>
                  <a:path w="12246" h="13650" extrusionOk="0">
                    <a:moveTo>
                      <a:pt x="6338" y="1"/>
                    </a:moveTo>
                    <a:lnTo>
                      <a:pt x="1238" y="6539"/>
                    </a:lnTo>
                    <a:cubicBezTo>
                      <a:pt x="288" y="7756"/>
                      <a:pt x="1" y="9362"/>
                      <a:pt x="475" y="10831"/>
                    </a:cubicBezTo>
                    <a:lnTo>
                      <a:pt x="839" y="11958"/>
                    </a:lnTo>
                    <a:cubicBezTo>
                      <a:pt x="1052" y="12619"/>
                      <a:pt x="1669" y="13068"/>
                      <a:pt x="2365" y="13068"/>
                    </a:cubicBezTo>
                    <a:lnTo>
                      <a:pt x="4070" y="13068"/>
                    </a:lnTo>
                    <a:cubicBezTo>
                      <a:pt x="4514" y="13068"/>
                      <a:pt x="4954" y="13139"/>
                      <a:pt x="5374" y="13285"/>
                    </a:cubicBezTo>
                    <a:lnTo>
                      <a:pt x="6200" y="13569"/>
                    </a:lnTo>
                    <a:cubicBezTo>
                      <a:pt x="6360" y="13623"/>
                      <a:pt x="6525" y="13649"/>
                      <a:pt x="6689" y="13649"/>
                    </a:cubicBezTo>
                    <a:cubicBezTo>
                      <a:pt x="6946" y="13649"/>
                      <a:pt x="7199" y="13588"/>
                      <a:pt x="7425" y="13459"/>
                    </a:cubicBezTo>
                    <a:cubicBezTo>
                      <a:pt x="7798" y="13250"/>
                      <a:pt x="8069" y="12890"/>
                      <a:pt x="8158" y="12473"/>
                    </a:cubicBezTo>
                    <a:lnTo>
                      <a:pt x="8233" y="12149"/>
                    </a:lnTo>
                    <a:cubicBezTo>
                      <a:pt x="8437" y="11212"/>
                      <a:pt x="8877" y="10325"/>
                      <a:pt x="9494" y="9593"/>
                    </a:cubicBezTo>
                    <a:lnTo>
                      <a:pt x="10909" y="7910"/>
                    </a:lnTo>
                    <a:lnTo>
                      <a:pt x="10776" y="7542"/>
                    </a:lnTo>
                    <a:cubicBezTo>
                      <a:pt x="10688" y="7293"/>
                      <a:pt x="10803" y="7018"/>
                      <a:pt x="11042" y="6908"/>
                    </a:cubicBezTo>
                    <a:cubicBezTo>
                      <a:pt x="11110" y="6875"/>
                      <a:pt x="11182" y="6859"/>
                      <a:pt x="11255" y="6859"/>
                    </a:cubicBezTo>
                    <a:cubicBezTo>
                      <a:pt x="11341" y="6859"/>
                      <a:pt x="11427" y="6881"/>
                      <a:pt x="11505" y="6925"/>
                    </a:cubicBezTo>
                    <a:lnTo>
                      <a:pt x="11993" y="7196"/>
                    </a:lnTo>
                    <a:lnTo>
                      <a:pt x="12245" y="6738"/>
                    </a:lnTo>
                    <a:lnTo>
                      <a:pt x="11757" y="6468"/>
                    </a:lnTo>
                    <a:cubicBezTo>
                      <a:pt x="11602" y="6380"/>
                      <a:pt x="11430" y="6336"/>
                      <a:pt x="11257" y="6336"/>
                    </a:cubicBezTo>
                    <a:cubicBezTo>
                      <a:pt x="11108" y="6336"/>
                      <a:pt x="10959" y="6369"/>
                      <a:pt x="10821" y="6433"/>
                    </a:cubicBezTo>
                    <a:cubicBezTo>
                      <a:pt x="10333" y="6658"/>
                      <a:pt x="10102" y="7213"/>
                      <a:pt x="10284" y="7719"/>
                    </a:cubicBezTo>
                    <a:lnTo>
                      <a:pt x="10315" y="7803"/>
                    </a:lnTo>
                    <a:lnTo>
                      <a:pt x="9094" y="9255"/>
                    </a:lnTo>
                    <a:cubicBezTo>
                      <a:pt x="8420" y="10054"/>
                      <a:pt x="7945" y="11017"/>
                      <a:pt x="7718" y="12033"/>
                    </a:cubicBezTo>
                    <a:lnTo>
                      <a:pt x="7648" y="12357"/>
                    </a:lnTo>
                    <a:cubicBezTo>
                      <a:pt x="7590" y="12633"/>
                      <a:pt x="7412" y="12869"/>
                      <a:pt x="7168" y="13002"/>
                    </a:cubicBezTo>
                    <a:cubicBezTo>
                      <a:pt x="7019" y="13086"/>
                      <a:pt x="6853" y="13128"/>
                      <a:pt x="6686" y="13128"/>
                    </a:cubicBezTo>
                    <a:cubicBezTo>
                      <a:pt x="6580" y="13128"/>
                      <a:pt x="6473" y="13111"/>
                      <a:pt x="6369" y="13076"/>
                    </a:cubicBezTo>
                    <a:lnTo>
                      <a:pt x="5544" y="12793"/>
                    </a:lnTo>
                    <a:cubicBezTo>
                      <a:pt x="5069" y="12629"/>
                      <a:pt x="4571" y="12544"/>
                      <a:pt x="4070" y="12544"/>
                    </a:cubicBezTo>
                    <a:lnTo>
                      <a:pt x="2365" y="12544"/>
                    </a:lnTo>
                    <a:cubicBezTo>
                      <a:pt x="1896" y="12544"/>
                      <a:pt x="1482" y="12242"/>
                      <a:pt x="1336" y="11794"/>
                    </a:cubicBezTo>
                    <a:lnTo>
                      <a:pt x="976" y="10671"/>
                    </a:lnTo>
                    <a:cubicBezTo>
                      <a:pt x="554" y="9366"/>
                      <a:pt x="808" y="7942"/>
                      <a:pt x="1652" y="6863"/>
                    </a:cubicBezTo>
                    <a:lnTo>
                      <a:pt x="6751" y="320"/>
                    </a:lnTo>
                    <a:lnTo>
                      <a:pt x="63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6"/>
              <p:cNvSpPr/>
              <p:nvPr/>
            </p:nvSpPr>
            <p:spPr>
              <a:xfrm>
                <a:off x="476983" y="-221206"/>
                <a:ext cx="1200101" cy="970330"/>
              </a:xfrm>
              <a:custGeom>
                <a:avLst/>
                <a:gdLst/>
                <a:ahLst/>
                <a:cxnLst/>
                <a:rect l="l" t="t" r="r" b="b"/>
                <a:pathLst>
                  <a:path w="7072" h="5718" extrusionOk="0">
                    <a:moveTo>
                      <a:pt x="4857" y="1"/>
                    </a:moveTo>
                    <a:lnTo>
                      <a:pt x="2096" y="3715"/>
                    </a:lnTo>
                    <a:cubicBezTo>
                      <a:pt x="1599" y="4390"/>
                      <a:pt x="836" y="4821"/>
                      <a:pt x="1" y="4896"/>
                    </a:cubicBezTo>
                    <a:lnTo>
                      <a:pt x="77" y="5718"/>
                    </a:lnTo>
                    <a:cubicBezTo>
                      <a:pt x="1142" y="5615"/>
                      <a:pt x="2119" y="5065"/>
                      <a:pt x="2758" y="4208"/>
                    </a:cubicBezTo>
                    <a:lnTo>
                      <a:pt x="5061" y="1105"/>
                    </a:lnTo>
                    <a:lnTo>
                      <a:pt x="6632" y="2100"/>
                    </a:lnTo>
                    <a:lnTo>
                      <a:pt x="7072" y="1408"/>
                    </a:lnTo>
                    <a:lnTo>
                      <a:pt x="48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6"/>
              <p:cNvSpPr/>
              <p:nvPr/>
            </p:nvSpPr>
            <p:spPr>
              <a:xfrm>
                <a:off x="-648960" y="-862153"/>
                <a:ext cx="1255083" cy="1486211"/>
              </a:xfrm>
              <a:custGeom>
                <a:avLst/>
                <a:gdLst/>
                <a:ahLst/>
                <a:cxnLst/>
                <a:rect l="l" t="t" r="r" b="b"/>
                <a:pathLst>
                  <a:path w="7396" h="8758" extrusionOk="0">
                    <a:moveTo>
                      <a:pt x="6761" y="1"/>
                    </a:moveTo>
                    <a:lnTo>
                      <a:pt x="1" y="8234"/>
                    </a:lnTo>
                    <a:lnTo>
                      <a:pt x="636" y="8758"/>
                    </a:lnTo>
                    <a:lnTo>
                      <a:pt x="7395" y="525"/>
                    </a:lnTo>
                    <a:lnTo>
                      <a:pt x="67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6"/>
              <p:cNvSpPr/>
              <p:nvPr/>
            </p:nvSpPr>
            <p:spPr>
              <a:xfrm>
                <a:off x="-483166" y="335402"/>
                <a:ext cx="1011736" cy="578668"/>
              </a:xfrm>
              <a:custGeom>
                <a:avLst/>
                <a:gdLst/>
                <a:ahLst/>
                <a:cxnLst/>
                <a:rect l="l" t="t" r="r" b="b"/>
                <a:pathLst>
                  <a:path w="5962" h="3410" extrusionOk="0">
                    <a:moveTo>
                      <a:pt x="515" y="1"/>
                    </a:moveTo>
                    <a:lnTo>
                      <a:pt x="1" y="644"/>
                    </a:lnTo>
                    <a:lnTo>
                      <a:pt x="2166" y="2375"/>
                    </a:lnTo>
                    <a:cubicBezTo>
                      <a:pt x="3010" y="3050"/>
                      <a:pt x="4057" y="3409"/>
                      <a:pt x="5122" y="3409"/>
                    </a:cubicBezTo>
                    <a:cubicBezTo>
                      <a:pt x="5402" y="3409"/>
                      <a:pt x="5681" y="3387"/>
                      <a:pt x="5961" y="3334"/>
                    </a:cubicBezTo>
                    <a:lnTo>
                      <a:pt x="5814" y="2526"/>
                    </a:lnTo>
                    <a:cubicBezTo>
                      <a:pt x="5584" y="2568"/>
                      <a:pt x="5352" y="2588"/>
                      <a:pt x="5121" y="2588"/>
                    </a:cubicBezTo>
                    <a:cubicBezTo>
                      <a:pt x="4240" y="2588"/>
                      <a:pt x="3376" y="2291"/>
                      <a:pt x="2676" y="1732"/>
                    </a:cubicBezTo>
                    <a:lnTo>
                      <a:pt x="5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6"/>
              <p:cNvSpPr/>
              <p:nvPr/>
            </p:nvSpPr>
            <p:spPr>
              <a:xfrm>
                <a:off x="1629399" y="1168447"/>
                <a:ext cx="1897557" cy="2285316"/>
              </a:xfrm>
              <a:custGeom>
                <a:avLst/>
                <a:gdLst/>
                <a:ahLst/>
                <a:cxnLst/>
                <a:rect l="l" t="t" r="r" b="b"/>
                <a:pathLst>
                  <a:path w="11182" h="13467" extrusionOk="0">
                    <a:moveTo>
                      <a:pt x="463" y="0"/>
                    </a:moveTo>
                    <a:lnTo>
                      <a:pt x="1" y="684"/>
                    </a:lnTo>
                    <a:lnTo>
                      <a:pt x="3334" y="2921"/>
                    </a:lnTo>
                    <a:lnTo>
                      <a:pt x="3534" y="7861"/>
                    </a:lnTo>
                    <a:lnTo>
                      <a:pt x="2131" y="9525"/>
                    </a:lnTo>
                    <a:lnTo>
                      <a:pt x="1940" y="10418"/>
                    </a:lnTo>
                    <a:lnTo>
                      <a:pt x="5394" y="12854"/>
                    </a:lnTo>
                    <a:cubicBezTo>
                      <a:pt x="5984" y="13271"/>
                      <a:pt x="6662" y="13466"/>
                      <a:pt x="7342" y="13466"/>
                    </a:cubicBezTo>
                    <a:cubicBezTo>
                      <a:pt x="8393" y="13466"/>
                      <a:pt x="9432" y="12983"/>
                      <a:pt x="10093" y="12073"/>
                    </a:cubicBezTo>
                    <a:cubicBezTo>
                      <a:pt x="11181" y="10572"/>
                      <a:pt x="10880" y="8513"/>
                      <a:pt x="9411" y="7390"/>
                    </a:cubicBezTo>
                    <a:lnTo>
                      <a:pt x="8895" y="6995"/>
                    </a:lnTo>
                    <a:lnTo>
                      <a:pt x="8393" y="7648"/>
                    </a:lnTo>
                    <a:lnTo>
                      <a:pt x="8909" y="8042"/>
                    </a:lnTo>
                    <a:cubicBezTo>
                      <a:pt x="10023" y="8895"/>
                      <a:pt x="10253" y="10453"/>
                      <a:pt x="9428" y="11590"/>
                    </a:cubicBezTo>
                    <a:cubicBezTo>
                      <a:pt x="8927" y="12280"/>
                      <a:pt x="8139" y="12648"/>
                      <a:pt x="7341" y="12648"/>
                    </a:cubicBezTo>
                    <a:cubicBezTo>
                      <a:pt x="6830" y="12648"/>
                      <a:pt x="6315" y="12497"/>
                      <a:pt x="5869" y="12184"/>
                    </a:cubicBezTo>
                    <a:lnTo>
                      <a:pt x="2854" y="10058"/>
                    </a:lnTo>
                    <a:lnTo>
                      <a:pt x="2890" y="9898"/>
                    </a:lnTo>
                    <a:lnTo>
                      <a:pt x="4368" y="8149"/>
                    </a:lnTo>
                    <a:lnTo>
                      <a:pt x="4138" y="2468"/>
                    </a:lnTo>
                    <a:lnTo>
                      <a:pt x="4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6"/>
              <p:cNvSpPr/>
              <p:nvPr/>
            </p:nvSpPr>
            <p:spPr>
              <a:xfrm>
                <a:off x="143358" y="1682121"/>
                <a:ext cx="1892976" cy="1294113"/>
              </a:xfrm>
              <a:custGeom>
                <a:avLst/>
                <a:gdLst/>
                <a:ahLst/>
                <a:cxnLst/>
                <a:rect l="l" t="t" r="r" b="b"/>
                <a:pathLst>
                  <a:path w="11155" h="7626" extrusionOk="0">
                    <a:moveTo>
                      <a:pt x="383" y="0"/>
                    </a:moveTo>
                    <a:lnTo>
                      <a:pt x="1" y="728"/>
                    </a:lnTo>
                    <a:lnTo>
                      <a:pt x="1018" y="1266"/>
                    </a:lnTo>
                    <a:cubicBezTo>
                      <a:pt x="1661" y="1602"/>
                      <a:pt x="2061" y="2268"/>
                      <a:pt x="2061" y="2997"/>
                    </a:cubicBezTo>
                    <a:lnTo>
                      <a:pt x="2061" y="4954"/>
                    </a:lnTo>
                    <a:lnTo>
                      <a:pt x="3605" y="5269"/>
                    </a:lnTo>
                    <a:lnTo>
                      <a:pt x="7893" y="7625"/>
                    </a:lnTo>
                    <a:lnTo>
                      <a:pt x="11154" y="7625"/>
                    </a:lnTo>
                    <a:lnTo>
                      <a:pt x="11154" y="6800"/>
                    </a:lnTo>
                    <a:lnTo>
                      <a:pt x="8106" y="6800"/>
                    </a:lnTo>
                    <a:lnTo>
                      <a:pt x="3889" y="4492"/>
                    </a:lnTo>
                    <a:lnTo>
                      <a:pt x="2886" y="4284"/>
                    </a:lnTo>
                    <a:lnTo>
                      <a:pt x="2886" y="2997"/>
                    </a:lnTo>
                    <a:cubicBezTo>
                      <a:pt x="2886" y="1962"/>
                      <a:pt x="2317" y="1017"/>
                      <a:pt x="1399" y="537"/>
                    </a:cubicBezTo>
                    <a:lnTo>
                      <a:pt x="3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6"/>
              <p:cNvSpPr/>
              <p:nvPr/>
            </p:nvSpPr>
            <p:spPr>
              <a:xfrm>
                <a:off x="-487747" y="1088010"/>
                <a:ext cx="1194670" cy="1089119"/>
              </a:xfrm>
              <a:custGeom>
                <a:avLst/>
                <a:gdLst/>
                <a:ahLst/>
                <a:cxnLst/>
                <a:rect l="l" t="t" r="r" b="b"/>
                <a:pathLst>
                  <a:path w="7040" h="6418" extrusionOk="0">
                    <a:moveTo>
                      <a:pt x="6405" y="0"/>
                    </a:moveTo>
                    <a:cubicBezTo>
                      <a:pt x="6294" y="133"/>
                      <a:pt x="3760" y="3262"/>
                      <a:pt x="3147" y="4767"/>
                    </a:cubicBezTo>
                    <a:cubicBezTo>
                      <a:pt x="2905" y="5348"/>
                      <a:pt x="2304" y="5594"/>
                      <a:pt x="1760" y="5594"/>
                    </a:cubicBezTo>
                    <a:cubicBezTo>
                      <a:pt x="1705" y="5594"/>
                      <a:pt x="1652" y="5592"/>
                      <a:pt x="1599" y="5587"/>
                    </a:cubicBezTo>
                    <a:cubicBezTo>
                      <a:pt x="1181" y="5548"/>
                      <a:pt x="853" y="5361"/>
                      <a:pt x="804" y="5126"/>
                    </a:cubicBezTo>
                    <a:lnTo>
                      <a:pt x="1" y="5294"/>
                    </a:lnTo>
                    <a:cubicBezTo>
                      <a:pt x="124" y="5898"/>
                      <a:pt x="724" y="6333"/>
                      <a:pt x="1527" y="6404"/>
                    </a:cubicBezTo>
                    <a:cubicBezTo>
                      <a:pt x="1603" y="6413"/>
                      <a:pt x="1679" y="6418"/>
                      <a:pt x="1758" y="6418"/>
                    </a:cubicBezTo>
                    <a:cubicBezTo>
                      <a:pt x="2588" y="6418"/>
                      <a:pt x="3520" y="6018"/>
                      <a:pt x="3906" y="5077"/>
                    </a:cubicBezTo>
                    <a:cubicBezTo>
                      <a:pt x="4479" y="3688"/>
                      <a:pt x="7017" y="550"/>
                      <a:pt x="7040" y="519"/>
                    </a:cubicBezTo>
                    <a:lnTo>
                      <a:pt x="64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6"/>
              <p:cNvSpPr/>
              <p:nvPr/>
            </p:nvSpPr>
            <p:spPr>
              <a:xfrm>
                <a:off x="600692" y="3407266"/>
                <a:ext cx="1593799" cy="932148"/>
              </a:xfrm>
              <a:custGeom>
                <a:avLst/>
                <a:gdLst/>
                <a:ahLst/>
                <a:cxnLst/>
                <a:rect l="l" t="t" r="r" b="b"/>
                <a:pathLst>
                  <a:path w="9392" h="5493" extrusionOk="0">
                    <a:moveTo>
                      <a:pt x="7974" y="0"/>
                    </a:moveTo>
                    <a:cubicBezTo>
                      <a:pt x="7563" y="0"/>
                      <a:pt x="7095" y="67"/>
                      <a:pt x="6613" y="269"/>
                    </a:cubicBezTo>
                    <a:cubicBezTo>
                      <a:pt x="6187" y="447"/>
                      <a:pt x="5446" y="486"/>
                      <a:pt x="4727" y="522"/>
                    </a:cubicBezTo>
                    <a:cubicBezTo>
                      <a:pt x="3351" y="597"/>
                      <a:pt x="1931" y="677"/>
                      <a:pt x="1390" y="1623"/>
                    </a:cubicBezTo>
                    <a:lnTo>
                      <a:pt x="1310" y="1769"/>
                    </a:lnTo>
                    <a:cubicBezTo>
                      <a:pt x="634" y="2945"/>
                      <a:pt x="0" y="4059"/>
                      <a:pt x="976" y="5493"/>
                    </a:cubicBezTo>
                    <a:lnTo>
                      <a:pt x="1656" y="5032"/>
                    </a:lnTo>
                    <a:cubicBezTo>
                      <a:pt x="999" y="4063"/>
                      <a:pt x="1314" y="3424"/>
                      <a:pt x="2024" y="2178"/>
                    </a:cubicBezTo>
                    <a:lnTo>
                      <a:pt x="2109" y="2031"/>
                    </a:lnTo>
                    <a:cubicBezTo>
                      <a:pt x="2424" y="1472"/>
                      <a:pt x="3670" y="1406"/>
                      <a:pt x="4772" y="1343"/>
                    </a:cubicBezTo>
                    <a:cubicBezTo>
                      <a:pt x="5597" y="1299"/>
                      <a:pt x="6374" y="1259"/>
                      <a:pt x="6929" y="1028"/>
                    </a:cubicBezTo>
                    <a:cubicBezTo>
                      <a:pt x="7293" y="874"/>
                      <a:pt x="7653" y="822"/>
                      <a:pt x="7969" y="822"/>
                    </a:cubicBezTo>
                    <a:cubicBezTo>
                      <a:pt x="8592" y="822"/>
                      <a:pt x="9048" y="1020"/>
                      <a:pt x="9055" y="1023"/>
                    </a:cubicBezTo>
                    <a:lnTo>
                      <a:pt x="9391" y="273"/>
                    </a:lnTo>
                    <a:cubicBezTo>
                      <a:pt x="9356" y="256"/>
                      <a:pt x="8775" y="0"/>
                      <a:pt x="7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6"/>
              <p:cNvSpPr/>
              <p:nvPr/>
            </p:nvSpPr>
            <p:spPr>
              <a:xfrm>
                <a:off x="832669" y="3696091"/>
                <a:ext cx="462426" cy="556099"/>
              </a:xfrm>
              <a:custGeom>
                <a:avLst/>
                <a:gdLst/>
                <a:ahLst/>
                <a:cxnLst/>
                <a:rect l="l" t="t" r="r" b="b"/>
                <a:pathLst>
                  <a:path w="2725" h="3277" extrusionOk="0">
                    <a:moveTo>
                      <a:pt x="564" y="1"/>
                    </a:moveTo>
                    <a:lnTo>
                      <a:pt x="0" y="600"/>
                    </a:lnTo>
                    <a:lnTo>
                      <a:pt x="1150" y="1679"/>
                    </a:lnTo>
                    <a:cubicBezTo>
                      <a:pt x="1473" y="1984"/>
                      <a:pt x="1704" y="2375"/>
                      <a:pt x="1811" y="2810"/>
                    </a:cubicBezTo>
                    <a:lnTo>
                      <a:pt x="1930" y="3276"/>
                    </a:lnTo>
                    <a:lnTo>
                      <a:pt x="2725" y="3076"/>
                    </a:lnTo>
                    <a:lnTo>
                      <a:pt x="2610" y="2611"/>
                    </a:lnTo>
                    <a:cubicBezTo>
                      <a:pt x="2463" y="2021"/>
                      <a:pt x="2153" y="1492"/>
                      <a:pt x="1709" y="1079"/>
                    </a:cubicBezTo>
                    <a:lnTo>
                      <a:pt x="5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6"/>
              <p:cNvSpPr/>
              <p:nvPr/>
            </p:nvSpPr>
            <p:spPr>
              <a:xfrm>
                <a:off x="625468" y="2730513"/>
                <a:ext cx="692366" cy="986791"/>
              </a:xfrm>
              <a:custGeom>
                <a:avLst/>
                <a:gdLst/>
                <a:ahLst/>
                <a:cxnLst/>
                <a:rect l="l" t="t" r="r" b="b"/>
                <a:pathLst>
                  <a:path w="4080" h="5815" extrusionOk="0">
                    <a:moveTo>
                      <a:pt x="3467" y="1"/>
                    </a:moveTo>
                    <a:lnTo>
                      <a:pt x="2268" y="1346"/>
                    </a:lnTo>
                    <a:lnTo>
                      <a:pt x="0" y="2828"/>
                    </a:lnTo>
                    <a:lnTo>
                      <a:pt x="1346" y="5814"/>
                    </a:lnTo>
                    <a:lnTo>
                      <a:pt x="2096" y="5478"/>
                    </a:lnTo>
                    <a:lnTo>
                      <a:pt x="1039" y="3134"/>
                    </a:lnTo>
                    <a:lnTo>
                      <a:pt x="2810" y="1971"/>
                    </a:lnTo>
                    <a:lnTo>
                      <a:pt x="4079" y="547"/>
                    </a:lnTo>
                    <a:lnTo>
                      <a:pt x="34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6"/>
              <p:cNvSpPr/>
              <p:nvPr/>
            </p:nvSpPr>
            <p:spPr>
              <a:xfrm>
                <a:off x="-224886" y="3001519"/>
                <a:ext cx="975591" cy="566620"/>
              </a:xfrm>
              <a:custGeom>
                <a:avLst/>
                <a:gdLst/>
                <a:ahLst/>
                <a:cxnLst/>
                <a:rect l="l" t="t" r="r" b="b"/>
                <a:pathLst>
                  <a:path w="5749" h="3339" extrusionOk="0">
                    <a:moveTo>
                      <a:pt x="3711" y="1"/>
                    </a:moveTo>
                    <a:cubicBezTo>
                      <a:pt x="3349" y="1"/>
                      <a:pt x="2993" y="160"/>
                      <a:pt x="2752" y="458"/>
                    </a:cubicBezTo>
                    <a:lnTo>
                      <a:pt x="1097" y="2518"/>
                    </a:lnTo>
                    <a:lnTo>
                      <a:pt x="1" y="2518"/>
                    </a:lnTo>
                    <a:lnTo>
                      <a:pt x="1" y="3339"/>
                    </a:lnTo>
                    <a:lnTo>
                      <a:pt x="1492" y="3339"/>
                    </a:lnTo>
                    <a:lnTo>
                      <a:pt x="3391" y="974"/>
                    </a:lnTo>
                    <a:cubicBezTo>
                      <a:pt x="3471" y="877"/>
                      <a:pt x="3590" y="825"/>
                      <a:pt x="3709" y="825"/>
                    </a:cubicBezTo>
                    <a:cubicBezTo>
                      <a:pt x="3781" y="825"/>
                      <a:pt x="3854" y="844"/>
                      <a:pt x="3920" y="884"/>
                    </a:cubicBezTo>
                    <a:lnTo>
                      <a:pt x="5318" y="1737"/>
                    </a:lnTo>
                    <a:lnTo>
                      <a:pt x="5749" y="1031"/>
                    </a:lnTo>
                    <a:lnTo>
                      <a:pt x="4350" y="179"/>
                    </a:lnTo>
                    <a:cubicBezTo>
                      <a:pt x="4151" y="59"/>
                      <a:pt x="3930" y="1"/>
                      <a:pt x="3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6"/>
              <p:cNvSpPr/>
              <p:nvPr/>
            </p:nvSpPr>
            <p:spPr>
              <a:xfrm>
                <a:off x="-542560" y="3788067"/>
                <a:ext cx="8079298" cy="920609"/>
              </a:xfrm>
              <a:custGeom>
                <a:avLst/>
                <a:gdLst/>
                <a:ahLst/>
                <a:cxnLst/>
                <a:rect l="l" t="t" r="r" b="b"/>
                <a:pathLst>
                  <a:path w="47610" h="5425" extrusionOk="0">
                    <a:moveTo>
                      <a:pt x="443" y="0"/>
                    </a:moveTo>
                    <a:lnTo>
                      <a:pt x="0" y="692"/>
                    </a:lnTo>
                    <a:cubicBezTo>
                      <a:pt x="314" y="893"/>
                      <a:pt x="7478" y="5424"/>
                      <a:pt x="12476" y="5424"/>
                    </a:cubicBezTo>
                    <a:cubicBezTo>
                      <a:pt x="12676" y="5424"/>
                      <a:pt x="12871" y="5414"/>
                      <a:pt x="13062" y="5402"/>
                    </a:cubicBezTo>
                    <a:cubicBezTo>
                      <a:pt x="15081" y="5242"/>
                      <a:pt x="16333" y="4625"/>
                      <a:pt x="17656" y="3968"/>
                    </a:cubicBezTo>
                    <a:cubicBezTo>
                      <a:pt x="19584" y="3014"/>
                      <a:pt x="21762" y="1936"/>
                      <a:pt x="27065" y="1936"/>
                    </a:cubicBezTo>
                    <a:cubicBezTo>
                      <a:pt x="27242" y="1936"/>
                      <a:pt x="27422" y="1937"/>
                      <a:pt x="27606" y="1940"/>
                    </a:cubicBezTo>
                    <a:cubicBezTo>
                      <a:pt x="37011" y="2064"/>
                      <a:pt x="47295" y="4785"/>
                      <a:pt x="47396" y="4812"/>
                    </a:cubicBezTo>
                    <a:lnTo>
                      <a:pt x="47610" y="4017"/>
                    </a:lnTo>
                    <a:cubicBezTo>
                      <a:pt x="47508" y="3990"/>
                      <a:pt x="37127" y="1243"/>
                      <a:pt x="27620" y="1119"/>
                    </a:cubicBezTo>
                    <a:cubicBezTo>
                      <a:pt x="27437" y="1116"/>
                      <a:pt x="27257" y="1115"/>
                      <a:pt x="27080" y="1115"/>
                    </a:cubicBezTo>
                    <a:cubicBezTo>
                      <a:pt x="21575" y="1115"/>
                      <a:pt x="19304" y="2238"/>
                      <a:pt x="17292" y="3231"/>
                    </a:cubicBezTo>
                    <a:cubicBezTo>
                      <a:pt x="15987" y="3880"/>
                      <a:pt x="14860" y="4435"/>
                      <a:pt x="13000" y="4580"/>
                    </a:cubicBezTo>
                    <a:cubicBezTo>
                      <a:pt x="12829" y="4594"/>
                      <a:pt x="12653" y="4600"/>
                      <a:pt x="12474" y="4600"/>
                    </a:cubicBezTo>
                    <a:cubicBezTo>
                      <a:pt x="7721" y="4600"/>
                      <a:pt x="516" y="47"/>
                      <a:pt x="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6"/>
              <p:cNvSpPr/>
              <p:nvPr/>
            </p:nvSpPr>
            <p:spPr>
              <a:xfrm>
                <a:off x="8191771" y="4755004"/>
                <a:ext cx="1304804" cy="876997"/>
              </a:xfrm>
              <a:custGeom>
                <a:avLst/>
                <a:gdLst/>
                <a:ahLst/>
                <a:cxnLst/>
                <a:rect l="l" t="t" r="r" b="b"/>
                <a:pathLst>
                  <a:path w="7689" h="5168" extrusionOk="0">
                    <a:moveTo>
                      <a:pt x="432" y="1"/>
                    </a:moveTo>
                    <a:lnTo>
                      <a:pt x="1" y="698"/>
                    </a:lnTo>
                    <a:lnTo>
                      <a:pt x="7254" y="5167"/>
                    </a:lnTo>
                    <a:lnTo>
                      <a:pt x="7688" y="4466"/>
                    </a:lnTo>
                    <a:lnTo>
                      <a:pt x="4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6"/>
              <p:cNvSpPr/>
              <p:nvPr/>
            </p:nvSpPr>
            <p:spPr>
              <a:xfrm>
                <a:off x="-542560" y="4027511"/>
                <a:ext cx="10039134" cy="1844612"/>
              </a:xfrm>
              <a:custGeom>
                <a:avLst/>
                <a:gdLst/>
                <a:ahLst/>
                <a:cxnLst/>
                <a:rect l="l" t="t" r="r" b="b"/>
                <a:pathLst>
                  <a:path w="59159" h="10870" extrusionOk="0">
                    <a:moveTo>
                      <a:pt x="443" y="0"/>
                    </a:moveTo>
                    <a:lnTo>
                      <a:pt x="0" y="697"/>
                    </a:lnTo>
                    <a:cubicBezTo>
                      <a:pt x="314" y="897"/>
                      <a:pt x="7478" y="5424"/>
                      <a:pt x="12476" y="5424"/>
                    </a:cubicBezTo>
                    <a:cubicBezTo>
                      <a:pt x="12676" y="5424"/>
                      <a:pt x="12871" y="5420"/>
                      <a:pt x="13062" y="5402"/>
                    </a:cubicBezTo>
                    <a:cubicBezTo>
                      <a:pt x="15081" y="5247"/>
                      <a:pt x="16333" y="4630"/>
                      <a:pt x="17656" y="3973"/>
                    </a:cubicBezTo>
                    <a:cubicBezTo>
                      <a:pt x="19584" y="3019"/>
                      <a:pt x="21762" y="1941"/>
                      <a:pt x="27065" y="1941"/>
                    </a:cubicBezTo>
                    <a:cubicBezTo>
                      <a:pt x="27242" y="1941"/>
                      <a:pt x="27422" y="1942"/>
                      <a:pt x="27606" y="1944"/>
                    </a:cubicBezTo>
                    <a:cubicBezTo>
                      <a:pt x="35720" y="2051"/>
                      <a:pt x="44356" y="4052"/>
                      <a:pt x="46811" y="4665"/>
                    </a:cubicBezTo>
                    <a:cubicBezTo>
                      <a:pt x="47171" y="4754"/>
                      <a:pt x="47530" y="4870"/>
                      <a:pt x="47876" y="5003"/>
                    </a:cubicBezTo>
                    <a:lnTo>
                      <a:pt x="49457" y="5624"/>
                    </a:lnTo>
                    <a:cubicBezTo>
                      <a:pt x="50815" y="6152"/>
                      <a:pt x="52128" y="6809"/>
                      <a:pt x="53371" y="7572"/>
                    </a:cubicBezTo>
                    <a:lnTo>
                      <a:pt x="58724" y="10870"/>
                    </a:lnTo>
                    <a:lnTo>
                      <a:pt x="59158" y="10169"/>
                    </a:lnTo>
                    <a:lnTo>
                      <a:pt x="53802" y="6871"/>
                    </a:lnTo>
                    <a:cubicBezTo>
                      <a:pt x="52519" y="6081"/>
                      <a:pt x="51161" y="5402"/>
                      <a:pt x="49758" y="4856"/>
                    </a:cubicBezTo>
                    <a:lnTo>
                      <a:pt x="48174" y="4239"/>
                    </a:lnTo>
                    <a:cubicBezTo>
                      <a:pt x="47796" y="4089"/>
                      <a:pt x="47406" y="3964"/>
                      <a:pt x="47011" y="3866"/>
                    </a:cubicBezTo>
                    <a:cubicBezTo>
                      <a:pt x="44534" y="3249"/>
                      <a:pt x="35818" y="1230"/>
                      <a:pt x="27620" y="1123"/>
                    </a:cubicBezTo>
                    <a:cubicBezTo>
                      <a:pt x="27437" y="1121"/>
                      <a:pt x="27257" y="1120"/>
                      <a:pt x="27080" y="1120"/>
                    </a:cubicBezTo>
                    <a:cubicBezTo>
                      <a:pt x="21575" y="1120"/>
                      <a:pt x="19304" y="2243"/>
                      <a:pt x="17292" y="3237"/>
                    </a:cubicBezTo>
                    <a:cubicBezTo>
                      <a:pt x="15987" y="3880"/>
                      <a:pt x="14860" y="4439"/>
                      <a:pt x="13000" y="4585"/>
                    </a:cubicBezTo>
                    <a:cubicBezTo>
                      <a:pt x="12829" y="4598"/>
                      <a:pt x="12654" y="4605"/>
                      <a:pt x="12475" y="4605"/>
                    </a:cubicBezTo>
                    <a:cubicBezTo>
                      <a:pt x="7721" y="4605"/>
                      <a:pt x="516" y="48"/>
                      <a:pt x="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6"/>
              <p:cNvSpPr/>
              <p:nvPr/>
            </p:nvSpPr>
            <p:spPr>
              <a:xfrm>
                <a:off x="7813176" y="4197717"/>
                <a:ext cx="348898" cy="265237"/>
              </a:xfrm>
              <a:custGeom>
                <a:avLst/>
                <a:gdLst/>
                <a:ahLst/>
                <a:cxnLst/>
                <a:rect l="l" t="t" r="r" b="b"/>
                <a:pathLst>
                  <a:path w="2056" h="1563" extrusionOk="0">
                    <a:moveTo>
                      <a:pt x="1811" y="1"/>
                    </a:moveTo>
                    <a:lnTo>
                      <a:pt x="0" y="1185"/>
                    </a:lnTo>
                    <a:lnTo>
                      <a:pt x="248" y="1562"/>
                    </a:lnTo>
                    <a:lnTo>
                      <a:pt x="2055" y="378"/>
                    </a:lnTo>
                    <a:lnTo>
                      <a:pt x="18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6"/>
              <p:cNvSpPr/>
              <p:nvPr/>
            </p:nvSpPr>
            <p:spPr>
              <a:xfrm>
                <a:off x="8136110" y="4240651"/>
                <a:ext cx="91976" cy="366207"/>
              </a:xfrm>
              <a:custGeom>
                <a:avLst/>
                <a:gdLst/>
                <a:ahLst/>
                <a:cxnLst/>
                <a:rect l="l" t="t" r="r" b="b"/>
                <a:pathLst>
                  <a:path w="542" h="2158" extrusionOk="0">
                    <a:moveTo>
                      <a:pt x="95" y="0"/>
                    </a:moveTo>
                    <a:lnTo>
                      <a:pt x="1" y="2135"/>
                    </a:lnTo>
                    <a:lnTo>
                      <a:pt x="445" y="2157"/>
                    </a:lnTo>
                    <a:lnTo>
                      <a:pt x="542" y="23"/>
                    </a:lnTo>
                    <a:lnTo>
                      <a:pt x="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6"/>
              <p:cNvSpPr/>
              <p:nvPr/>
            </p:nvSpPr>
            <p:spPr>
              <a:xfrm>
                <a:off x="7425926" y="4350106"/>
                <a:ext cx="909239" cy="642475"/>
              </a:xfrm>
              <a:custGeom>
                <a:avLst/>
                <a:gdLst/>
                <a:ahLst/>
                <a:cxnLst/>
                <a:rect l="l" t="t" r="r" b="b"/>
                <a:pathLst>
                  <a:path w="5358" h="3786" extrusionOk="0">
                    <a:moveTo>
                      <a:pt x="2016" y="824"/>
                    </a:moveTo>
                    <a:cubicBezTo>
                      <a:pt x="2322" y="824"/>
                      <a:pt x="2682" y="900"/>
                      <a:pt x="3055" y="1069"/>
                    </a:cubicBezTo>
                    <a:cubicBezTo>
                      <a:pt x="3955" y="1477"/>
                      <a:pt x="4381" y="2196"/>
                      <a:pt x="4204" y="2587"/>
                    </a:cubicBezTo>
                    <a:cubicBezTo>
                      <a:pt x="4103" y="2815"/>
                      <a:pt x="3780" y="2959"/>
                      <a:pt x="3349" y="2959"/>
                    </a:cubicBezTo>
                    <a:cubicBezTo>
                      <a:pt x="3042" y="2959"/>
                      <a:pt x="2679" y="2885"/>
                      <a:pt x="2304" y="2715"/>
                    </a:cubicBezTo>
                    <a:cubicBezTo>
                      <a:pt x="1408" y="2307"/>
                      <a:pt x="977" y="1588"/>
                      <a:pt x="1154" y="1197"/>
                    </a:cubicBezTo>
                    <a:cubicBezTo>
                      <a:pt x="1256" y="971"/>
                      <a:pt x="1580" y="824"/>
                      <a:pt x="2016" y="824"/>
                    </a:cubicBezTo>
                    <a:close/>
                    <a:moveTo>
                      <a:pt x="2010" y="0"/>
                    </a:moveTo>
                    <a:cubicBezTo>
                      <a:pt x="1270" y="0"/>
                      <a:pt x="656" y="299"/>
                      <a:pt x="404" y="856"/>
                    </a:cubicBezTo>
                    <a:cubicBezTo>
                      <a:pt x="1" y="1739"/>
                      <a:pt x="689" y="2884"/>
                      <a:pt x="1963" y="3466"/>
                    </a:cubicBezTo>
                    <a:cubicBezTo>
                      <a:pt x="2437" y="3683"/>
                      <a:pt x="2912" y="3786"/>
                      <a:pt x="3347" y="3786"/>
                    </a:cubicBezTo>
                    <a:cubicBezTo>
                      <a:pt x="4088" y="3786"/>
                      <a:pt x="4706" y="3483"/>
                      <a:pt x="4958" y="2928"/>
                    </a:cubicBezTo>
                    <a:cubicBezTo>
                      <a:pt x="5358" y="2045"/>
                      <a:pt x="4674" y="900"/>
                      <a:pt x="3395" y="318"/>
                    </a:cubicBezTo>
                    <a:cubicBezTo>
                      <a:pt x="2922" y="103"/>
                      <a:pt x="2444"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6"/>
              <p:cNvSpPr/>
              <p:nvPr/>
            </p:nvSpPr>
            <p:spPr>
              <a:xfrm>
                <a:off x="1690490" y="3794855"/>
                <a:ext cx="958282" cy="862403"/>
              </a:xfrm>
              <a:custGeom>
                <a:avLst/>
                <a:gdLst/>
                <a:ahLst/>
                <a:cxnLst/>
                <a:rect l="l" t="t" r="r" b="b"/>
                <a:pathLst>
                  <a:path w="5647" h="5082" extrusionOk="0">
                    <a:moveTo>
                      <a:pt x="5091" y="1"/>
                    </a:moveTo>
                    <a:cubicBezTo>
                      <a:pt x="5077" y="18"/>
                      <a:pt x="3444" y="1496"/>
                      <a:pt x="2255" y="2158"/>
                    </a:cubicBezTo>
                    <a:cubicBezTo>
                      <a:pt x="910" y="2898"/>
                      <a:pt x="36" y="4643"/>
                      <a:pt x="1" y="4718"/>
                    </a:cubicBezTo>
                    <a:lnTo>
                      <a:pt x="737" y="5082"/>
                    </a:lnTo>
                    <a:cubicBezTo>
                      <a:pt x="746" y="5065"/>
                      <a:pt x="1536" y="3493"/>
                      <a:pt x="2650" y="2877"/>
                    </a:cubicBezTo>
                    <a:cubicBezTo>
                      <a:pt x="3928" y="2170"/>
                      <a:pt x="5575" y="671"/>
                      <a:pt x="5646" y="608"/>
                    </a:cubicBezTo>
                    <a:lnTo>
                      <a:pt x="50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6"/>
              <p:cNvSpPr/>
              <p:nvPr/>
            </p:nvSpPr>
            <p:spPr>
              <a:xfrm>
                <a:off x="2316334" y="3771437"/>
                <a:ext cx="445286" cy="681675"/>
              </a:xfrm>
              <a:custGeom>
                <a:avLst/>
                <a:gdLst/>
                <a:ahLst/>
                <a:cxnLst/>
                <a:rect l="l" t="t" r="r" b="b"/>
                <a:pathLst>
                  <a:path w="2624" h="4017" extrusionOk="0">
                    <a:moveTo>
                      <a:pt x="1895" y="0"/>
                    </a:moveTo>
                    <a:lnTo>
                      <a:pt x="0" y="3640"/>
                    </a:lnTo>
                    <a:lnTo>
                      <a:pt x="729" y="4017"/>
                    </a:lnTo>
                    <a:lnTo>
                      <a:pt x="2624" y="382"/>
                    </a:lnTo>
                    <a:lnTo>
                      <a:pt x="18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6"/>
              <p:cNvSpPr/>
              <p:nvPr/>
            </p:nvSpPr>
            <p:spPr>
              <a:xfrm>
                <a:off x="2770614" y="3759389"/>
                <a:ext cx="664366" cy="354159"/>
              </a:xfrm>
              <a:custGeom>
                <a:avLst/>
                <a:gdLst/>
                <a:ahLst/>
                <a:cxnLst/>
                <a:rect l="l" t="t" r="r" b="b"/>
                <a:pathLst>
                  <a:path w="3915" h="2087" extrusionOk="0">
                    <a:moveTo>
                      <a:pt x="0" y="1"/>
                    </a:moveTo>
                    <a:lnTo>
                      <a:pt x="0" y="568"/>
                    </a:lnTo>
                    <a:cubicBezTo>
                      <a:pt x="0" y="1301"/>
                      <a:pt x="577" y="1909"/>
                      <a:pt x="1309" y="1949"/>
                    </a:cubicBezTo>
                    <a:lnTo>
                      <a:pt x="3897" y="2086"/>
                    </a:lnTo>
                    <a:lnTo>
                      <a:pt x="3915" y="1714"/>
                    </a:lnTo>
                    <a:lnTo>
                      <a:pt x="1327" y="1572"/>
                    </a:lnTo>
                    <a:cubicBezTo>
                      <a:pt x="795" y="1545"/>
                      <a:pt x="377" y="1101"/>
                      <a:pt x="377" y="568"/>
                    </a:cubicBezTo>
                    <a:lnTo>
                      <a:pt x="3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6"/>
              <p:cNvSpPr/>
              <p:nvPr/>
            </p:nvSpPr>
            <p:spPr>
              <a:xfrm>
                <a:off x="4770839" y="1552473"/>
                <a:ext cx="602935" cy="658596"/>
              </a:xfrm>
              <a:custGeom>
                <a:avLst/>
                <a:gdLst/>
                <a:ahLst/>
                <a:cxnLst/>
                <a:rect l="l" t="t" r="r" b="b"/>
                <a:pathLst>
                  <a:path w="3553" h="3881" extrusionOk="0">
                    <a:moveTo>
                      <a:pt x="2700" y="1"/>
                    </a:moveTo>
                    <a:lnTo>
                      <a:pt x="2430" y="258"/>
                    </a:lnTo>
                    <a:lnTo>
                      <a:pt x="2509" y="343"/>
                    </a:lnTo>
                    <a:cubicBezTo>
                      <a:pt x="3108" y="982"/>
                      <a:pt x="3149" y="1977"/>
                      <a:pt x="2594" y="2655"/>
                    </a:cubicBezTo>
                    <a:lnTo>
                      <a:pt x="2438" y="2850"/>
                    </a:lnTo>
                    <a:cubicBezTo>
                      <a:pt x="2093" y="3277"/>
                      <a:pt x="1588" y="3505"/>
                      <a:pt x="1072" y="3505"/>
                    </a:cubicBezTo>
                    <a:cubicBezTo>
                      <a:pt x="771" y="3505"/>
                      <a:pt x="467" y="3427"/>
                      <a:pt x="187" y="3268"/>
                    </a:cubicBezTo>
                    <a:lnTo>
                      <a:pt x="1" y="3591"/>
                    </a:lnTo>
                    <a:cubicBezTo>
                      <a:pt x="339" y="3782"/>
                      <a:pt x="707" y="3880"/>
                      <a:pt x="1076" y="3880"/>
                    </a:cubicBezTo>
                    <a:cubicBezTo>
                      <a:pt x="1697" y="3880"/>
                      <a:pt x="2309" y="3601"/>
                      <a:pt x="2731" y="3085"/>
                    </a:cubicBezTo>
                    <a:lnTo>
                      <a:pt x="2886" y="2891"/>
                    </a:lnTo>
                    <a:cubicBezTo>
                      <a:pt x="3552" y="2065"/>
                      <a:pt x="3507" y="862"/>
                      <a:pt x="2780" y="86"/>
                    </a:cubicBezTo>
                    <a:lnTo>
                      <a:pt x="27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6"/>
              <p:cNvSpPr/>
              <p:nvPr/>
            </p:nvSpPr>
            <p:spPr>
              <a:xfrm>
                <a:off x="5137894" y="3141011"/>
                <a:ext cx="523347" cy="1002743"/>
              </a:xfrm>
              <a:custGeom>
                <a:avLst/>
                <a:gdLst/>
                <a:ahLst/>
                <a:cxnLst/>
                <a:rect l="l" t="t" r="r" b="b"/>
                <a:pathLst>
                  <a:path w="3084" h="5909" extrusionOk="0">
                    <a:moveTo>
                      <a:pt x="1563" y="1"/>
                    </a:moveTo>
                    <a:cubicBezTo>
                      <a:pt x="1048" y="1"/>
                      <a:pt x="565" y="328"/>
                      <a:pt x="426" y="800"/>
                    </a:cubicBezTo>
                    <a:cubicBezTo>
                      <a:pt x="288" y="1265"/>
                      <a:pt x="484" y="1714"/>
                      <a:pt x="693" y="2135"/>
                    </a:cubicBezTo>
                    <a:lnTo>
                      <a:pt x="1478" y="3698"/>
                    </a:lnTo>
                    <a:cubicBezTo>
                      <a:pt x="1390" y="3681"/>
                      <a:pt x="1303" y="3673"/>
                      <a:pt x="1216" y="3673"/>
                    </a:cubicBezTo>
                    <a:cubicBezTo>
                      <a:pt x="960" y="3673"/>
                      <a:pt x="714" y="3746"/>
                      <a:pt x="515" y="3889"/>
                    </a:cubicBezTo>
                    <a:cubicBezTo>
                      <a:pt x="213" y="4106"/>
                      <a:pt x="27" y="4475"/>
                      <a:pt x="13" y="4883"/>
                    </a:cubicBezTo>
                    <a:cubicBezTo>
                      <a:pt x="0" y="5292"/>
                      <a:pt x="160" y="5673"/>
                      <a:pt x="448" y="5908"/>
                    </a:cubicBezTo>
                    <a:lnTo>
                      <a:pt x="781" y="5505"/>
                    </a:lnTo>
                    <a:cubicBezTo>
                      <a:pt x="621" y="5371"/>
                      <a:pt x="527" y="5145"/>
                      <a:pt x="537" y="4901"/>
                    </a:cubicBezTo>
                    <a:cubicBezTo>
                      <a:pt x="546" y="4657"/>
                      <a:pt x="652" y="4434"/>
                      <a:pt x="820" y="4315"/>
                    </a:cubicBezTo>
                    <a:cubicBezTo>
                      <a:pt x="933" y="4234"/>
                      <a:pt x="1072" y="4193"/>
                      <a:pt x="1221" y="4193"/>
                    </a:cubicBezTo>
                    <a:cubicBezTo>
                      <a:pt x="1302" y="4193"/>
                      <a:pt x="1386" y="4205"/>
                      <a:pt x="1469" y="4231"/>
                    </a:cubicBezTo>
                    <a:cubicBezTo>
                      <a:pt x="1656" y="4288"/>
                      <a:pt x="1811" y="4399"/>
                      <a:pt x="1904" y="4541"/>
                    </a:cubicBezTo>
                    <a:lnTo>
                      <a:pt x="1975" y="4683"/>
                    </a:lnTo>
                    <a:lnTo>
                      <a:pt x="2450" y="4470"/>
                    </a:lnTo>
                    <a:cubicBezTo>
                      <a:pt x="2428" y="4407"/>
                      <a:pt x="2397" y="4346"/>
                      <a:pt x="2361" y="4284"/>
                    </a:cubicBezTo>
                    <a:lnTo>
                      <a:pt x="1162" y="1900"/>
                    </a:lnTo>
                    <a:cubicBezTo>
                      <a:pt x="990" y="1558"/>
                      <a:pt x="843" y="1230"/>
                      <a:pt x="927" y="951"/>
                    </a:cubicBezTo>
                    <a:cubicBezTo>
                      <a:pt x="1002" y="701"/>
                      <a:pt x="1285" y="523"/>
                      <a:pt x="1576" y="523"/>
                    </a:cubicBezTo>
                    <a:cubicBezTo>
                      <a:pt x="1616" y="523"/>
                      <a:pt x="1655" y="526"/>
                      <a:pt x="1695" y="533"/>
                    </a:cubicBezTo>
                    <a:cubicBezTo>
                      <a:pt x="2015" y="595"/>
                      <a:pt x="2307" y="871"/>
                      <a:pt x="2436" y="1230"/>
                    </a:cubicBezTo>
                    <a:cubicBezTo>
                      <a:pt x="2583" y="1643"/>
                      <a:pt x="2512" y="2091"/>
                      <a:pt x="2428" y="2393"/>
                    </a:cubicBezTo>
                    <a:lnTo>
                      <a:pt x="2934" y="2531"/>
                    </a:lnTo>
                    <a:cubicBezTo>
                      <a:pt x="3084" y="1994"/>
                      <a:pt x="3084" y="1483"/>
                      <a:pt x="2930" y="1057"/>
                    </a:cubicBezTo>
                    <a:cubicBezTo>
                      <a:pt x="2738" y="525"/>
                      <a:pt x="2295" y="116"/>
                      <a:pt x="1793" y="23"/>
                    </a:cubicBezTo>
                    <a:cubicBezTo>
                      <a:pt x="1716" y="8"/>
                      <a:pt x="1639" y="1"/>
                      <a:pt x="15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6"/>
              <p:cNvSpPr/>
              <p:nvPr/>
            </p:nvSpPr>
            <p:spPr>
              <a:xfrm>
                <a:off x="5696539" y="3569667"/>
                <a:ext cx="617869" cy="728342"/>
              </a:xfrm>
              <a:custGeom>
                <a:avLst/>
                <a:gdLst/>
                <a:ahLst/>
                <a:cxnLst/>
                <a:rect l="l" t="t" r="r" b="b"/>
                <a:pathLst>
                  <a:path w="3641" h="4292" extrusionOk="0">
                    <a:moveTo>
                      <a:pt x="3503" y="0"/>
                    </a:moveTo>
                    <a:cubicBezTo>
                      <a:pt x="2473" y="284"/>
                      <a:pt x="1559" y="910"/>
                      <a:pt x="920" y="1758"/>
                    </a:cubicBezTo>
                    <a:cubicBezTo>
                      <a:pt x="765" y="1895"/>
                      <a:pt x="649" y="2073"/>
                      <a:pt x="591" y="2268"/>
                    </a:cubicBezTo>
                    <a:lnTo>
                      <a:pt x="1" y="4292"/>
                    </a:lnTo>
                    <a:lnTo>
                      <a:pt x="1070" y="2473"/>
                    </a:lnTo>
                    <a:cubicBezTo>
                      <a:pt x="1142" y="2348"/>
                      <a:pt x="1221" y="2228"/>
                      <a:pt x="1306" y="2113"/>
                    </a:cubicBezTo>
                    <a:cubicBezTo>
                      <a:pt x="1422" y="2024"/>
                      <a:pt x="1566" y="1969"/>
                      <a:pt x="1711" y="1969"/>
                    </a:cubicBezTo>
                    <a:cubicBezTo>
                      <a:pt x="1727" y="1969"/>
                      <a:pt x="1743" y="1970"/>
                      <a:pt x="1758" y="1971"/>
                    </a:cubicBezTo>
                    <a:cubicBezTo>
                      <a:pt x="2047" y="1998"/>
                      <a:pt x="2309" y="2233"/>
                      <a:pt x="2371" y="2526"/>
                    </a:cubicBezTo>
                    <a:cubicBezTo>
                      <a:pt x="2434" y="2813"/>
                      <a:pt x="2295" y="3147"/>
                      <a:pt x="2047" y="3319"/>
                    </a:cubicBezTo>
                    <a:cubicBezTo>
                      <a:pt x="1909" y="3414"/>
                      <a:pt x="1740" y="3463"/>
                      <a:pt x="1569" y="3463"/>
                    </a:cubicBezTo>
                    <a:cubicBezTo>
                      <a:pt x="1426" y="3463"/>
                      <a:pt x="1282" y="3429"/>
                      <a:pt x="1155" y="3360"/>
                    </a:cubicBezTo>
                    <a:lnTo>
                      <a:pt x="910" y="3821"/>
                    </a:lnTo>
                    <a:cubicBezTo>
                      <a:pt x="1111" y="3929"/>
                      <a:pt x="1339" y="3982"/>
                      <a:pt x="1565" y="3982"/>
                    </a:cubicBezTo>
                    <a:cubicBezTo>
                      <a:pt x="1841" y="3982"/>
                      <a:pt x="2116" y="3904"/>
                      <a:pt x="2340" y="3751"/>
                    </a:cubicBezTo>
                    <a:cubicBezTo>
                      <a:pt x="2766" y="3462"/>
                      <a:pt x="2993" y="2911"/>
                      <a:pt x="2886" y="2414"/>
                    </a:cubicBezTo>
                    <a:cubicBezTo>
                      <a:pt x="2780" y="1930"/>
                      <a:pt x="2375" y="1545"/>
                      <a:pt x="1896" y="1461"/>
                    </a:cubicBezTo>
                    <a:cubicBezTo>
                      <a:pt x="2393" y="1016"/>
                      <a:pt x="2993" y="683"/>
                      <a:pt x="3641" y="506"/>
                    </a:cubicBezTo>
                    <a:lnTo>
                      <a:pt x="35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6"/>
              <p:cNvSpPr/>
              <p:nvPr/>
            </p:nvSpPr>
            <p:spPr>
              <a:xfrm>
                <a:off x="1765666" y="4696967"/>
                <a:ext cx="506377" cy="1230986"/>
              </a:xfrm>
              <a:custGeom>
                <a:avLst/>
                <a:gdLst/>
                <a:ahLst/>
                <a:cxnLst/>
                <a:rect l="l" t="t" r="r" b="b"/>
                <a:pathLst>
                  <a:path w="2984" h="7254" extrusionOk="0">
                    <a:moveTo>
                      <a:pt x="2318" y="1"/>
                    </a:moveTo>
                    <a:cubicBezTo>
                      <a:pt x="2136" y="250"/>
                      <a:pt x="560" y="2487"/>
                      <a:pt x="357" y="3698"/>
                    </a:cubicBezTo>
                    <a:cubicBezTo>
                      <a:pt x="166" y="4857"/>
                      <a:pt x="6" y="7103"/>
                      <a:pt x="1" y="7195"/>
                    </a:cubicBezTo>
                    <a:lnTo>
                      <a:pt x="818" y="7254"/>
                    </a:lnTo>
                    <a:cubicBezTo>
                      <a:pt x="822" y="7232"/>
                      <a:pt x="982" y="4954"/>
                      <a:pt x="1168" y="3836"/>
                    </a:cubicBezTo>
                    <a:cubicBezTo>
                      <a:pt x="1311" y="2967"/>
                      <a:pt x="2526" y="1115"/>
                      <a:pt x="2983" y="476"/>
                    </a:cubicBezTo>
                    <a:lnTo>
                      <a:pt x="23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6"/>
              <p:cNvSpPr/>
              <p:nvPr/>
            </p:nvSpPr>
            <p:spPr>
              <a:xfrm>
                <a:off x="1243167" y="5082350"/>
                <a:ext cx="702039" cy="240122"/>
              </a:xfrm>
              <a:custGeom>
                <a:avLst/>
                <a:gdLst/>
                <a:ahLst/>
                <a:cxnLst/>
                <a:rect l="l" t="t" r="r" b="b"/>
                <a:pathLst>
                  <a:path w="4137" h="1415" extrusionOk="0">
                    <a:moveTo>
                      <a:pt x="1658" y="0"/>
                    </a:moveTo>
                    <a:cubicBezTo>
                      <a:pt x="721" y="0"/>
                      <a:pt x="50" y="333"/>
                      <a:pt x="0" y="358"/>
                    </a:cubicBezTo>
                    <a:lnTo>
                      <a:pt x="306" y="956"/>
                    </a:lnTo>
                    <a:cubicBezTo>
                      <a:pt x="316" y="952"/>
                      <a:pt x="870" y="678"/>
                      <a:pt x="1652" y="678"/>
                    </a:cubicBezTo>
                    <a:cubicBezTo>
                      <a:pt x="2255" y="678"/>
                      <a:pt x="2994" y="841"/>
                      <a:pt x="3724" y="1415"/>
                    </a:cubicBezTo>
                    <a:lnTo>
                      <a:pt x="4136" y="886"/>
                    </a:lnTo>
                    <a:cubicBezTo>
                      <a:pt x="3261" y="198"/>
                      <a:pt x="2381" y="0"/>
                      <a:pt x="1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6"/>
              <p:cNvSpPr/>
              <p:nvPr/>
            </p:nvSpPr>
            <p:spPr>
              <a:xfrm>
                <a:off x="1188185" y="5299733"/>
                <a:ext cx="463953" cy="752439"/>
              </a:xfrm>
              <a:custGeom>
                <a:avLst/>
                <a:gdLst/>
                <a:ahLst/>
                <a:cxnLst/>
                <a:rect l="l" t="t" r="r" b="b"/>
                <a:pathLst>
                  <a:path w="2734" h="4434" extrusionOk="0">
                    <a:moveTo>
                      <a:pt x="736" y="0"/>
                    </a:moveTo>
                    <a:lnTo>
                      <a:pt x="0" y="359"/>
                    </a:lnTo>
                    <a:lnTo>
                      <a:pt x="1998" y="4434"/>
                    </a:lnTo>
                    <a:lnTo>
                      <a:pt x="2734" y="4069"/>
                    </a:lnTo>
                    <a:lnTo>
                      <a:pt x="7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6"/>
              <p:cNvSpPr/>
              <p:nvPr/>
            </p:nvSpPr>
            <p:spPr>
              <a:xfrm>
                <a:off x="1795193" y="4448530"/>
                <a:ext cx="1078767" cy="593772"/>
              </a:xfrm>
              <a:custGeom>
                <a:avLst/>
                <a:gdLst/>
                <a:ahLst/>
                <a:cxnLst/>
                <a:rect l="l" t="t" r="r" b="b"/>
                <a:pathLst>
                  <a:path w="6357" h="3499" extrusionOk="0">
                    <a:moveTo>
                      <a:pt x="5992" y="0"/>
                    </a:moveTo>
                    <a:cubicBezTo>
                      <a:pt x="5581" y="1826"/>
                      <a:pt x="2370" y="3123"/>
                      <a:pt x="1293" y="3123"/>
                    </a:cubicBezTo>
                    <a:cubicBezTo>
                      <a:pt x="1264" y="3123"/>
                      <a:pt x="1237" y="3122"/>
                      <a:pt x="1212" y="3120"/>
                    </a:cubicBezTo>
                    <a:cubicBezTo>
                      <a:pt x="422" y="3067"/>
                      <a:pt x="422" y="2602"/>
                      <a:pt x="422" y="2548"/>
                    </a:cubicBezTo>
                    <a:lnTo>
                      <a:pt x="257" y="2541"/>
                    </a:lnTo>
                    <a:lnTo>
                      <a:pt x="257" y="2541"/>
                    </a:lnTo>
                    <a:lnTo>
                      <a:pt x="49" y="2526"/>
                    </a:lnTo>
                    <a:lnTo>
                      <a:pt x="49" y="2526"/>
                    </a:lnTo>
                    <a:cubicBezTo>
                      <a:pt x="49" y="2534"/>
                      <a:pt x="0" y="3409"/>
                      <a:pt x="1185" y="3493"/>
                    </a:cubicBezTo>
                    <a:cubicBezTo>
                      <a:pt x="1217" y="3498"/>
                      <a:pt x="1248" y="3498"/>
                      <a:pt x="1283" y="3498"/>
                    </a:cubicBezTo>
                    <a:cubicBezTo>
                      <a:pt x="1904" y="3498"/>
                      <a:pt x="3036" y="3134"/>
                      <a:pt x="3981" y="2624"/>
                    </a:cubicBezTo>
                    <a:cubicBezTo>
                      <a:pt x="4749" y="2206"/>
                      <a:pt x="6076" y="1328"/>
                      <a:pt x="6356" y="80"/>
                    </a:cubicBezTo>
                    <a:lnTo>
                      <a:pt x="5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6"/>
              <p:cNvSpPr/>
              <p:nvPr/>
            </p:nvSpPr>
            <p:spPr>
              <a:xfrm>
                <a:off x="2088261" y="3621424"/>
                <a:ext cx="244195" cy="319710"/>
              </a:xfrm>
              <a:custGeom>
                <a:avLst/>
                <a:gdLst/>
                <a:ahLst/>
                <a:cxnLst/>
                <a:rect l="l" t="t" r="r" b="b"/>
                <a:pathLst>
                  <a:path w="1439" h="1884" extrusionOk="0">
                    <a:moveTo>
                      <a:pt x="217" y="1"/>
                    </a:moveTo>
                    <a:lnTo>
                      <a:pt x="0" y="308"/>
                    </a:lnTo>
                    <a:lnTo>
                      <a:pt x="896" y="943"/>
                    </a:lnTo>
                    <a:lnTo>
                      <a:pt x="315" y="1644"/>
                    </a:lnTo>
                    <a:lnTo>
                      <a:pt x="603" y="1883"/>
                    </a:lnTo>
                    <a:lnTo>
                      <a:pt x="1438" y="867"/>
                    </a:lnTo>
                    <a:lnTo>
                      <a:pt x="2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6"/>
              <p:cNvSpPr/>
              <p:nvPr/>
            </p:nvSpPr>
            <p:spPr>
              <a:xfrm>
                <a:off x="2275607" y="1887795"/>
                <a:ext cx="527420" cy="104873"/>
              </a:xfrm>
              <a:custGeom>
                <a:avLst/>
                <a:gdLst/>
                <a:ahLst/>
                <a:cxnLst/>
                <a:rect l="l" t="t" r="r" b="b"/>
                <a:pathLst>
                  <a:path w="3108" h="618" extrusionOk="0">
                    <a:moveTo>
                      <a:pt x="1" y="1"/>
                    </a:moveTo>
                    <a:lnTo>
                      <a:pt x="1" y="617"/>
                    </a:lnTo>
                    <a:lnTo>
                      <a:pt x="3108" y="617"/>
                    </a:lnTo>
                    <a:lnTo>
                      <a:pt x="31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6"/>
              <p:cNvSpPr/>
              <p:nvPr/>
            </p:nvSpPr>
            <p:spPr>
              <a:xfrm>
                <a:off x="5564005" y="4525912"/>
                <a:ext cx="1002743" cy="540487"/>
              </a:xfrm>
              <a:custGeom>
                <a:avLst/>
                <a:gdLst/>
                <a:ahLst/>
                <a:cxnLst/>
                <a:rect l="l" t="t" r="r" b="b"/>
                <a:pathLst>
                  <a:path w="5909" h="3185" extrusionOk="0">
                    <a:moveTo>
                      <a:pt x="5373" y="0"/>
                    </a:moveTo>
                    <a:cubicBezTo>
                      <a:pt x="1722" y="0"/>
                      <a:pt x="73" y="2719"/>
                      <a:pt x="1" y="2842"/>
                    </a:cubicBezTo>
                    <a:lnTo>
                      <a:pt x="583" y="3184"/>
                    </a:lnTo>
                    <a:cubicBezTo>
                      <a:pt x="595" y="3159"/>
                      <a:pt x="2103" y="673"/>
                      <a:pt x="5391" y="673"/>
                    </a:cubicBezTo>
                    <a:cubicBezTo>
                      <a:pt x="5543" y="673"/>
                      <a:pt x="5699" y="678"/>
                      <a:pt x="5860" y="689"/>
                    </a:cubicBezTo>
                    <a:lnTo>
                      <a:pt x="5909" y="19"/>
                    </a:lnTo>
                    <a:cubicBezTo>
                      <a:pt x="5725" y="6"/>
                      <a:pt x="5547" y="0"/>
                      <a:pt x="5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6"/>
              <p:cNvSpPr/>
              <p:nvPr/>
            </p:nvSpPr>
            <p:spPr>
              <a:xfrm>
                <a:off x="4662402" y="4273911"/>
                <a:ext cx="755833" cy="693045"/>
              </a:xfrm>
              <a:custGeom>
                <a:avLst/>
                <a:gdLst/>
                <a:ahLst/>
                <a:cxnLst/>
                <a:rect l="l" t="t" r="r" b="b"/>
                <a:pathLst>
                  <a:path w="4454" h="4084" extrusionOk="0">
                    <a:moveTo>
                      <a:pt x="107" y="0"/>
                    </a:moveTo>
                    <a:lnTo>
                      <a:pt x="1" y="666"/>
                    </a:lnTo>
                    <a:cubicBezTo>
                      <a:pt x="27" y="670"/>
                      <a:pt x="2917" y="1176"/>
                      <a:pt x="3809" y="4083"/>
                    </a:cubicBezTo>
                    <a:lnTo>
                      <a:pt x="4453" y="3883"/>
                    </a:lnTo>
                    <a:cubicBezTo>
                      <a:pt x="3441" y="581"/>
                      <a:pt x="246" y="22"/>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6"/>
              <p:cNvSpPr/>
              <p:nvPr/>
            </p:nvSpPr>
            <p:spPr>
              <a:xfrm>
                <a:off x="4593844" y="4495706"/>
                <a:ext cx="528268" cy="1285289"/>
              </a:xfrm>
              <a:custGeom>
                <a:avLst/>
                <a:gdLst/>
                <a:ahLst/>
                <a:cxnLst/>
                <a:rect l="l" t="t" r="r" b="b"/>
                <a:pathLst>
                  <a:path w="3113" h="7574" extrusionOk="0">
                    <a:moveTo>
                      <a:pt x="1066" y="672"/>
                    </a:moveTo>
                    <a:cubicBezTo>
                      <a:pt x="1204" y="672"/>
                      <a:pt x="1363" y="721"/>
                      <a:pt x="1484" y="841"/>
                    </a:cubicBezTo>
                    <a:cubicBezTo>
                      <a:pt x="1816" y="1160"/>
                      <a:pt x="2029" y="1520"/>
                      <a:pt x="2150" y="1959"/>
                    </a:cubicBezTo>
                    <a:cubicBezTo>
                      <a:pt x="1865" y="1959"/>
                      <a:pt x="1492" y="1951"/>
                      <a:pt x="1355" y="1889"/>
                    </a:cubicBezTo>
                    <a:cubicBezTo>
                      <a:pt x="1044" y="1756"/>
                      <a:pt x="724" y="1351"/>
                      <a:pt x="707" y="1072"/>
                    </a:cubicBezTo>
                    <a:cubicBezTo>
                      <a:pt x="693" y="890"/>
                      <a:pt x="747" y="770"/>
                      <a:pt x="876" y="712"/>
                    </a:cubicBezTo>
                    <a:cubicBezTo>
                      <a:pt x="929" y="685"/>
                      <a:pt x="996" y="672"/>
                      <a:pt x="1066" y="672"/>
                    </a:cubicBezTo>
                    <a:close/>
                    <a:moveTo>
                      <a:pt x="1070" y="0"/>
                    </a:moveTo>
                    <a:cubicBezTo>
                      <a:pt x="903" y="0"/>
                      <a:pt x="738" y="34"/>
                      <a:pt x="587" y="105"/>
                    </a:cubicBezTo>
                    <a:cubicBezTo>
                      <a:pt x="210" y="282"/>
                      <a:pt x="1" y="659"/>
                      <a:pt x="37" y="1121"/>
                    </a:cubicBezTo>
                    <a:cubicBezTo>
                      <a:pt x="77" y="1711"/>
                      <a:pt x="613" y="2301"/>
                      <a:pt x="1084" y="2506"/>
                    </a:cubicBezTo>
                    <a:cubicBezTo>
                      <a:pt x="1351" y="2621"/>
                      <a:pt x="1795" y="2635"/>
                      <a:pt x="2274" y="2635"/>
                    </a:cubicBezTo>
                    <a:cubicBezTo>
                      <a:pt x="2278" y="2674"/>
                      <a:pt x="2283" y="2709"/>
                      <a:pt x="2291" y="2750"/>
                    </a:cubicBezTo>
                    <a:cubicBezTo>
                      <a:pt x="2340" y="3082"/>
                      <a:pt x="2393" y="3424"/>
                      <a:pt x="2412" y="3739"/>
                    </a:cubicBezTo>
                    <a:cubicBezTo>
                      <a:pt x="2434" y="4104"/>
                      <a:pt x="2381" y="4440"/>
                      <a:pt x="2327" y="4796"/>
                    </a:cubicBezTo>
                    <a:cubicBezTo>
                      <a:pt x="2295" y="4978"/>
                      <a:pt x="2269" y="5164"/>
                      <a:pt x="2248" y="5359"/>
                    </a:cubicBezTo>
                    <a:cubicBezTo>
                      <a:pt x="2176" y="6074"/>
                      <a:pt x="2172" y="6784"/>
                      <a:pt x="2172" y="7574"/>
                    </a:cubicBezTo>
                    <a:lnTo>
                      <a:pt x="2846" y="7570"/>
                    </a:lnTo>
                    <a:cubicBezTo>
                      <a:pt x="2842" y="6802"/>
                      <a:pt x="2846" y="6109"/>
                      <a:pt x="2918" y="5431"/>
                    </a:cubicBezTo>
                    <a:cubicBezTo>
                      <a:pt x="2935" y="5249"/>
                      <a:pt x="2961" y="5071"/>
                      <a:pt x="2993" y="4898"/>
                    </a:cubicBezTo>
                    <a:cubicBezTo>
                      <a:pt x="3051" y="4525"/>
                      <a:pt x="3112" y="4139"/>
                      <a:pt x="3086" y="3700"/>
                    </a:cubicBezTo>
                    <a:cubicBezTo>
                      <a:pt x="3063" y="3354"/>
                      <a:pt x="3010" y="2994"/>
                      <a:pt x="2953" y="2647"/>
                    </a:cubicBezTo>
                    <a:cubicBezTo>
                      <a:pt x="2935" y="2510"/>
                      <a:pt x="2913" y="2377"/>
                      <a:pt x="2895" y="2248"/>
                    </a:cubicBezTo>
                    <a:cubicBezTo>
                      <a:pt x="2789" y="1484"/>
                      <a:pt x="2478" y="867"/>
                      <a:pt x="1955" y="357"/>
                    </a:cubicBezTo>
                    <a:cubicBezTo>
                      <a:pt x="1713" y="124"/>
                      <a:pt x="1389"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6"/>
              <p:cNvSpPr/>
              <p:nvPr/>
            </p:nvSpPr>
            <p:spPr>
              <a:xfrm>
                <a:off x="5881848" y="5075053"/>
                <a:ext cx="762451" cy="725457"/>
              </a:xfrm>
              <a:custGeom>
                <a:avLst/>
                <a:gdLst/>
                <a:ahLst/>
                <a:cxnLst/>
                <a:rect l="l" t="t" r="r" b="b"/>
                <a:pathLst>
                  <a:path w="4493" h="4275" extrusionOk="0">
                    <a:moveTo>
                      <a:pt x="1786" y="0"/>
                    </a:moveTo>
                    <a:cubicBezTo>
                      <a:pt x="1223" y="0"/>
                      <a:pt x="727" y="393"/>
                      <a:pt x="613" y="964"/>
                    </a:cubicBezTo>
                    <a:lnTo>
                      <a:pt x="1" y="3996"/>
                    </a:lnTo>
                    <a:lnTo>
                      <a:pt x="586" y="4111"/>
                    </a:lnTo>
                    <a:lnTo>
                      <a:pt x="1199" y="1085"/>
                    </a:lnTo>
                    <a:cubicBezTo>
                      <a:pt x="1259" y="796"/>
                      <a:pt x="1506" y="600"/>
                      <a:pt x="1792" y="600"/>
                    </a:cubicBezTo>
                    <a:cubicBezTo>
                      <a:pt x="1828" y="600"/>
                      <a:pt x="1864" y="603"/>
                      <a:pt x="1901" y="610"/>
                    </a:cubicBezTo>
                    <a:lnTo>
                      <a:pt x="3360" y="862"/>
                    </a:lnTo>
                    <a:cubicBezTo>
                      <a:pt x="3663" y="915"/>
                      <a:pt x="3880" y="1186"/>
                      <a:pt x="3866" y="1488"/>
                    </a:cubicBezTo>
                    <a:lnTo>
                      <a:pt x="3733" y="4248"/>
                    </a:lnTo>
                    <a:lnTo>
                      <a:pt x="4333" y="4275"/>
                    </a:lnTo>
                    <a:lnTo>
                      <a:pt x="4462" y="1519"/>
                    </a:lnTo>
                    <a:cubicBezTo>
                      <a:pt x="4493" y="915"/>
                      <a:pt x="4062" y="378"/>
                      <a:pt x="3467" y="276"/>
                    </a:cubicBezTo>
                    <a:lnTo>
                      <a:pt x="2002" y="19"/>
                    </a:lnTo>
                    <a:cubicBezTo>
                      <a:pt x="1929" y="6"/>
                      <a:pt x="1857" y="0"/>
                      <a:pt x="1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6"/>
              <p:cNvSpPr/>
              <p:nvPr/>
            </p:nvSpPr>
            <p:spPr>
              <a:xfrm>
                <a:off x="6192225" y="5185866"/>
                <a:ext cx="186158" cy="619226"/>
              </a:xfrm>
              <a:custGeom>
                <a:avLst/>
                <a:gdLst/>
                <a:ahLst/>
                <a:cxnLst/>
                <a:rect l="l" t="t" r="r" b="b"/>
                <a:pathLst>
                  <a:path w="1097" h="3649" extrusionOk="0">
                    <a:moveTo>
                      <a:pt x="507" y="0"/>
                    </a:moveTo>
                    <a:lnTo>
                      <a:pt x="1" y="3564"/>
                    </a:lnTo>
                    <a:lnTo>
                      <a:pt x="591" y="3649"/>
                    </a:lnTo>
                    <a:lnTo>
                      <a:pt x="1097" y="86"/>
                    </a:lnTo>
                    <a:lnTo>
                      <a:pt x="5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0" name="Google Shape;1010;p46"/>
            <p:cNvSpPr/>
            <p:nvPr/>
          </p:nvSpPr>
          <p:spPr>
            <a:xfrm>
              <a:off x="-531102" y="-214000"/>
              <a:ext cx="5020575" cy="2140750"/>
            </a:xfrm>
            <a:custGeom>
              <a:avLst/>
              <a:gdLst/>
              <a:ahLst/>
              <a:cxnLst/>
              <a:rect l="l" t="t" r="r" b="b"/>
              <a:pathLst>
                <a:path w="200823" h="85630" extrusionOk="0">
                  <a:moveTo>
                    <a:pt x="0" y="1971"/>
                  </a:moveTo>
                  <a:lnTo>
                    <a:pt x="7882" y="53529"/>
                  </a:lnTo>
                  <a:lnTo>
                    <a:pt x="17734" y="52051"/>
                  </a:lnTo>
                  <a:lnTo>
                    <a:pt x="25779" y="51476"/>
                  </a:lnTo>
                  <a:lnTo>
                    <a:pt x="30541" y="51641"/>
                  </a:lnTo>
                  <a:lnTo>
                    <a:pt x="38915" y="52215"/>
                  </a:lnTo>
                  <a:lnTo>
                    <a:pt x="46140" y="53447"/>
                  </a:lnTo>
                  <a:lnTo>
                    <a:pt x="55171" y="55746"/>
                  </a:lnTo>
                  <a:lnTo>
                    <a:pt x="68471" y="60836"/>
                  </a:lnTo>
                  <a:lnTo>
                    <a:pt x="73479" y="63134"/>
                  </a:lnTo>
                  <a:lnTo>
                    <a:pt x="77994" y="65269"/>
                  </a:lnTo>
                  <a:lnTo>
                    <a:pt x="86697" y="69538"/>
                  </a:lnTo>
                  <a:lnTo>
                    <a:pt x="97944" y="74464"/>
                  </a:lnTo>
                  <a:lnTo>
                    <a:pt x="103034" y="76517"/>
                  </a:lnTo>
                  <a:lnTo>
                    <a:pt x="113789" y="79801"/>
                  </a:lnTo>
                  <a:lnTo>
                    <a:pt x="131769" y="83413"/>
                  </a:lnTo>
                  <a:lnTo>
                    <a:pt x="141548" y="84726"/>
                  </a:lnTo>
                  <a:lnTo>
                    <a:pt x="153042" y="85630"/>
                  </a:lnTo>
                  <a:lnTo>
                    <a:pt x="183993" y="77255"/>
                  </a:lnTo>
                  <a:lnTo>
                    <a:pt x="200823" y="0"/>
                  </a:lnTo>
                  <a:lnTo>
                    <a:pt x="124635" y="66500"/>
                  </a:lnTo>
                  <a:lnTo>
                    <a:pt x="58701" y="1642"/>
                  </a:lnTo>
                  <a:close/>
                </a:path>
              </a:pathLst>
            </a:custGeom>
            <a:solidFill>
              <a:schemeClr val="accent3"/>
            </a:solidFill>
            <a:ln>
              <a:noFill/>
            </a:ln>
          </p:spPr>
        </p:sp>
      </p:grpSp>
      <p:sp>
        <p:nvSpPr>
          <p:cNvPr id="1011" name="Google Shape;1011;p46"/>
          <p:cNvSpPr/>
          <p:nvPr/>
        </p:nvSpPr>
        <p:spPr>
          <a:xfrm rot="10800000" flipH="1">
            <a:off x="-17150" y="4050"/>
            <a:ext cx="9186900" cy="5166000"/>
          </a:xfrm>
          <a:prstGeom prst="rect">
            <a:avLst/>
          </a:prstGeom>
          <a:solidFill>
            <a:srgbClr val="00ABB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6"/>
          <p:cNvSpPr txBox="1">
            <a:spLocks noGrp="1"/>
          </p:cNvSpPr>
          <p:nvPr>
            <p:ph type="subTitle" idx="1"/>
          </p:nvPr>
        </p:nvSpPr>
        <p:spPr>
          <a:xfrm>
            <a:off x="3666095" y="3269800"/>
            <a:ext cx="1828800" cy="914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1013" name="Google Shape;1013;p46"/>
          <p:cNvSpPr txBox="1">
            <a:spLocks noGrp="1"/>
          </p:cNvSpPr>
          <p:nvPr>
            <p:ph type="subTitle" idx="2"/>
          </p:nvPr>
        </p:nvSpPr>
        <p:spPr>
          <a:xfrm>
            <a:off x="966975" y="2142778"/>
            <a:ext cx="1828800" cy="914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1014" name="Google Shape;1014;p46"/>
          <p:cNvSpPr txBox="1">
            <a:spLocks noGrp="1"/>
          </p:cNvSpPr>
          <p:nvPr>
            <p:ph type="subTitle" idx="3"/>
          </p:nvPr>
        </p:nvSpPr>
        <p:spPr>
          <a:xfrm>
            <a:off x="6372151" y="1334404"/>
            <a:ext cx="1828800" cy="914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1015" name="Google Shape;1015;p46"/>
          <p:cNvSpPr txBox="1">
            <a:spLocks noGrp="1"/>
          </p:cNvSpPr>
          <p:nvPr>
            <p:ph type="title" hasCustomPrompt="1"/>
          </p:nvPr>
        </p:nvSpPr>
        <p:spPr>
          <a:xfrm>
            <a:off x="943571" y="1637913"/>
            <a:ext cx="731400" cy="45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6" name="Google Shape;1016;p46"/>
          <p:cNvSpPr txBox="1">
            <a:spLocks noGrp="1"/>
          </p:cNvSpPr>
          <p:nvPr>
            <p:ph type="title" idx="4" hasCustomPrompt="1"/>
          </p:nvPr>
        </p:nvSpPr>
        <p:spPr>
          <a:xfrm>
            <a:off x="3849225" y="2765793"/>
            <a:ext cx="731400" cy="45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7" name="Google Shape;1017;p46"/>
          <p:cNvSpPr txBox="1">
            <a:spLocks noGrp="1"/>
          </p:cNvSpPr>
          <p:nvPr>
            <p:ph type="title" idx="5" hasCustomPrompt="1"/>
          </p:nvPr>
        </p:nvSpPr>
        <p:spPr>
          <a:xfrm>
            <a:off x="6553104" y="833644"/>
            <a:ext cx="731400" cy="45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8" name="Google Shape;1018;p46"/>
          <p:cNvSpPr txBox="1">
            <a:spLocks noGrp="1"/>
          </p:cNvSpPr>
          <p:nvPr>
            <p:ph type="title" idx="6"/>
          </p:nvPr>
        </p:nvSpPr>
        <p:spPr>
          <a:xfrm>
            <a:off x="713232" y="393192"/>
            <a:ext cx="77175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3 columns 3">
  <p:cSld name="TITLE_AND_TWO_COLUMNS_1_2_1">
    <p:spTree>
      <p:nvGrpSpPr>
        <p:cNvPr id="1" name="Shape 1019"/>
        <p:cNvGrpSpPr/>
        <p:nvPr/>
      </p:nvGrpSpPr>
      <p:grpSpPr>
        <a:xfrm>
          <a:off x="0" y="0"/>
          <a:ext cx="0" cy="0"/>
          <a:chOff x="0" y="0"/>
          <a:chExt cx="0" cy="0"/>
        </a:xfrm>
      </p:grpSpPr>
      <p:sp>
        <p:nvSpPr>
          <p:cNvPr id="1020" name="Google Shape;1020;p47"/>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021" name="Google Shape;1021;p47"/>
          <p:cNvSpPr txBox="1">
            <a:spLocks noGrp="1"/>
          </p:cNvSpPr>
          <p:nvPr>
            <p:ph type="subTitle" idx="1"/>
          </p:nvPr>
        </p:nvSpPr>
        <p:spPr>
          <a:xfrm>
            <a:off x="3561117" y="15185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1022" name="Google Shape;1022;p47"/>
          <p:cNvSpPr txBox="1">
            <a:spLocks noGrp="1"/>
          </p:cNvSpPr>
          <p:nvPr>
            <p:ph type="subTitle" idx="2"/>
          </p:nvPr>
        </p:nvSpPr>
        <p:spPr>
          <a:xfrm>
            <a:off x="832790" y="2197473"/>
            <a:ext cx="2084700" cy="61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1023" name="Google Shape;1023;p47"/>
          <p:cNvSpPr txBox="1">
            <a:spLocks noGrp="1"/>
          </p:cNvSpPr>
          <p:nvPr>
            <p:ph type="subTitle" idx="3"/>
          </p:nvPr>
        </p:nvSpPr>
        <p:spPr>
          <a:xfrm>
            <a:off x="829987" y="15185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1024" name="Google Shape;1024;p47"/>
          <p:cNvSpPr txBox="1">
            <a:spLocks noGrp="1"/>
          </p:cNvSpPr>
          <p:nvPr>
            <p:ph type="subTitle" idx="4"/>
          </p:nvPr>
        </p:nvSpPr>
        <p:spPr>
          <a:xfrm>
            <a:off x="3529960" y="2197473"/>
            <a:ext cx="2084700" cy="61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1025" name="Google Shape;1025;p47"/>
          <p:cNvSpPr txBox="1">
            <a:spLocks noGrp="1"/>
          </p:cNvSpPr>
          <p:nvPr>
            <p:ph type="subTitle" idx="5"/>
          </p:nvPr>
        </p:nvSpPr>
        <p:spPr>
          <a:xfrm>
            <a:off x="6308485" y="15185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1026" name="Google Shape;1026;p47"/>
          <p:cNvSpPr txBox="1">
            <a:spLocks noGrp="1"/>
          </p:cNvSpPr>
          <p:nvPr>
            <p:ph type="subTitle" idx="6"/>
          </p:nvPr>
        </p:nvSpPr>
        <p:spPr>
          <a:xfrm>
            <a:off x="6310787" y="2197473"/>
            <a:ext cx="2084700" cy="61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1027" name="Google Shape;1027;p47"/>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4 Columns">
  <p:cSld name="TITLE_AND_TWO_COLUMNS_1_1">
    <p:spTree>
      <p:nvGrpSpPr>
        <p:cNvPr id="1" name="Shape 1028"/>
        <p:cNvGrpSpPr/>
        <p:nvPr/>
      </p:nvGrpSpPr>
      <p:grpSpPr>
        <a:xfrm>
          <a:off x="0" y="0"/>
          <a:ext cx="0" cy="0"/>
          <a:chOff x="0" y="0"/>
          <a:chExt cx="0" cy="0"/>
        </a:xfrm>
      </p:grpSpPr>
      <p:sp>
        <p:nvSpPr>
          <p:cNvPr id="1029" name="Google Shape;1029;p48"/>
          <p:cNvSpPr/>
          <p:nvPr/>
        </p:nvSpPr>
        <p:spPr>
          <a:xfrm>
            <a:off x="-447675" y="2941300"/>
            <a:ext cx="9810600" cy="2578500"/>
          </a:xfrm>
          <a:prstGeom prst="rect">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8"/>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031" name="Google Shape;1031;p48"/>
          <p:cNvSpPr txBox="1">
            <a:spLocks noGrp="1"/>
          </p:cNvSpPr>
          <p:nvPr>
            <p:ph type="subTitle" idx="1"/>
          </p:nvPr>
        </p:nvSpPr>
        <p:spPr>
          <a:xfrm>
            <a:off x="823425" y="1625000"/>
            <a:ext cx="1676400" cy="2631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1032" name="Google Shape;1032;p48"/>
          <p:cNvSpPr txBox="1">
            <a:spLocks noGrp="1"/>
          </p:cNvSpPr>
          <p:nvPr>
            <p:ph type="subTitle" idx="2"/>
          </p:nvPr>
        </p:nvSpPr>
        <p:spPr>
          <a:xfrm>
            <a:off x="814302" y="1917582"/>
            <a:ext cx="16764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1033" name="Google Shape;1033;p48"/>
          <p:cNvSpPr txBox="1">
            <a:spLocks noGrp="1"/>
          </p:cNvSpPr>
          <p:nvPr>
            <p:ph type="subTitle" idx="3"/>
          </p:nvPr>
        </p:nvSpPr>
        <p:spPr>
          <a:xfrm>
            <a:off x="814302" y="3708708"/>
            <a:ext cx="16764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1034" name="Google Shape;1034;p48"/>
          <p:cNvSpPr txBox="1">
            <a:spLocks noGrp="1"/>
          </p:cNvSpPr>
          <p:nvPr>
            <p:ph type="subTitle" idx="4"/>
          </p:nvPr>
        </p:nvSpPr>
        <p:spPr>
          <a:xfrm>
            <a:off x="823425" y="3436718"/>
            <a:ext cx="1676400" cy="2631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1035" name="Google Shape;1035;p48"/>
          <p:cNvSpPr txBox="1">
            <a:spLocks noGrp="1"/>
          </p:cNvSpPr>
          <p:nvPr>
            <p:ph type="subTitle" idx="5"/>
          </p:nvPr>
        </p:nvSpPr>
        <p:spPr>
          <a:xfrm>
            <a:off x="6677100" y="1623725"/>
            <a:ext cx="1655700" cy="2631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1036" name="Google Shape;1036;p48"/>
          <p:cNvSpPr txBox="1">
            <a:spLocks noGrp="1"/>
          </p:cNvSpPr>
          <p:nvPr>
            <p:ph type="subTitle" idx="6"/>
          </p:nvPr>
        </p:nvSpPr>
        <p:spPr>
          <a:xfrm>
            <a:off x="6677219" y="3440043"/>
            <a:ext cx="1655700" cy="2631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1037" name="Google Shape;1037;p48"/>
          <p:cNvSpPr txBox="1">
            <a:spLocks noGrp="1"/>
          </p:cNvSpPr>
          <p:nvPr>
            <p:ph type="subTitle" idx="7"/>
          </p:nvPr>
        </p:nvSpPr>
        <p:spPr>
          <a:xfrm>
            <a:off x="6677111" y="3707588"/>
            <a:ext cx="16764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1038" name="Google Shape;1038;p48"/>
          <p:cNvSpPr txBox="1">
            <a:spLocks noGrp="1"/>
          </p:cNvSpPr>
          <p:nvPr>
            <p:ph type="subTitle" idx="8"/>
          </p:nvPr>
        </p:nvSpPr>
        <p:spPr>
          <a:xfrm>
            <a:off x="6676991" y="1917576"/>
            <a:ext cx="16764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1039" name="Google Shape;1039;p48"/>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6 columns">
  <p:cSld name="TITLE_AND_TWO_COLUMNS_1_1_1">
    <p:spTree>
      <p:nvGrpSpPr>
        <p:cNvPr id="1" name="Shape 1040"/>
        <p:cNvGrpSpPr/>
        <p:nvPr/>
      </p:nvGrpSpPr>
      <p:grpSpPr>
        <a:xfrm>
          <a:off x="0" y="0"/>
          <a:ext cx="0" cy="0"/>
          <a:chOff x="0" y="0"/>
          <a:chExt cx="0" cy="0"/>
        </a:xfrm>
      </p:grpSpPr>
      <p:sp>
        <p:nvSpPr>
          <p:cNvPr id="1041" name="Google Shape;1041;p49"/>
          <p:cNvSpPr txBox="1">
            <a:spLocks noGrp="1"/>
          </p:cNvSpPr>
          <p:nvPr>
            <p:ph type="title"/>
          </p:nvPr>
        </p:nvSpPr>
        <p:spPr>
          <a:xfrm>
            <a:off x="713225" y="385819"/>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042" name="Google Shape;1042;p49"/>
          <p:cNvSpPr txBox="1">
            <a:spLocks noGrp="1"/>
          </p:cNvSpPr>
          <p:nvPr>
            <p:ph type="subTitle" idx="1"/>
          </p:nvPr>
        </p:nvSpPr>
        <p:spPr>
          <a:xfrm>
            <a:off x="1150301" y="1307348"/>
            <a:ext cx="1671300" cy="347400"/>
          </a:xfrm>
          <a:prstGeom prst="rect">
            <a:avLst/>
          </a:prstGeom>
          <a:solidFill>
            <a:schemeClr val="accent2"/>
          </a:solidFill>
        </p:spPr>
        <p:txBody>
          <a:bodyPr spcFirstLastPara="1" wrap="square" lIns="91425" tIns="91425" rIns="91425" bIns="91425" anchor="t" anchorCtr="0">
            <a:noAutofit/>
          </a:bodyPr>
          <a:lstStyle>
            <a:lvl1pPr lvl="0" rtl="0">
              <a:spcBef>
                <a:spcPts val="0"/>
              </a:spcBef>
              <a:spcAft>
                <a:spcPts val="0"/>
              </a:spcAft>
              <a:buNone/>
              <a:defRPr sz="1200">
                <a:solidFill>
                  <a:srgbClr val="FFFFFF"/>
                </a:solidFill>
                <a:latin typeface="Krona One"/>
                <a:ea typeface="Krona One"/>
                <a:cs typeface="Krona One"/>
                <a:sym typeface="Krona One"/>
              </a:defRPr>
            </a:lvl1pPr>
            <a:lvl2pPr lvl="1" rtl="0">
              <a:spcBef>
                <a:spcPts val="1600"/>
              </a:spcBef>
              <a:spcAft>
                <a:spcPts val="0"/>
              </a:spcAft>
              <a:buNone/>
              <a:defRPr sz="1200">
                <a:solidFill>
                  <a:srgbClr val="FFFFFF"/>
                </a:solidFill>
                <a:latin typeface="Krona One"/>
                <a:ea typeface="Krona One"/>
                <a:cs typeface="Krona One"/>
                <a:sym typeface="Krona One"/>
              </a:defRPr>
            </a:lvl2pPr>
            <a:lvl3pPr lvl="2" rtl="0">
              <a:spcBef>
                <a:spcPts val="1600"/>
              </a:spcBef>
              <a:spcAft>
                <a:spcPts val="0"/>
              </a:spcAft>
              <a:buNone/>
              <a:defRPr sz="1200">
                <a:solidFill>
                  <a:srgbClr val="FFFFFF"/>
                </a:solidFill>
                <a:latin typeface="Krona One"/>
                <a:ea typeface="Krona One"/>
                <a:cs typeface="Krona One"/>
                <a:sym typeface="Krona One"/>
              </a:defRPr>
            </a:lvl3pPr>
            <a:lvl4pPr lvl="3" rtl="0">
              <a:spcBef>
                <a:spcPts val="1600"/>
              </a:spcBef>
              <a:spcAft>
                <a:spcPts val="0"/>
              </a:spcAft>
              <a:buNone/>
              <a:defRPr sz="1200">
                <a:solidFill>
                  <a:srgbClr val="FFFFFF"/>
                </a:solidFill>
                <a:latin typeface="Krona One"/>
                <a:ea typeface="Krona One"/>
                <a:cs typeface="Krona One"/>
                <a:sym typeface="Krona One"/>
              </a:defRPr>
            </a:lvl4pPr>
            <a:lvl5pPr lvl="4" rtl="0">
              <a:spcBef>
                <a:spcPts val="1600"/>
              </a:spcBef>
              <a:spcAft>
                <a:spcPts val="0"/>
              </a:spcAft>
              <a:buNone/>
              <a:defRPr sz="1200">
                <a:solidFill>
                  <a:srgbClr val="FFFFFF"/>
                </a:solidFill>
                <a:latin typeface="Krona One"/>
                <a:ea typeface="Krona One"/>
                <a:cs typeface="Krona One"/>
                <a:sym typeface="Krona One"/>
              </a:defRPr>
            </a:lvl5pPr>
            <a:lvl6pPr lvl="5" rtl="0">
              <a:spcBef>
                <a:spcPts val="1600"/>
              </a:spcBef>
              <a:spcAft>
                <a:spcPts val="0"/>
              </a:spcAft>
              <a:buNone/>
              <a:defRPr sz="1200">
                <a:solidFill>
                  <a:srgbClr val="FFFFFF"/>
                </a:solidFill>
                <a:latin typeface="Krona One"/>
                <a:ea typeface="Krona One"/>
                <a:cs typeface="Krona One"/>
                <a:sym typeface="Krona One"/>
              </a:defRPr>
            </a:lvl6pPr>
            <a:lvl7pPr lvl="6" rtl="0">
              <a:spcBef>
                <a:spcPts val="1600"/>
              </a:spcBef>
              <a:spcAft>
                <a:spcPts val="0"/>
              </a:spcAft>
              <a:buNone/>
              <a:defRPr sz="1200">
                <a:solidFill>
                  <a:srgbClr val="FFFFFF"/>
                </a:solidFill>
                <a:latin typeface="Krona One"/>
                <a:ea typeface="Krona One"/>
                <a:cs typeface="Krona One"/>
                <a:sym typeface="Krona One"/>
              </a:defRPr>
            </a:lvl7pPr>
            <a:lvl8pPr lvl="7" rtl="0">
              <a:spcBef>
                <a:spcPts val="1600"/>
              </a:spcBef>
              <a:spcAft>
                <a:spcPts val="0"/>
              </a:spcAft>
              <a:buNone/>
              <a:defRPr sz="1200">
                <a:solidFill>
                  <a:srgbClr val="FFFFFF"/>
                </a:solidFill>
                <a:latin typeface="Krona One"/>
                <a:ea typeface="Krona One"/>
                <a:cs typeface="Krona One"/>
                <a:sym typeface="Krona One"/>
              </a:defRPr>
            </a:lvl8pPr>
            <a:lvl9pPr lvl="8" rtl="0">
              <a:spcBef>
                <a:spcPts val="1600"/>
              </a:spcBef>
              <a:spcAft>
                <a:spcPts val="1600"/>
              </a:spcAft>
              <a:buNone/>
              <a:defRPr sz="1200">
                <a:solidFill>
                  <a:srgbClr val="FFFFFF"/>
                </a:solidFill>
                <a:latin typeface="Krona One"/>
                <a:ea typeface="Krona One"/>
                <a:cs typeface="Krona One"/>
                <a:sym typeface="Krona One"/>
              </a:defRPr>
            </a:lvl9pPr>
          </a:lstStyle>
          <a:p>
            <a:endParaRPr/>
          </a:p>
        </p:txBody>
      </p:sp>
      <p:sp>
        <p:nvSpPr>
          <p:cNvPr id="1043" name="Google Shape;1043;p49"/>
          <p:cNvSpPr txBox="1">
            <a:spLocks noGrp="1"/>
          </p:cNvSpPr>
          <p:nvPr>
            <p:ph type="subTitle" idx="2"/>
          </p:nvPr>
        </p:nvSpPr>
        <p:spPr>
          <a:xfrm>
            <a:off x="3731359" y="1311852"/>
            <a:ext cx="1671300" cy="3384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FFFFFF"/>
                </a:solidFill>
                <a:latin typeface="Krona One"/>
                <a:ea typeface="Krona One"/>
                <a:cs typeface="Krona One"/>
                <a:sym typeface="Krona One"/>
              </a:defRPr>
            </a:lvl1pPr>
            <a:lvl2pPr lvl="1" algn="ctr" rtl="0">
              <a:lnSpc>
                <a:spcPct val="100000"/>
              </a:lnSpc>
              <a:spcBef>
                <a:spcPts val="0"/>
              </a:spcBef>
              <a:spcAft>
                <a:spcPts val="0"/>
              </a:spcAft>
              <a:buNone/>
              <a:defRPr sz="1200">
                <a:solidFill>
                  <a:srgbClr val="FFFFFF"/>
                </a:solidFill>
                <a:latin typeface="Krona One"/>
                <a:ea typeface="Krona One"/>
                <a:cs typeface="Krona One"/>
                <a:sym typeface="Krona One"/>
              </a:defRPr>
            </a:lvl2pPr>
            <a:lvl3pPr lvl="2" algn="ctr" rtl="0">
              <a:lnSpc>
                <a:spcPct val="100000"/>
              </a:lnSpc>
              <a:spcBef>
                <a:spcPts val="0"/>
              </a:spcBef>
              <a:spcAft>
                <a:spcPts val="0"/>
              </a:spcAft>
              <a:buNone/>
              <a:defRPr sz="1200">
                <a:solidFill>
                  <a:srgbClr val="FFFFFF"/>
                </a:solidFill>
                <a:latin typeface="Krona One"/>
                <a:ea typeface="Krona One"/>
                <a:cs typeface="Krona One"/>
                <a:sym typeface="Krona One"/>
              </a:defRPr>
            </a:lvl3pPr>
            <a:lvl4pPr lvl="3" algn="ctr" rtl="0">
              <a:lnSpc>
                <a:spcPct val="100000"/>
              </a:lnSpc>
              <a:spcBef>
                <a:spcPts val="0"/>
              </a:spcBef>
              <a:spcAft>
                <a:spcPts val="0"/>
              </a:spcAft>
              <a:buNone/>
              <a:defRPr sz="1200">
                <a:solidFill>
                  <a:srgbClr val="FFFFFF"/>
                </a:solidFill>
                <a:latin typeface="Krona One"/>
                <a:ea typeface="Krona One"/>
                <a:cs typeface="Krona One"/>
                <a:sym typeface="Krona One"/>
              </a:defRPr>
            </a:lvl4pPr>
            <a:lvl5pPr lvl="4" algn="ctr" rtl="0">
              <a:lnSpc>
                <a:spcPct val="100000"/>
              </a:lnSpc>
              <a:spcBef>
                <a:spcPts val="0"/>
              </a:spcBef>
              <a:spcAft>
                <a:spcPts val="0"/>
              </a:spcAft>
              <a:buNone/>
              <a:defRPr sz="1200">
                <a:solidFill>
                  <a:srgbClr val="FFFFFF"/>
                </a:solidFill>
                <a:latin typeface="Krona One"/>
                <a:ea typeface="Krona One"/>
                <a:cs typeface="Krona One"/>
                <a:sym typeface="Krona One"/>
              </a:defRPr>
            </a:lvl5pPr>
            <a:lvl6pPr lvl="5" algn="ctr" rtl="0">
              <a:lnSpc>
                <a:spcPct val="100000"/>
              </a:lnSpc>
              <a:spcBef>
                <a:spcPts val="0"/>
              </a:spcBef>
              <a:spcAft>
                <a:spcPts val="0"/>
              </a:spcAft>
              <a:buNone/>
              <a:defRPr sz="1200">
                <a:solidFill>
                  <a:srgbClr val="FFFFFF"/>
                </a:solidFill>
                <a:latin typeface="Krona One"/>
                <a:ea typeface="Krona One"/>
                <a:cs typeface="Krona One"/>
                <a:sym typeface="Krona One"/>
              </a:defRPr>
            </a:lvl6pPr>
            <a:lvl7pPr lvl="6" algn="ctr" rtl="0">
              <a:lnSpc>
                <a:spcPct val="100000"/>
              </a:lnSpc>
              <a:spcBef>
                <a:spcPts val="0"/>
              </a:spcBef>
              <a:spcAft>
                <a:spcPts val="0"/>
              </a:spcAft>
              <a:buNone/>
              <a:defRPr sz="1200">
                <a:solidFill>
                  <a:srgbClr val="FFFFFF"/>
                </a:solidFill>
                <a:latin typeface="Krona One"/>
                <a:ea typeface="Krona One"/>
                <a:cs typeface="Krona One"/>
                <a:sym typeface="Krona One"/>
              </a:defRPr>
            </a:lvl7pPr>
            <a:lvl8pPr lvl="7" algn="ctr" rtl="0">
              <a:lnSpc>
                <a:spcPct val="100000"/>
              </a:lnSpc>
              <a:spcBef>
                <a:spcPts val="0"/>
              </a:spcBef>
              <a:spcAft>
                <a:spcPts val="0"/>
              </a:spcAft>
              <a:buNone/>
              <a:defRPr sz="1200">
                <a:solidFill>
                  <a:srgbClr val="FFFFFF"/>
                </a:solidFill>
                <a:latin typeface="Krona One"/>
                <a:ea typeface="Krona One"/>
                <a:cs typeface="Krona One"/>
                <a:sym typeface="Krona One"/>
              </a:defRPr>
            </a:lvl8pPr>
            <a:lvl9pPr lvl="8" algn="ctr" rtl="0">
              <a:lnSpc>
                <a:spcPct val="100000"/>
              </a:lnSpc>
              <a:spcBef>
                <a:spcPts val="0"/>
              </a:spcBef>
              <a:spcAft>
                <a:spcPts val="0"/>
              </a:spcAft>
              <a:buNone/>
              <a:defRPr sz="1200">
                <a:solidFill>
                  <a:srgbClr val="FFFFFF"/>
                </a:solidFill>
                <a:latin typeface="Krona One"/>
                <a:ea typeface="Krona One"/>
                <a:cs typeface="Krona One"/>
                <a:sym typeface="Krona One"/>
              </a:defRPr>
            </a:lvl9pPr>
          </a:lstStyle>
          <a:p>
            <a:endParaRPr/>
          </a:p>
        </p:txBody>
      </p:sp>
      <p:sp>
        <p:nvSpPr>
          <p:cNvPr id="1044" name="Google Shape;1044;p49"/>
          <p:cNvSpPr txBox="1">
            <a:spLocks noGrp="1"/>
          </p:cNvSpPr>
          <p:nvPr>
            <p:ph type="subTitle" idx="3"/>
          </p:nvPr>
        </p:nvSpPr>
        <p:spPr>
          <a:xfrm>
            <a:off x="6353955" y="1311852"/>
            <a:ext cx="1671300" cy="3384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FFFFFF"/>
                </a:solidFill>
                <a:latin typeface="Krona One"/>
                <a:ea typeface="Krona One"/>
                <a:cs typeface="Krona One"/>
                <a:sym typeface="Krona One"/>
              </a:defRPr>
            </a:lvl1pPr>
            <a:lvl2pPr lvl="1" algn="ctr" rtl="0">
              <a:lnSpc>
                <a:spcPct val="100000"/>
              </a:lnSpc>
              <a:spcBef>
                <a:spcPts val="0"/>
              </a:spcBef>
              <a:spcAft>
                <a:spcPts val="0"/>
              </a:spcAft>
              <a:buNone/>
              <a:defRPr sz="1200">
                <a:solidFill>
                  <a:srgbClr val="FFFFFF"/>
                </a:solidFill>
                <a:latin typeface="Krona One"/>
                <a:ea typeface="Krona One"/>
                <a:cs typeface="Krona One"/>
                <a:sym typeface="Krona One"/>
              </a:defRPr>
            </a:lvl2pPr>
            <a:lvl3pPr lvl="2" algn="ctr" rtl="0">
              <a:lnSpc>
                <a:spcPct val="100000"/>
              </a:lnSpc>
              <a:spcBef>
                <a:spcPts val="0"/>
              </a:spcBef>
              <a:spcAft>
                <a:spcPts val="0"/>
              </a:spcAft>
              <a:buNone/>
              <a:defRPr sz="1200">
                <a:solidFill>
                  <a:srgbClr val="FFFFFF"/>
                </a:solidFill>
                <a:latin typeface="Krona One"/>
                <a:ea typeface="Krona One"/>
                <a:cs typeface="Krona One"/>
                <a:sym typeface="Krona One"/>
              </a:defRPr>
            </a:lvl3pPr>
            <a:lvl4pPr lvl="3" algn="ctr" rtl="0">
              <a:lnSpc>
                <a:spcPct val="100000"/>
              </a:lnSpc>
              <a:spcBef>
                <a:spcPts val="0"/>
              </a:spcBef>
              <a:spcAft>
                <a:spcPts val="0"/>
              </a:spcAft>
              <a:buNone/>
              <a:defRPr sz="1200">
                <a:solidFill>
                  <a:srgbClr val="FFFFFF"/>
                </a:solidFill>
                <a:latin typeface="Krona One"/>
                <a:ea typeface="Krona One"/>
                <a:cs typeface="Krona One"/>
                <a:sym typeface="Krona One"/>
              </a:defRPr>
            </a:lvl4pPr>
            <a:lvl5pPr lvl="4" algn="ctr" rtl="0">
              <a:lnSpc>
                <a:spcPct val="100000"/>
              </a:lnSpc>
              <a:spcBef>
                <a:spcPts val="0"/>
              </a:spcBef>
              <a:spcAft>
                <a:spcPts val="0"/>
              </a:spcAft>
              <a:buNone/>
              <a:defRPr sz="1200">
                <a:solidFill>
                  <a:srgbClr val="FFFFFF"/>
                </a:solidFill>
                <a:latin typeface="Krona One"/>
                <a:ea typeface="Krona One"/>
                <a:cs typeface="Krona One"/>
                <a:sym typeface="Krona One"/>
              </a:defRPr>
            </a:lvl5pPr>
            <a:lvl6pPr lvl="5" algn="ctr" rtl="0">
              <a:lnSpc>
                <a:spcPct val="100000"/>
              </a:lnSpc>
              <a:spcBef>
                <a:spcPts val="0"/>
              </a:spcBef>
              <a:spcAft>
                <a:spcPts val="0"/>
              </a:spcAft>
              <a:buNone/>
              <a:defRPr sz="1200">
                <a:solidFill>
                  <a:srgbClr val="FFFFFF"/>
                </a:solidFill>
                <a:latin typeface="Krona One"/>
                <a:ea typeface="Krona One"/>
                <a:cs typeface="Krona One"/>
                <a:sym typeface="Krona One"/>
              </a:defRPr>
            </a:lvl6pPr>
            <a:lvl7pPr lvl="6" algn="ctr" rtl="0">
              <a:lnSpc>
                <a:spcPct val="100000"/>
              </a:lnSpc>
              <a:spcBef>
                <a:spcPts val="0"/>
              </a:spcBef>
              <a:spcAft>
                <a:spcPts val="0"/>
              </a:spcAft>
              <a:buNone/>
              <a:defRPr sz="1200">
                <a:solidFill>
                  <a:srgbClr val="FFFFFF"/>
                </a:solidFill>
                <a:latin typeface="Krona One"/>
                <a:ea typeface="Krona One"/>
                <a:cs typeface="Krona One"/>
                <a:sym typeface="Krona One"/>
              </a:defRPr>
            </a:lvl7pPr>
            <a:lvl8pPr lvl="7" algn="ctr" rtl="0">
              <a:lnSpc>
                <a:spcPct val="100000"/>
              </a:lnSpc>
              <a:spcBef>
                <a:spcPts val="0"/>
              </a:spcBef>
              <a:spcAft>
                <a:spcPts val="0"/>
              </a:spcAft>
              <a:buNone/>
              <a:defRPr sz="1200">
                <a:solidFill>
                  <a:srgbClr val="FFFFFF"/>
                </a:solidFill>
                <a:latin typeface="Krona One"/>
                <a:ea typeface="Krona One"/>
                <a:cs typeface="Krona One"/>
                <a:sym typeface="Krona One"/>
              </a:defRPr>
            </a:lvl8pPr>
            <a:lvl9pPr lvl="8" algn="ctr" rtl="0">
              <a:lnSpc>
                <a:spcPct val="100000"/>
              </a:lnSpc>
              <a:spcBef>
                <a:spcPts val="0"/>
              </a:spcBef>
              <a:spcAft>
                <a:spcPts val="0"/>
              </a:spcAft>
              <a:buNone/>
              <a:defRPr sz="1200">
                <a:solidFill>
                  <a:srgbClr val="FFFFFF"/>
                </a:solidFill>
                <a:latin typeface="Krona One"/>
                <a:ea typeface="Krona One"/>
                <a:cs typeface="Krona One"/>
                <a:sym typeface="Krona One"/>
              </a:defRPr>
            </a:lvl9pPr>
          </a:lstStyle>
          <a:p>
            <a:endParaRPr/>
          </a:p>
        </p:txBody>
      </p:sp>
      <p:sp>
        <p:nvSpPr>
          <p:cNvPr id="1045" name="Google Shape;1045;p49"/>
          <p:cNvSpPr txBox="1">
            <a:spLocks noGrp="1"/>
          </p:cNvSpPr>
          <p:nvPr>
            <p:ph type="subTitle" idx="4"/>
          </p:nvPr>
        </p:nvSpPr>
        <p:spPr>
          <a:xfrm>
            <a:off x="914201" y="1654632"/>
            <a:ext cx="2092500" cy="6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00">
                <a:solidFill>
                  <a:srgbClr val="FFFFFF"/>
                </a:solidFill>
              </a:defRPr>
            </a:lvl1pPr>
            <a:lvl2pPr lvl="1" algn="ctr" rtl="0">
              <a:lnSpc>
                <a:spcPct val="100000"/>
              </a:lnSpc>
              <a:spcBef>
                <a:spcPts val="0"/>
              </a:spcBef>
              <a:spcAft>
                <a:spcPts val="0"/>
              </a:spcAft>
              <a:buNone/>
              <a:defRPr sz="1300">
                <a:solidFill>
                  <a:srgbClr val="FFFFFF"/>
                </a:solidFill>
              </a:defRPr>
            </a:lvl2pPr>
            <a:lvl3pPr lvl="2" algn="ctr" rtl="0">
              <a:lnSpc>
                <a:spcPct val="100000"/>
              </a:lnSpc>
              <a:spcBef>
                <a:spcPts val="0"/>
              </a:spcBef>
              <a:spcAft>
                <a:spcPts val="0"/>
              </a:spcAft>
              <a:buNone/>
              <a:defRPr sz="1300">
                <a:solidFill>
                  <a:srgbClr val="FFFFFF"/>
                </a:solidFill>
              </a:defRPr>
            </a:lvl3pPr>
            <a:lvl4pPr lvl="3" algn="ctr" rtl="0">
              <a:lnSpc>
                <a:spcPct val="100000"/>
              </a:lnSpc>
              <a:spcBef>
                <a:spcPts val="0"/>
              </a:spcBef>
              <a:spcAft>
                <a:spcPts val="0"/>
              </a:spcAft>
              <a:buNone/>
              <a:defRPr sz="1300">
                <a:solidFill>
                  <a:srgbClr val="FFFFFF"/>
                </a:solidFill>
              </a:defRPr>
            </a:lvl4pPr>
            <a:lvl5pPr lvl="4" algn="ctr" rtl="0">
              <a:lnSpc>
                <a:spcPct val="100000"/>
              </a:lnSpc>
              <a:spcBef>
                <a:spcPts val="0"/>
              </a:spcBef>
              <a:spcAft>
                <a:spcPts val="0"/>
              </a:spcAft>
              <a:buNone/>
              <a:defRPr sz="1300">
                <a:solidFill>
                  <a:srgbClr val="FFFFFF"/>
                </a:solidFill>
              </a:defRPr>
            </a:lvl5pPr>
            <a:lvl6pPr lvl="5" algn="ctr" rtl="0">
              <a:lnSpc>
                <a:spcPct val="100000"/>
              </a:lnSpc>
              <a:spcBef>
                <a:spcPts val="0"/>
              </a:spcBef>
              <a:spcAft>
                <a:spcPts val="0"/>
              </a:spcAft>
              <a:buNone/>
              <a:defRPr sz="1300">
                <a:solidFill>
                  <a:srgbClr val="FFFFFF"/>
                </a:solidFill>
              </a:defRPr>
            </a:lvl6pPr>
            <a:lvl7pPr lvl="6" algn="ctr" rtl="0">
              <a:lnSpc>
                <a:spcPct val="100000"/>
              </a:lnSpc>
              <a:spcBef>
                <a:spcPts val="0"/>
              </a:spcBef>
              <a:spcAft>
                <a:spcPts val="0"/>
              </a:spcAft>
              <a:buNone/>
              <a:defRPr sz="1300">
                <a:solidFill>
                  <a:srgbClr val="FFFFFF"/>
                </a:solidFill>
              </a:defRPr>
            </a:lvl7pPr>
            <a:lvl8pPr lvl="7" algn="ctr" rtl="0">
              <a:lnSpc>
                <a:spcPct val="100000"/>
              </a:lnSpc>
              <a:spcBef>
                <a:spcPts val="0"/>
              </a:spcBef>
              <a:spcAft>
                <a:spcPts val="0"/>
              </a:spcAft>
              <a:buNone/>
              <a:defRPr sz="1300">
                <a:solidFill>
                  <a:srgbClr val="FFFFFF"/>
                </a:solidFill>
              </a:defRPr>
            </a:lvl8pPr>
            <a:lvl9pPr lvl="8" algn="ctr" rtl="0">
              <a:lnSpc>
                <a:spcPct val="100000"/>
              </a:lnSpc>
              <a:spcBef>
                <a:spcPts val="0"/>
              </a:spcBef>
              <a:spcAft>
                <a:spcPts val="0"/>
              </a:spcAft>
              <a:buNone/>
              <a:defRPr sz="1300">
                <a:solidFill>
                  <a:srgbClr val="FFFFFF"/>
                </a:solidFill>
              </a:defRPr>
            </a:lvl9pPr>
          </a:lstStyle>
          <a:p>
            <a:endParaRPr/>
          </a:p>
        </p:txBody>
      </p:sp>
      <p:sp>
        <p:nvSpPr>
          <p:cNvPr id="1046" name="Google Shape;1046;p49"/>
          <p:cNvSpPr txBox="1">
            <a:spLocks noGrp="1"/>
          </p:cNvSpPr>
          <p:nvPr>
            <p:ph type="subTitle" idx="5"/>
          </p:nvPr>
        </p:nvSpPr>
        <p:spPr>
          <a:xfrm>
            <a:off x="3520799" y="1663828"/>
            <a:ext cx="2092500" cy="6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00">
                <a:solidFill>
                  <a:srgbClr val="FFFFFF"/>
                </a:solidFill>
              </a:defRPr>
            </a:lvl1pPr>
            <a:lvl2pPr lvl="1" algn="ctr" rtl="0">
              <a:lnSpc>
                <a:spcPct val="100000"/>
              </a:lnSpc>
              <a:spcBef>
                <a:spcPts val="0"/>
              </a:spcBef>
              <a:spcAft>
                <a:spcPts val="0"/>
              </a:spcAft>
              <a:buNone/>
              <a:defRPr sz="1300">
                <a:solidFill>
                  <a:srgbClr val="FFFFFF"/>
                </a:solidFill>
              </a:defRPr>
            </a:lvl2pPr>
            <a:lvl3pPr lvl="2" algn="ctr" rtl="0">
              <a:lnSpc>
                <a:spcPct val="100000"/>
              </a:lnSpc>
              <a:spcBef>
                <a:spcPts val="0"/>
              </a:spcBef>
              <a:spcAft>
                <a:spcPts val="0"/>
              </a:spcAft>
              <a:buNone/>
              <a:defRPr sz="1300">
                <a:solidFill>
                  <a:srgbClr val="FFFFFF"/>
                </a:solidFill>
              </a:defRPr>
            </a:lvl3pPr>
            <a:lvl4pPr lvl="3" algn="ctr" rtl="0">
              <a:lnSpc>
                <a:spcPct val="100000"/>
              </a:lnSpc>
              <a:spcBef>
                <a:spcPts val="0"/>
              </a:spcBef>
              <a:spcAft>
                <a:spcPts val="0"/>
              </a:spcAft>
              <a:buNone/>
              <a:defRPr sz="1300">
                <a:solidFill>
                  <a:srgbClr val="FFFFFF"/>
                </a:solidFill>
              </a:defRPr>
            </a:lvl4pPr>
            <a:lvl5pPr lvl="4" algn="ctr" rtl="0">
              <a:lnSpc>
                <a:spcPct val="100000"/>
              </a:lnSpc>
              <a:spcBef>
                <a:spcPts val="0"/>
              </a:spcBef>
              <a:spcAft>
                <a:spcPts val="0"/>
              </a:spcAft>
              <a:buNone/>
              <a:defRPr sz="1300">
                <a:solidFill>
                  <a:srgbClr val="FFFFFF"/>
                </a:solidFill>
              </a:defRPr>
            </a:lvl5pPr>
            <a:lvl6pPr lvl="5" algn="ctr" rtl="0">
              <a:lnSpc>
                <a:spcPct val="100000"/>
              </a:lnSpc>
              <a:spcBef>
                <a:spcPts val="0"/>
              </a:spcBef>
              <a:spcAft>
                <a:spcPts val="0"/>
              </a:spcAft>
              <a:buNone/>
              <a:defRPr sz="1300">
                <a:solidFill>
                  <a:srgbClr val="FFFFFF"/>
                </a:solidFill>
              </a:defRPr>
            </a:lvl6pPr>
            <a:lvl7pPr lvl="6" algn="ctr" rtl="0">
              <a:lnSpc>
                <a:spcPct val="100000"/>
              </a:lnSpc>
              <a:spcBef>
                <a:spcPts val="0"/>
              </a:spcBef>
              <a:spcAft>
                <a:spcPts val="0"/>
              </a:spcAft>
              <a:buNone/>
              <a:defRPr sz="1300">
                <a:solidFill>
                  <a:srgbClr val="FFFFFF"/>
                </a:solidFill>
              </a:defRPr>
            </a:lvl7pPr>
            <a:lvl8pPr lvl="7" algn="ctr" rtl="0">
              <a:lnSpc>
                <a:spcPct val="100000"/>
              </a:lnSpc>
              <a:spcBef>
                <a:spcPts val="0"/>
              </a:spcBef>
              <a:spcAft>
                <a:spcPts val="0"/>
              </a:spcAft>
              <a:buNone/>
              <a:defRPr sz="1300">
                <a:solidFill>
                  <a:srgbClr val="FFFFFF"/>
                </a:solidFill>
              </a:defRPr>
            </a:lvl8pPr>
            <a:lvl9pPr lvl="8" algn="ctr" rtl="0">
              <a:lnSpc>
                <a:spcPct val="100000"/>
              </a:lnSpc>
              <a:spcBef>
                <a:spcPts val="0"/>
              </a:spcBef>
              <a:spcAft>
                <a:spcPts val="0"/>
              </a:spcAft>
              <a:buNone/>
              <a:defRPr sz="1300">
                <a:solidFill>
                  <a:srgbClr val="FFFFFF"/>
                </a:solidFill>
              </a:defRPr>
            </a:lvl9pPr>
          </a:lstStyle>
          <a:p>
            <a:endParaRPr/>
          </a:p>
        </p:txBody>
      </p:sp>
      <p:sp>
        <p:nvSpPr>
          <p:cNvPr id="1047" name="Google Shape;1047;p49"/>
          <p:cNvSpPr txBox="1">
            <a:spLocks noGrp="1"/>
          </p:cNvSpPr>
          <p:nvPr>
            <p:ph type="subTitle" idx="6"/>
          </p:nvPr>
        </p:nvSpPr>
        <p:spPr>
          <a:xfrm>
            <a:off x="6143355" y="1663828"/>
            <a:ext cx="2092500" cy="6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00">
                <a:solidFill>
                  <a:srgbClr val="FFFFFF"/>
                </a:solidFill>
              </a:defRPr>
            </a:lvl1pPr>
            <a:lvl2pPr lvl="1" algn="ctr" rtl="0">
              <a:lnSpc>
                <a:spcPct val="100000"/>
              </a:lnSpc>
              <a:spcBef>
                <a:spcPts val="0"/>
              </a:spcBef>
              <a:spcAft>
                <a:spcPts val="0"/>
              </a:spcAft>
              <a:buNone/>
              <a:defRPr sz="1300">
                <a:solidFill>
                  <a:srgbClr val="FFFFFF"/>
                </a:solidFill>
              </a:defRPr>
            </a:lvl2pPr>
            <a:lvl3pPr lvl="2" algn="ctr" rtl="0">
              <a:lnSpc>
                <a:spcPct val="100000"/>
              </a:lnSpc>
              <a:spcBef>
                <a:spcPts val="0"/>
              </a:spcBef>
              <a:spcAft>
                <a:spcPts val="0"/>
              </a:spcAft>
              <a:buNone/>
              <a:defRPr sz="1300">
                <a:solidFill>
                  <a:srgbClr val="FFFFFF"/>
                </a:solidFill>
              </a:defRPr>
            </a:lvl3pPr>
            <a:lvl4pPr lvl="3" algn="ctr" rtl="0">
              <a:lnSpc>
                <a:spcPct val="100000"/>
              </a:lnSpc>
              <a:spcBef>
                <a:spcPts val="0"/>
              </a:spcBef>
              <a:spcAft>
                <a:spcPts val="0"/>
              </a:spcAft>
              <a:buNone/>
              <a:defRPr sz="1300">
                <a:solidFill>
                  <a:srgbClr val="FFFFFF"/>
                </a:solidFill>
              </a:defRPr>
            </a:lvl4pPr>
            <a:lvl5pPr lvl="4" algn="ctr" rtl="0">
              <a:lnSpc>
                <a:spcPct val="100000"/>
              </a:lnSpc>
              <a:spcBef>
                <a:spcPts val="0"/>
              </a:spcBef>
              <a:spcAft>
                <a:spcPts val="0"/>
              </a:spcAft>
              <a:buNone/>
              <a:defRPr sz="1300">
                <a:solidFill>
                  <a:srgbClr val="FFFFFF"/>
                </a:solidFill>
              </a:defRPr>
            </a:lvl5pPr>
            <a:lvl6pPr lvl="5" algn="ctr" rtl="0">
              <a:lnSpc>
                <a:spcPct val="100000"/>
              </a:lnSpc>
              <a:spcBef>
                <a:spcPts val="0"/>
              </a:spcBef>
              <a:spcAft>
                <a:spcPts val="0"/>
              </a:spcAft>
              <a:buNone/>
              <a:defRPr sz="1300">
                <a:solidFill>
                  <a:srgbClr val="FFFFFF"/>
                </a:solidFill>
              </a:defRPr>
            </a:lvl6pPr>
            <a:lvl7pPr lvl="6" algn="ctr" rtl="0">
              <a:lnSpc>
                <a:spcPct val="100000"/>
              </a:lnSpc>
              <a:spcBef>
                <a:spcPts val="0"/>
              </a:spcBef>
              <a:spcAft>
                <a:spcPts val="0"/>
              </a:spcAft>
              <a:buNone/>
              <a:defRPr sz="1300">
                <a:solidFill>
                  <a:srgbClr val="FFFFFF"/>
                </a:solidFill>
              </a:defRPr>
            </a:lvl7pPr>
            <a:lvl8pPr lvl="7" algn="ctr" rtl="0">
              <a:lnSpc>
                <a:spcPct val="100000"/>
              </a:lnSpc>
              <a:spcBef>
                <a:spcPts val="0"/>
              </a:spcBef>
              <a:spcAft>
                <a:spcPts val="0"/>
              </a:spcAft>
              <a:buNone/>
              <a:defRPr sz="1300">
                <a:solidFill>
                  <a:srgbClr val="FFFFFF"/>
                </a:solidFill>
              </a:defRPr>
            </a:lvl8pPr>
            <a:lvl9pPr lvl="8" algn="ctr" rtl="0">
              <a:lnSpc>
                <a:spcPct val="100000"/>
              </a:lnSpc>
              <a:spcBef>
                <a:spcPts val="0"/>
              </a:spcBef>
              <a:spcAft>
                <a:spcPts val="0"/>
              </a:spcAft>
              <a:buNone/>
              <a:defRPr sz="1300">
                <a:solidFill>
                  <a:srgbClr val="FFFFFF"/>
                </a:solidFill>
              </a:defRPr>
            </a:lvl9pPr>
          </a:lstStyle>
          <a:p>
            <a:endParaRPr/>
          </a:p>
        </p:txBody>
      </p:sp>
      <p:sp>
        <p:nvSpPr>
          <p:cNvPr id="1048" name="Google Shape;1048;p49"/>
          <p:cNvSpPr txBox="1">
            <a:spLocks noGrp="1"/>
          </p:cNvSpPr>
          <p:nvPr>
            <p:ph type="subTitle" idx="7"/>
          </p:nvPr>
        </p:nvSpPr>
        <p:spPr>
          <a:xfrm>
            <a:off x="914201" y="4087377"/>
            <a:ext cx="2092500" cy="686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solidFill>
                  <a:srgbClr val="FFFFFF"/>
                </a:solidFill>
              </a:defRPr>
            </a:lvl1pPr>
            <a:lvl2pPr lvl="1" algn="ctr" rtl="0">
              <a:spcBef>
                <a:spcPts val="1600"/>
              </a:spcBef>
              <a:spcAft>
                <a:spcPts val="0"/>
              </a:spcAft>
              <a:buNone/>
              <a:defRPr sz="1300">
                <a:solidFill>
                  <a:srgbClr val="FFFFFF"/>
                </a:solidFill>
              </a:defRPr>
            </a:lvl2pPr>
            <a:lvl3pPr lvl="2" algn="ctr" rtl="0">
              <a:spcBef>
                <a:spcPts val="1600"/>
              </a:spcBef>
              <a:spcAft>
                <a:spcPts val="0"/>
              </a:spcAft>
              <a:buNone/>
              <a:defRPr sz="1300">
                <a:solidFill>
                  <a:srgbClr val="FFFFFF"/>
                </a:solidFill>
              </a:defRPr>
            </a:lvl3pPr>
            <a:lvl4pPr lvl="3" algn="ctr" rtl="0">
              <a:spcBef>
                <a:spcPts val="1600"/>
              </a:spcBef>
              <a:spcAft>
                <a:spcPts val="0"/>
              </a:spcAft>
              <a:buNone/>
              <a:defRPr sz="1300">
                <a:solidFill>
                  <a:srgbClr val="FFFFFF"/>
                </a:solidFill>
              </a:defRPr>
            </a:lvl4pPr>
            <a:lvl5pPr lvl="4" algn="ctr" rtl="0">
              <a:spcBef>
                <a:spcPts val="1600"/>
              </a:spcBef>
              <a:spcAft>
                <a:spcPts val="0"/>
              </a:spcAft>
              <a:buNone/>
              <a:defRPr sz="1300">
                <a:solidFill>
                  <a:srgbClr val="FFFFFF"/>
                </a:solidFill>
              </a:defRPr>
            </a:lvl5pPr>
            <a:lvl6pPr lvl="5" algn="ctr" rtl="0">
              <a:spcBef>
                <a:spcPts val="1600"/>
              </a:spcBef>
              <a:spcAft>
                <a:spcPts val="0"/>
              </a:spcAft>
              <a:buNone/>
              <a:defRPr sz="1300">
                <a:solidFill>
                  <a:srgbClr val="FFFFFF"/>
                </a:solidFill>
              </a:defRPr>
            </a:lvl6pPr>
            <a:lvl7pPr lvl="6" algn="ctr" rtl="0">
              <a:spcBef>
                <a:spcPts val="1600"/>
              </a:spcBef>
              <a:spcAft>
                <a:spcPts val="0"/>
              </a:spcAft>
              <a:buNone/>
              <a:defRPr sz="1300">
                <a:solidFill>
                  <a:srgbClr val="FFFFFF"/>
                </a:solidFill>
              </a:defRPr>
            </a:lvl7pPr>
            <a:lvl8pPr lvl="7" algn="ctr" rtl="0">
              <a:spcBef>
                <a:spcPts val="1600"/>
              </a:spcBef>
              <a:spcAft>
                <a:spcPts val="0"/>
              </a:spcAft>
              <a:buNone/>
              <a:defRPr sz="1300">
                <a:solidFill>
                  <a:srgbClr val="FFFFFF"/>
                </a:solidFill>
              </a:defRPr>
            </a:lvl8pPr>
            <a:lvl9pPr lvl="8" algn="ctr" rtl="0">
              <a:spcBef>
                <a:spcPts val="1600"/>
              </a:spcBef>
              <a:spcAft>
                <a:spcPts val="1600"/>
              </a:spcAft>
              <a:buNone/>
              <a:defRPr sz="1300">
                <a:solidFill>
                  <a:srgbClr val="FFFFFF"/>
                </a:solidFill>
              </a:defRPr>
            </a:lvl9pPr>
          </a:lstStyle>
          <a:p>
            <a:endParaRPr/>
          </a:p>
        </p:txBody>
      </p:sp>
      <p:sp>
        <p:nvSpPr>
          <p:cNvPr id="1049" name="Google Shape;1049;p49"/>
          <p:cNvSpPr txBox="1">
            <a:spLocks noGrp="1"/>
          </p:cNvSpPr>
          <p:nvPr>
            <p:ph type="subTitle" idx="8"/>
          </p:nvPr>
        </p:nvSpPr>
        <p:spPr>
          <a:xfrm>
            <a:off x="1124801" y="3739107"/>
            <a:ext cx="1671300" cy="342600"/>
          </a:xfrm>
          <a:prstGeom prst="rect">
            <a:avLst/>
          </a:prstGeom>
          <a:solidFill>
            <a:schemeClr val="accent2"/>
          </a:solidFill>
        </p:spPr>
        <p:txBody>
          <a:bodyPr spcFirstLastPara="1" wrap="square" lIns="91425" tIns="91425" rIns="91425" bIns="91425" anchor="t" anchorCtr="0">
            <a:noAutofit/>
          </a:bodyPr>
          <a:lstStyle>
            <a:lvl1pPr lvl="0" rtl="0">
              <a:spcBef>
                <a:spcPts val="0"/>
              </a:spcBef>
              <a:spcAft>
                <a:spcPts val="0"/>
              </a:spcAft>
              <a:buNone/>
              <a:defRPr sz="1200">
                <a:solidFill>
                  <a:srgbClr val="FFFFFF"/>
                </a:solidFill>
                <a:latin typeface="Krona One"/>
                <a:ea typeface="Krona One"/>
                <a:cs typeface="Krona One"/>
                <a:sym typeface="Krona One"/>
              </a:defRPr>
            </a:lvl1pPr>
            <a:lvl2pPr lvl="1" rtl="0">
              <a:spcBef>
                <a:spcPts val="1600"/>
              </a:spcBef>
              <a:spcAft>
                <a:spcPts val="0"/>
              </a:spcAft>
              <a:buNone/>
              <a:defRPr sz="1200">
                <a:solidFill>
                  <a:srgbClr val="FFFFFF"/>
                </a:solidFill>
                <a:latin typeface="Krona One"/>
                <a:ea typeface="Krona One"/>
                <a:cs typeface="Krona One"/>
                <a:sym typeface="Krona One"/>
              </a:defRPr>
            </a:lvl2pPr>
            <a:lvl3pPr lvl="2" rtl="0">
              <a:spcBef>
                <a:spcPts val="1600"/>
              </a:spcBef>
              <a:spcAft>
                <a:spcPts val="0"/>
              </a:spcAft>
              <a:buNone/>
              <a:defRPr sz="1200">
                <a:solidFill>
                  <a:srgbClr val="FFFFFF"/>
                </a:solidFill>
                <a:latin typeface="Krona One"/>
                <a:ea typeface="Krona One"/>
                <a:cs typeface="Krona One"/>
                <a:sym typeface="Krona One"/>
              </a:defRPr>
            </a:lvl3pPr>
            <a:lvl4pPr lvl="3" rtl="0">
              <a:spcBef>
                <a:spcPts val="1600"/>
              </a:spcBef>
              <a:spcAft>
                <a:spcPts val="0"/>
              </a:spcAft>
              <a:buNone/>
              <a:defRPr sz="1200">
                <a:solidFill>
                  <a:srgbClr val="FFFFFF"/>
                </a:solidFill>
                <a:latin typeface="Krona One"/>
                <a:ea typeface="Krona One"/>
                <a:cs typeface="Krona One"/>
                <a:sym typeface="Krona One"/>
              </a:defRPr>
            </a:lvl4pPr>
            <a:lvl5pPr lvl="4" rtl="0">
              <a:spcBef>
                <a:spcPts val="1600"/>
              </a:spcBef>
              <a:spcAft>
                <a:spcPts val="0"/>
              </a:spcAft>
              <a:buNone/>
              <a:defRPr sz="1200">
                <a:solidFill>
                  <a:srgbClr val="FFFFFF"/>
                </a:solidFill>
                <a:latin typeface="Krona One"/>
                <a:ea typeface="Krona One"/>
                <a:cs typeface="Krona One"/>
                <a:sym typeface="Krona One"/>
              </a:defRPr>
            </a:lvl5pPr>
            <a:lvl6pPr lvl="5" rtl="0">
              <a:spcBef>
                <a:spcPts val="1600"/>
              </a:spcBef>
              <a:spcAft>
                <a:spcPts val="0"/>
              </a:spcAft>
              <a:buNone/>
              <a:defRPr sz="1200">
                <a:solidFill>
                  <a:srgbClr val="FFFFFF"/>
                </a:solidFill>
                <a:latin typeface="Krona One"/>
                <a:ea typeface="Krona One"/>
                <a:cs typeface="Krona One"/>
                <a:sym typeface="Krona One"/>
              </a:defRPr>
            </a:lvl6pPr>
            <a:lvl7pPr lvl="6" rtl="0">
              <a:spcBef>
                <a:spcPts val="1600"/>
              </a:spcBef>
              <a:spcAft>
                <a:spcPts val="0"/>
              </a:spcAft>
              <a:buNone/>
              <a:defRPr sz="1200">
                <a:solidFill>
                  <a:srgbClr val="FFFFFF"/>
                </a:solidFill>
                <a:latin typeface="Krona One"/>
                <a:ea typeface="Krona One"/>
                <a:cs typeface="Krona One"/>
                <a:sym typeface="Krona One"/>
              </a:defRPr>
            </a:lvl7pPr>
            <a:lvl8pPr lvl="7" rtl="0">
              <a:spcBef>
                <a:spcPts val="1600"/>
              </a:spcBef>
              <a:spcAft>
                <a:spcPts val="0"/>
              </a:spcAft>
              <a:buNone/>
              <a:defRPr sz="1200">
                <a:solidFill>
                  <a:srgbClr val="FFFFFF"/>
                </a:solidFill>
                <a:latin typeface="Krona One"/>
                <a:ea typeface="Krona One"/>
                <a:cs typeface="Krona One"/>
                <a:sym typeface="Krona One"/>
              </a:defRPr>
            </a:lvl8pPr>
            <a:lvl9pPr lvl="8" rtl="0">
              <a:spcBef>
                <a:spcPts val="1600"/>
              </a:spcBef>
              <a:spcAft>
                <a:spcPts val="1600"/>
              </a:spcAft>
              <a:buNone/>
              <a:defRPr sz="1200">
                <a:solidFill>
                  <a:srgbClr val="FFFFFF"/>
                </a:solidFill>
                <a:latin typeface="Krona One"/>
                <a:ea typeface="Krona One"/>
                <a:cs typeface="Krona One"/>
                <a:sym typeface="Krona One"/>
              </a:defRPr>
            </a:lvl9pPr>
          </a:lstStyle>
          <a:p>
            <a:endParaRPr/>
          </a:p>
        </p:txBody>
      </p:sp>
      <p:sp>
        <p:nvSpPr>
          <p:cNvPr id="1050" name="Google Shape;1050;p49"/>
          <p:cNvSpPr txBox="1">
            <a:spLocks noGrp="1"/>
          </p:cNvSpPr>
          <p:nvPr>
            <p:ph type="subTitle" idx="9"/>
          </p:nvPr>
        </p:nvSpPr>
        <p:spPr>
          <a:xfrm>
            <a:off x="3731359" y="3744315"/>
            <a:ext cx="1671300" cy="3426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FFFFFF"/>
                </a:solidFill>
                <a:latin typeface="Krona One"/>
                <a:ea typeface="Krona One"/>
                <a:cs typeface="Krona One"/>
                <a:sym typeface="Krona One"/>
              </a:defRPr>
            </a:lvl1pPr>
            <a:lvl2pPr lvl="1" algn="ctr" rtl="0">
              <a:lnSpc>
                <a:spcPct val="100000"/>
              </a:lnSpc>
              <a:spcBef>
                <a:spcPts val="0"/>
              </a:spcBef>
              <a:spcAft>
                <a:spcPts val="0"/>
              </a:spcAft>
              <a:buNone/>
              <a:defRPr sz="1200">
                <a:solidFill>
                  <a:srgbClr val="FFFFFF"/>
                </a:solidFill>
                <a:latin typeface="Krona One"/>
                <a:ea typeface="Krona One"/>
                <a:cs typeface="Krona One"/>
                <a:sym typeface="Krona One"/>
              </a:defRPr>
            </a:lvl2pPr>
            <a:lvl3pPr lvl="2" algn="ctr" rtl="0">
              <a:lnSpc>
                <a:spcPct val="100000"/>
              </a:lnSpc>
              <a:spcBef>
                <a:spcPts val="0"/>
              </a:spcBef>
              <a:spcAft>
                <a:spcPts val="0"/>
              </a:spcAft>
              <a:buNone/>
              <a:defRPr sz="1200">
                <a:solidFill>
                  <a:srgbClr val="FFFFFF"/>
                </a:solidFill>
                <a:latin typeface="Krona One"/>
                <a:ea typeface="Krona One"/>
                <a:cs typeface="Krona One"/>
                <a:sym typeface="Krona One"/>
              </a:defRPr>
            </a:lvl3pPr>
            <a:lvl4pPr lvl="3" algn="ctr" rtl="0">
              <a:lnSpc>
                <a:spcPct val="100000"/>
              </a:lnSpc>
              <a:spcBef>
                <a:spcPts val="0"/>
              </a:spcBef>
              <a:spcAft>
                <a:spcPts val="0"/>
              </a:spcAft>
              <a:buNone/>
              <a:defRPr sz="1200">
                <a:solidFill>
                  <a:srgbClr val="FFFFFF"/>
                </a:solidFill>
                <a:latin typeface="Krona One"/>
                <a:ea typeface="Krona One"/>
                <a:cs typeface="Krona One"/>
                <a:sym typeface="Krona One"/>
              </a:defRPr>
            </a:lvl4pPr>
            <a:lvl5pPr lvl="4" algn="ctr" rtl="0">
              <a:lnSpc>
                <a:spcPct val="100000"/>
              </a:lnSpc>
              <a:spcBef>
                <a:spcPts val="0"/>
              </a:spcBef>
              <a:spcAft>
                <a:spcPts val="0"/>
              </a:spcAft>
              <a:buNone/>
              <a:defRPr sz="1200">
                <a:solidFill>
                  <a:srgbClr val="FFFFFF"/>
                </a:solidFill>
                <a:latin typeface="Krona One"/>
                <a:ea typeface="Krona One"/>
                <a:cs typeface="Krona One"/>
                <a:sym typeface="Krona One"/>
              </a:defRPr>
            </a:lvl5pPr>
            <a:lvl6pPr lvl="5" algn="ctr" rtl="0">
              <a:lnSpc>
                <a:spcPct val="100000"/>
              </a:lnSpc>
              <a:spcBef>
                <a:spcPts val="0"/>
              </a:spcBef>
              <a:spcAft>
                <a:spcPts val="0"/>
              </a:spcAft>
              <a:buNone/>
              <a:defRPr sz="1200">
                <a:solidFill>
                  <a:srgbClr val="FFFFFF"/>
                </a:solidFill>
                <a:latin typeface="Krona One"/>
                <a:ea typeface="Krona One"/>
                <a:cs typeface="Krona One"/>
                <a:sym typeface="Krona One"/>
              </a:defRPr>
            </a:lvl6pPr>
            <a:lvl7pPr lvl="6" algn="ctr" rtl="0">
              <a:lnSpc>
                <a:spcPct val="100000"/>
              </a:lnSpc>
              <a:spcBef>
                <a:spcPts val="0"/>
              </a:spcBef>
              <a:spcAft>
                <a:spcPts val="0"/>
              </a:spcAft>
              <a:buNone/>
              <a:defRPr sz="1200">
                <a:solidFill>
                  <a:srgbClr val="FFFFFF"/>
                </a:solidFill>
                <a:latin typeface="Krona One"/>
                <a:ea typeface="Krona One"/>
                <a:cs typeface="Krona One"/>
                <a:sym typeface="Krona One"/>
              </a:defRPr>
            </a:lvl7pPr>
            <a:lvl8pPr lvl="7" algn="ctr" rtl="0">
              <a:lnSpc>
                <a:spcPct val="100000"/>
              </a:lnSpc>
              <a:spcBef>
                <a:spcPts val="0"/>
              </a:spcBef>
              <a:spcAft>
                <a:spcPts val="0"/>
              </a:spcAft>
              <a:buNone/>
              <a:defRPr sz="1200">
                <a:solidFill>
                  <a:srgbClr val="FFFFFF"/>
                </a:solidFill>
                <a:latin typeface="Krona One"/>
                <a:ea typeface="Krona One"/>
                <a:cs typeface="Krona One"/>
                <a:sym typeface="Krona One"/>
              </a:defRPr>
            </a:lvl8pPr>
            <a:lvl9pPr lvl="8" algn="ctr" rtl="0">
              <a:lnSpc>
                <a:spcPct val="100000"/>
              </a:lnSpc>
              <a:spcBef>
                <a:spcPts val="0"/>
              </a:spcBef>
              <a:spcAft>
                <a:spcPts val="0"/>
              </a:spcAft>
              <a:buNone/>
              <a:defRPr sz="1200">
                <a:solidFill>
                  <a:srgbClr val="FFFFFF"/>
                </a:solidFill>
                <a:latin typeface="Krona One"/>
                <a:ea typeface="Krona One"/>
                <a:cs typeface="Krona One"/>
                <a:sym typeface="Krona One"/>
              </a:defRPr>
            </a:lvl9pPr>
          </a:lstStyle>
          <a:p>
            <a:endParaRPr/>
          </a:p>
        </p:txBody>
      </p:sp>
      <p:sp>
        <p:nvSpPr>
          <p:cNvPr id="1051" name="Google Shape;1051;p49"/>
          <p:cNvSpPr txBox="1">
            <a:spLocks noGrp="1"/>
          </p:cNvSpPr>
          <p:nvPr>
            <p:ph type="subTitle" idx="13"/>
          </p:nvPr>
        </p:nvSpPr>
        <p:spPr>
          <a:xfrm>
            <a:off x="3520799" y="4092585"/>
            <a:ext cx="2092500" cy="68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00">
                <a:solidFill>
                  <a:srgbClr val="FFFFFF"/>
                </a:solidFill>
              </a:defRPr>
            </a:lvl1pPr>
            <a:lvl2pPr lvl="1" rtl="0">
              <a:spcBef>
                <a:spcPts val="1600"/>
              </a:spcBef>
              <a:spcAft>
                <a:spcPts val="0"/>
              </a:spcAft>
              <a:buNone/>
              <a:defRPr sz="1300">
                <a:solidFill>
                  <a:srgbClr val="FFFFFF"/>
                </a:solidFill>
              </a:defRPr>
            </a:lvl2pPr>
            <a:lvl3pPr lvl="2" rtl="0">
              <a:spcBef>
                <a:spcPts val="1600"/>
              </a:spcBef>
              <a:spcAft>
                <a:spcPts val="0"/>
              </a:spcAft>
              <a:buNone/>
              <a:defRPr sz="1300">
                <a:solidFill>
                  <a:srgbClr val="FFFFFF"/>
                </a:solidFill>
              </a:defRPr>
            </a:lvl3pPr>
            <a:lvl4pPr lvl="3" rtl="0">
              <a:spcBef>
                <a:spcPts val="1600"/>
              </a:spcBef>
              <a:spcAft>
                <a:spcPts val="0"/>
              </a:spcAft>
              <a:buNone/>
              <a:defRPr sz="1300">
                <a:solidFill>
                  <a:srgbClr val="FFFFFF"/>
                </a:solidFill>
              </a:defRPr>
            </a:lvl4pPr>
            <a:lvl5pPr lvl="4" rtl="0">
              <a:spcBef>
                <a:spcPts val="1600"/>
              </a:spcBef>
              <a:spcAft>
                <a:spcPts val="0"/>
              </a:spcAft>
              <a:buNone/>
              <a:defRPr sz="1300">
                <a:solidFill>
                  <a:srgbClr val="FFFFFF"/>
                </a:solidFill>
              </a:defRPr>
            </a:lvl5pPr>
            <a:lvl6pPr lvl="5" rtl="0">
              <a:spcBef>
                <a:spcPts val="1600"/>
              </a:spcBef>
              <a:spcAft>
                <a:spcPts val="0"/>
              </a:spcAft>
              <a:buNone/>
              <a:defRPr sz="1300">
                <a:solidFill>
                  <a:srgbClr val="FFFFFF"/>
                </a:solidFill>
              </a:defRPr>
            </a:lvl6pPr>
            <a:lvl7pPr lvl="6" rtl="0">
              <a:spcBef>
                <a:spcPts val="1600"/>
              </a:spcBef>
              <a:spcAft>
                <a:spcPts val="0"/>
              </a:spcAft>
              <a:buNone/>
              <a:defRPr sz="1300">
                <a:solidFill>
                  <a:srgbClr val="FFFFFF"/>
                </a:solidFill>
              </a:defRPr>
            </a:lvl7pPr>
            <a:lvl8pPr lvl="7" rtl="0">
              <a:spcBef>
                <a:spcPts val="1600"/>
              </a:spcBef>
              <a:spcAft>
                <a:spcPts val="0"/>
              </a:spcAft>
              <a:buNone/>
              <a:defRPr sz="1300">
                <a:solidFill>
                  <a:srgbClr val="FFFFFF"/>
                </a:solidFill>
              </a:defRPr>
            </a:lvl8pPr>
            <a:lvl9pPr lvl="8" rtl="0">
              <a:spcBef>
                <a:spcPts val="1600"/>
              </a:spcBef>
              <a:spcAft>
                <a:spcPts val="1600"/>
              </a:spcAft>
              <a:buNone/>
              <a:defRPr sz="1300">
                <a:solidFill>
                  <a:srgbClr val="FFFFFF"/>
                </a:solidFill>
              </a:defRPr>
            </a:lvl9pPr>
          </a:lstStyle>
          <a:p>
            <a:endParaRPr/>
          </a:p>
        </p:txBody>
      </p:sp>
      <p:sp>
        <p:nvSpPr>
          <p:cNvPr id="1052" name="Google Shape;1052;p49"/>
          <p:cNvSpPr txBox="1">
            <a:spLocks noGrp="1"/>
          </p:cNvSpPr>
          <p:nvPr>
            <p:ph type="subTitle" idx="14"/>
          </p:nvPr>
        </p:nvSpPr>
        <p:spPr>
          <a:xfrm>
            <a:off x="6353955" y="3744315"/>
            <a:ext cx="1671300" cy="3426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FFFFFF"/>
                </a:solidFill>
                <a:latin typeface="Krona One"/>
                <a:ea typeface="Krona One"/>
                <a:cs typeface="Krona One"/>
                <a:sym typeface="Krona One"/>
              </a:defRPr>
            </a:lvl1pPr>
            <a:lvl2pPr lvl="1" algn="ctr" rtl="0">
              <a:lnSpc>
                <a:spcPct val="100000"/>
              </a:lnSpc>
              <a:spcBef>
                <a:spcPts val="0"/>
              </a:spcBef>
              <a:spcAft>
                <a:spcPts val="0"/>
              </a:spcAft>
              <a:buNone/>
              <a:defRPr sz="1200">
                <a:solidFill>
                  <a:srgbClr val="FFFFFF"/>
                </a:solidFill>
                <a:latin typeface="Krona One"/>
                <a:ea typeface="Krona One"/>
                <a:cs typeface="Krona One"/>
                <a:sym typeface="Krona One"/>
              </a:defRPr>
            </a:lvl2pPr>
            <a:lvl3pPr lvl="2" algn="ctr" rtl="0">
              <a:lnSpc>
                <a:spcPct val="100000"/>
              </a:lnSpc>
              <a:spcBef>
                <a:spcPts val="0"/>
              </a:spcBef>
              <a:spcAft>
                <a:spcPts val="0"/>
              </a:spcAft>
              <a:buNone/>
              <a:defRPr sz="1200">
                <a:solidFill>
                  <a:srgbClr val="FFFFFF"/>
                </a:solidFill>
                <a:latin typeface="Krona One"/>
                <a:ea typeface="Krona One"/>
                <a:cs typeface="Krona One"/>
                <a:sym typeface="Krona One"/>
              </a:defRPr>
            </a:lvl3pPr>
            <a:lvl4pPr lvl="3" algn="ctr" rtl="0">
              <a:lnSpc>
                <a:spcPct val="100000"/>
              </a:lnSpc>
              <a:spcBef>
                <a:spcPts val="0"/>
              </a:spcBef>
              <a:spcAft>
                <a:spcPts val="0"/>
              </a:spcAft>
              <a:buNone/>
              <a:defRPr sz="1200">
                <a:solidFill>
                  <a:srgbClr val="FFFFFF"/>
                </a:solidFill>
                <a:latin typeface="Krona One"/>
                <a:ea typeface="Krona One"/>
                <a:cs typeface="Krona One"/>
                <a:sym typeface="Krona One"/>
              </a:defRPr>
            </a:lvl4pPr>
            <a:lvl5pPr lvl="4" algn="ctr" rtl="0">
              <a:lnSpc>
                <a:spcPct val="100000"/>
              </a:lnSpc>
              <a:spcBef>
                <a:spcPts val="0"/>
              </a:spcBef>
              <a:spcAft>
                <a:spcPts val="0"/>
              </a:spcAft>
              <a:buNone/>
              <a:defRPr sz="1200">
                <a:solidFill>
                  <a:srgbClr val="FFFFFF"/>
                </a:solidFill>
                <a:latin typeface="Krona One"/>
                <a:ea typeface="Krona One"/>
                <a:cs typeface="Krona One"/>
                <a:sym typeface="Krona One"/>
              </a:defRPr>
            </a:lvl5pPr>
            <a:lvl6pPr lvl="5" algn="ctr" rtl="0">
              <a:lnSpc>
                <a:spcPct val="100000"/>
              </a:lnSpc>
              <a:spcBef>
                <a:spcPts val="0"/>
              </a:spcBef>
              <a:spcAft>
                <a:spcPts val="0"/>
              </a:spcAft>
              <a:buNone/>
              <a:defRPr sz="1200">
                <a:solidFill>
                  <a:srgbClr val="FFFFFF"/>
                </a:solidFill>
                <a:latin typeface="Krona One"/>
                <a:ea typeface="Krona One"/>
                <a:cs typeface="Krona One"/>
                <a:sym typeface="Krona One"/>
              </a:defRPr>
            </a:lvl6pPr>
            <a:lvl7pPr lvl="6" algn="ctr" rtl="0">
              <a:lnSpc>
                <a:spcPct val="100000"/>
              </a:lnSpc>
              <a:spcBef>
                <a:spcPts val="0"/>
              </a:spcBef>
              <a:spcAft>
                <a:spcPts val="0"/>
              </a:spcAft>
              <a:buNone/>
              <a:defRPr sz="1200">
                <a:solidFill>
                  <a:srgbClr val="FFFFFF"/>
                </a:solidFill>
                <a:latin typeface="Krona One"/>
                <a:ea typeface="Krona One"/>
                <a:cs typeface="Krona One"/>
                <a:sym typeface="Krona One"/>
              </a:defRPr>
            </a:lvl7pPr>
            <a:lvl8pPr lvl="7" algn="ctr" rtl="0">
              <a:lnSpc>
                <a:spcPct val="100000"/>
              </a:lnSpc>
              <a:spcBef>
                <a:spcPts val="0"/>
              </a:spcBef>
              <a:spcAft>
                <a:spcPts val="0"/>
              </a:spcAft>
              <a:buNone/>
              <a:defRPr sz="1200">
                <a:solidFill>
                  <a:srgbClr val="FFFFFF"/>
                </a:solidFill>
                <a:latin typeface="Krona One"/>
                <a:ea typeface="Krona One"/>
                <a:cs typeface="Krona One"/>
                <a:sym typeface="Krona One"/>
              </a:defRPr>
            </a:lvl8pPr>
            <a:lvl9pPr lvl="8" algn="ctr" rtl="0">
              <a:lnSpc>
                <a:spcPct val="100000"/>
              </a:lnSpc>
              <a:spcBef>
                <a:spcPts val="0"/>
              </a:spcBef>
              <a:spcAft>
                <a:spcPts val="0"/>
              </a:spcAft>
              <a:buNone/>
              <a:defRPr sz="1200">
                <a:solidFill>
                  <a:srgbClr val="FFFFFF"/>
                </a:solidFill>
                <a:latin typeface="Krona One"/>
                <a:ea typeface="Krona One"/>
                <a:cs typeface="Krona One"/>
                <a:sym typeface="Krona One"/>
              </a:defRPr>
            </a:lvl9pPr>
          </a:lstStyle>
          <a:p>
            <a:endParaRPr/>
          </a:p>
        </p:txBody>
      </p:sp>
      <p:sp>
        <p:nvSpPr>
          <p:cNvPr id="1053" name="Google Shape;1053;p49"/>
          <p:cNvSpPr txBox="1">
            <a:spLocks noGrp="1"/>
          </p:cNvSpPr>
          <p:nvPr>
            <p:ph type="subTitle" idx="15"/>
          </p:nvPr>
        </p:nvSpPr>
        <p:spPr>
          <a:xfrm>
            <a:off x="6143355" y="4092585"/>
            <a:ext cx="2092500" cy="68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00">
                <a:solidFill>
                  <a:srgbClr val="FFFFFF"/>
                </a:solidFill>
              </a:defRPr>
            </a:lvl1pPr>
            <a:lvl2pPr lvl="1" algn="ctr" rtl="0">
              <a:lnSpc>
                <a:spcPct val="100000"/>
              </a:lnSpc>
              <a:spcBef>
                <a:spcPts val="0"/>
              </a:spcBef>
              <a:spcAft>
                <a:spcPts val="0"/>
              </a:spcAft>
              <a:buNone/>
              <a:defRPr sz="1300">
                <a:solidFill>
                  <a:srgbClr val="FFFFFF"/>
                </a:solidFill>
              </a:defRPr>
            </a:lvl2pPr>
            <a:lvl3pPr lvl="2" algn="ctr" rtl="0">
              <a:lnSpc>
                <a:spcPct val="100000"/>
              </a:lnSpc>
              <a:spcBef>
                <a:spcPts val="0"/>
              </a:spcBef>
              <a:spcAft>
                <a:spcPts val="0"/>
              </a:spcAft>
              <a:buNone/>
              <a:defRPr sz="1300">
                <a:solidFill>
                  <a:srgbClr val="FFFFFF"/>
                </a:solidFill>
              </a:defRPr>
            </a:lvl3pPr>
            <a:lvl4pPr lvl="3" algn="ctr" rtl="0">
              <a:lnSpc>
                <a:spcPct val="100000"/>
              </a:lnSpc>
              <a:spcBef>
                <a:spcPts val="0"/>
              </a:spcBef>
              <a:spcAft>
                <a:spcPts val="0"/>
              </a:spcAft>
              <a:buNone/>
              <a:defRPr sz="1300">
                <a:solidFill>
                  <a:srgbClr val="FFFFFF"/>
                </a:solidFill>
              </a:defRPr>
            </a:lvl4pPr>
            <a:lvl5pPr lvl="4" algn="ctr" rtl="0">
              <a:lnSpc>
                <a:spcPct val="100000"/>
              </a:lnSpc>
              <a:spcBef>
                <a:spcPts val="0"/>
              </a:spcBef>
              <a:spcAft>
                <a:spcPts val="0"/>
              </a:spcAft>
              <a:buNone/>
              <a:defRPr sz="1300">
                <a:solidFill>
                  <a:srgbClr val="FFFFFF"/>
                </a:solidFill>
              </a:defRPr>
            </a:lvl5pPr>
            <a:lvl6pPr lvl="5" algn="ctr" rtl="0">
              <a:lnSpc>
                <a:spcPct val="100000"/>
              </a:lnSpc>
              <a:spcBef>
                <a:spcPts val="0"/>
              </a:spcBef>
              <a:spcAft>
                <a:spcPts val="0"/>
              </a:spcAft>
              <a:buNone/>
              <a:defRPr sz="1300">
                <a:solidFill>
                  <a:srgbClr val="FFFFFF"/>
                </a:solidFill>
              </a:defRPr>
            </a:lvl6pPr>
            <a:lvl7pPr lvl="6" algn="ctr" rtl="0">
              <a:lnSpc>
                <a:spcPct val="100000"/>
              </a:lnSpc>
              <a:spcBef>
                <a:spcPts val="0"/>
              </a:spcBef>
              <a:spcAft>
                <a:spcPts val="0"/>
              </a:spcAft>
              <a:buNone/>
              <a:defRPr sz="1300">
                <a:solidFill>
                  <a:srgbClr val="FFFFFF"/>
                </a:solidFill>
              </a:defRPr>
            </a:lvl7pPr>
            <a:lvl8pPr lvl="7" algn="ctr" rtl="0">
              <a:lnSpc>
                <a:spcPct val="100000"/>
              </a:lnSpc>
              <a:spcBef>
                <a:spcPts val="0"/>
              </a:spcBef>
              <a:spcAft>
                <a:spcPts val="0"/>
              </a:spcAft>
              <a:buNone/>
              <a:defRPr sz="1300">
                <a:solidFill>
                  <a:srgbClr val="FFFFFF"/>
                </a:solidFill>
              </a:defRPr>
            </a:lvl8pPr>
            <a:lvl9pPr lvl="8" algn="ctr" rtl="0">
              <a:lnSpc>
                <a:spcPct val="100000"/>
              </a:lnSpc>
              <a:spcBef>
                <a:spcPts val="0"/>
              </a:spcBef>
              <a:spcAft>
                <a:spcPts val="0"/>
              </a:spcAft>
              <a:buNone/>
              <a:defRPr sz="1300">
                <a:solidFill>
                  <a:srgbClr val="FFFFFF"/>
                </a:solidFill>
              </a:defRPr>
            </a:lvl9pPr>
          </a:lstStyle>
          <a:p>
            <a:endParaRPr/>
          </a:p>
        </p:txBody>
      </p:sp>
      <p:sp>
        <p:nvSpPr>
          <p:cNvPr id="1054" name="Google Shape;1054;p49"/>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9"/>
          <p:cNvSpPr/>
          <p:nvPr/>
        </p:nvSpPr>
        <p:spPr>
          <a:xfrm>
            <a:off x="721337" y="4762505"/>
            <a:ext cx="21987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9"/>
          <p:cNvSpPr/>
          <p:nvPr/>
        </p:nvSpPr>
        <p:spPr>
          <a:xfrm>
            <a:off x="3445207" y="4762505"/>
            <a:ext cx="21987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9"/>
          <p:cNvSpPr/>
          <p:nvPr/>
        </p:nvSpPr>
        <p:spPr>
          <a:xfrm>
            <a:off x="6226749" y="4762505"/>
            <a:ext cx="21987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058"/>
        <p:cNvGrpSpPr/>
        <p:nvPr/>
      </p:nvGrpSpPr>
      <p:grpSpPr>
        <a:xfrm>
          <a:off x="0" y="0"/>
          <a:ext cx="0" cy="0"/>
          <a:chOff x="0" y="0"/>
          <a:chExt cx="0" cy="0"/>
        </a:xfrm>
      </p:grpSpPr>
      <p:sp>
        <p:nvSpPr>
          <p:cNvPr id="1059" name="Google Shape;1059;p50"/>
          <p:cNvSpPr/>
          <p:nvPr/>
        </p:nvSpPr>
        <p:spPr>
          <a:xfrm flipH="1">
            <a:off x="0" y="-78"/>
            <a:ext cx="9144000" cy="51390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0"/>
          <p:cNvSpPr txBox="1">
            <a:spLocks noGrp="1"/>
          </p:cNvSpPr>
          <p:nvPr>
            <p:ph type="title"/>
          </p:nvPr>
        </p:nvSpPr>
        <p:spPr>
          <a:xfrm>
            <a:off x="713225" y="393192"/>
            <a:ext cx="7717500" cy="576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1" name="Google Shape;1061;p50"/>
          <p:cNvSpPr txBox="1">
            <a:spLocks noGrp="1"/>
          </p:cNvSpPr>
          <p:nvPr>
            <p:ph type="subTitle" idx="1"/>
          </p:nvPr>
        </p:nvSpPr>
        <p:spPr>
          <a:xfrm>
            <a:off x="2669031" y="1419404"/>
            <a:ext cx="14172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latin typeface="Krona One"/>
                <a:ea typeface="Krona One"/>
                <a:cs typeface="Krona One"/>
                <a:sym typeface="Krona One"/>
              </a:defRPr>
            </a:lvl1pPr>
            <a:lvl2pPr lvl="1" rtl="0">
              <a:lnSpc>
                <a:spcPct val="100000"/>
              </a:lnSpc>
              <a:spcBef>
                <a:spcPts val="0"/>
              </a:spcBef>
              <a:spcAft>
                <a:spcPts val="0"/>
              </a:spcAft>
              <a:buNone/>
              <a:defRPr>
                <a:solidFill>
                  <a:srgbClr val="FFFFFF"/>
                </a:solidFill>
                <a:latin typeface="Krona One"/>
                <a:ea typeface="Krona One"/>
                <a:cs typeface="Krona One"/>
                <a:sym typeface="Krona One"/>
              </a:defRPr>
            </a:lvl2pPr>
            <a:lvl3pPr lvl="2" rtl="0">
              <a:lnSpc>
                <a:spcPct val="100000"/>
              </a:lnSpc>
              <a:spcBef>
                <a:spcPts val="0"/>
              </a:spcBef>
              <a:spcAft>
                <a:spcPts val="0"/>
              </a:spcAft>
              <a:buNone/>
              <a:defRPr>
                <a:solidFill>
                  <a:srgbClr val="FFFFFF"/>
                </a:solidFill>
                <a:latin typeface="Krona One"/>
                <a:ea typeface="Krona One"/>
                <a:cs typeface="Krona One"/>
                <a:sym typeface="Krona One"/>
              </a:defRPr>
            </a:lvl3pPr>
            <a:lvl4pPr lvl="3" rtl="0">
              <a:lnSpc>
                <a:spcPct val="100000"/>
              </a:lnSpc>
              <a:spcBef>
                <a:spcPts val="0"/>
              </a:spcBef>
              <a:spcAft>
                <a:spcPts val="0"/>
              </a:spcAft>
              <a:buNone/>
              <a:defRPr>
                <a:solidFill>
                  <a:srgbClr val="FFFFFF"/>
                </a:solidFill>
                <a:latin typeface="Krona One"/>
                <a:ea typeface="Krona One"/>
                <a:cs typeface="Krona One"/>
                <a:sym typeface="Krona One"/>
              </a:defRPr>
            </a:lvl4pPr>
            <a:lvl5pPr lvl="4" rtl="0">
              <a:lnSpc>
                <a:spcPct val="100000"/>
              </a:lnSpc>
              <a:spcBef>
                <a:spcPts val="0"/>
              </a:spcBef>
              <a:spcAft>
                <a:spcPts val="0"/>
              </a:spcAft>
              <a:buNone/>
              <a:defRPr>
                <a:solidFill>
                  <a:srgbClr val="FFFFFF"/>
                </a:solidFill>
                <a:latin typeface="Krona One"/>
                <a:ea typeface="Krona One"/>
                <a:cs typeface="Krona One"/>
                <a:sym typeface="Krona One"/>
              </a:defRPr>
            </a:lvl5pPr>
            <a:lvl6pPr lvl="5" rtl="0">
              <a:lnSpc>
                <a:spcPct val="100000"/>
              </a:lnSpc>
              <a:spcBef>
                <a:spcPts val="0"/>
              </a:spcBef>
              <a:spcAft>
                <a:spcPts val="0"/>
              </a:spcAft>
              <a:buNone/>
              <a:defRPr>
                <a:solidFill>
                  <a:srgbClr val="FFFFFF"/>
                </a:solidFill>
                <a:latin typeface="Krona One"/>
                <a:ea typeface="Krona One"/>
                <a:cs typeface="Krona One"/>
                <a:sym typeface="Krona One"/>
              </a:defRPr>
            </a:lvl6pPr>
            <a:lvl7pPr lvl="6" rtl="0">
              <a:lnSpc>
                <a:spcPct val="100000"/>
              </a:lnSpc>
              <a:spcBef>
                <a:spcPts val="0"/>
              </a:spcBef>
              <a:spcAft>
                <a:spcPts val="0"/>
              </a:spcAft>
              <a:buNone/>
              <a:defRPr>
                <a:solidFill>
                  <a:srgbClr val="FFFFFF"/>
                </a:solidFill>
                <a:latin typeface="Krona One"/>
                <a:ea typeface="Krona One"/>
                <a:cs typeface="Krona One"/>
                <a:sym typeface="Krona One"/>
              </a:defRPr>
            </a:lvl7pPr>
            <a:lvl8pPr lvl="7" rtl="0">
              <a:lnSpc>
                <a:spcPct val="100000"/>
              </a:lnSpc>
              <a:spcBef>
                <a:spcPts val="0"/>
              </a:spcBef>
              <a:spcAft>
                <a:spcPts val="0"/>
              </a:spcAft>
              <a:buNone/>
              <a:defRPr>
                <a:solidFill>
                  <a:srgbClr val="FFFFFF"/>
                </a:solidFill>
                <a:latin typeface="Krona One"/>
                <a:ea typeface="Krona One"/>
                <a:cs typeface="Krona One"/>
                <a:sym typeface="Krona One"/>
              </a:defRPr>
            </a:lvl8pPr>
            <a:lvl9pPr lvl="8" rtl="0">
              <a:lnSpc>
                <a:spcPct val="100000"/>
              </a:lnSpc>
              <a:spcBef>
                <a:spcPts val="0"/>
              </a:spcBef>
              <a:spcAft>
                <a:spcPts val="0"/>
              </a:spcAft>
              <a:buNone/>
              <a:defRPr>
                <a:solidFill>
                  <a:srgbClr val="FFFFFF"/>
                </a:solidFill>
                <a:latin typeface="Krona One"/>
                <a:ea typeface="Krona One"/>
                <a:cs typeface="Krona One"/>
                <a:sym typeface="Krona One"/>
              </a:defRPr>
            </a:lvl9pPr>
          </a:lstStyle>
          <a:p>
            <a:endParaRPr/>
          </a:p>
        </p:txBody>
      </p:sp>
      <p:sp>
        <p:nvSpPr>
          <p:cNvPr id="1062" name="Google Shape;1062;p50"/>
          <p:cNvSpPr txBox="1">
            <a:spLocks noGrp="1"/>
          </p:cNvSpPr>
          <p:nvPr>
            <p:ph type="subTitle" idx="2"/>
          </p:nvPr>
        </p:nvSpPr>
        <p:spPr>
          <a:xfrm>
            <a:off x="6240931" y="1419404"/>
            <a:ext cx="14172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latin typeface="Krona One"/>
                <a:ea typeface="Krona One"/>
                <a:cs typeface="Krona One"/>
                <a:sym typeface="Krona One"/>
              </a:defRPr>
            </a:lvl1pPr>
            <a:lvl2pPr lvl="1" rtl="0">
              <a:lnSpc>
                <a:spcPct val="100000"/>
              </a:lnSpc>
              <a:spcBef>
                <a:spcPts val="0"/>
              </a:spcBef>
              <a:spcAft>
                <a:spcPts val="0"/>
              </a:spcAft>
              <a:buNone/>
              <a:defRPr>
                <a:solidFill>
                  <a:srgbClr val="FFFFFF"/>
                </a:solidFill>
                <a:latin typeface="Krona One"/>
                <a:ea typeface="Krona One"/>
                <a:cs typeface="Krona One"/>
                <a:sym typeface="Krona One"/>
              </a:defRPr>
            </a:lvl2pPr>
            <a:lvl3pPr lvl="2" rtl="0">
              <a:lnSpc>
                <a:spcPct val="100000"/>
              </a:lnSpc>
              <a:spcBef>
                <a:spcPts val="0"/>
              </a:spcBef>
              <a:spcAft>
                <a:spcPts val="0"/>
              </a:spcAft>
              <a:buNone/>
              <a:defRPr>
                <a:solidFill>
                  <a:srgbClr val="FFFFFF"/>
                </a:solidFill>
                <a:latin typeface="Krona One"/>
                <a:ea typeface="Krona One"/>
                <a:cs typeface="Krona One"/>
                <a:sym typeface="Krona One"/>
              </a:defRPr>
            </a:lvl3pPr>
            <a:lvl4pPr lvl="3" rtl="0">
              <a:lnSpc>
                <a:spcPct val="100000"/>
              </a:lnSpc>
              <a:spcBef>
                <a:spcPts val="0"/>
              </a:spcBef>
              <a:spcAft>
                <a:spcPts val="0"/>
              </a:spcAft>
              <a:buNone/>
              <a:defRPr>
                <a:solidFill>
                  <a:srgbClr val="FFFFFF"/>
                </a:solidFill>
                <a:latin typeface="Krona One"/>
                <a:ea typeface="Krona One"/>
                <a:cs typeface="Krona One"/>
                <a:sym typeface="Krona One"/>
              </a:defRPr>
            </a:lvl4pPr>
            <a:lvl5pPr lvl="4" rtl="0">
              <a:lnSpc>
                <a:spcPct val="100000"/>
              </a:lnSpc>
              <a:spcBef>
                <a:spcPts val="0"/>
              </a:spcBef>
              <a:spcAft>
                <a:spcPts val="0"/>
              </a:spcAft>
              <a:buNone/>
              <a:defRPr>
                <a:solidFill>
                  <a:srgbClr val="FFFFFF"/>
                </a:solidFill>
                <a:latin typeface="Krona One"/>
                <a:ea typeface="Krona One"/>
                <a:cs typeface="Krona One"/>
                <a:sym typeface="Krona One"/>
              </a:defRPr>
            </a:lvl5pPr>
            <a:lvl6pPr lvl="5" rtl="0">
              <a:lnSpc>
                <a:spcPct val="100000"/>
              </a:lnSpc>
              <a:spcBef>
                <a:spcPts val="0"/>
              </a:spcBef>
              <a:spcAft>
                <a:spcPts val="0"/>
              </a:spcAft>
              <a:buNone/>
              <a:defRPr>
                <a:solidFill>
                  <a:srgbClr val="FFFFFF"/>
                </a:solidFill>
                <a:latin typeface="Krona One"/>
                <a:ea typeface="Krona One"/>
                <a:cs typeface="Krona One"/>
                <a:sym typeface="Krona One"/>
              </a:defRPr>
            </a:lvl6pPr>
            <a:lvl7pPr lvl="6" rtl="0">
              <a:lnSpc>
                <a:spcPct val="100000"/>
              </a:lnSpc>
              <a:spcBef>
                <a:spcPts val="0"/>
              </a:spcBef>
              <a:spcAft>
                <a:spcPts val="0"/>
              </a:spcAft>
              <a:buNone/>
              <a:defRPr>
                <a:solidFill>
                  <a:srgbClr val="FFFFFF"/>
                </a:solidFill>
                <a:latin typeface="Krona One"/>
                <a:ea typeface="Krona One"/>
                <a:cs typeface="Krona One"/>
                <a:sym typeface="Krona One"/>
              </a:defRPr>
            </a:lvl7pPr>
            <a:lvl8pPr lvl="7" rtl="0">
              <a:lnSpc>
                <a:spcPct val="100000"/>
              </a:lnSpc>
              <a:spcBef>
                <a:spcPts val="0"/>
              </a:spcBef>
              <a:spcAft>
                <a:spcPts val="0"/>
              </a:spcAft>
              <a:buNone/>
              <a:defRPr>
                <a:solidFill>
                  <a:srgbClr val="FFFFFF"/>
                </a:solidFill>
                <a:latin typeface="Krona One"/>
                <a:ea typeface="Krona One"/>
                <a:cs typeface="Krona One"/>
                <a:sym typeface="Krona One"/>
              </a:defRPr>
            </a:lvl8pPr>
            <a:lvl9pPr lvl="8" rtl="0">
              <a:lnSpc>
                <a:spcPct val="100000"/>
              </a:lnSpc>
              <a:spcBef>
                <a:spcPts val="0"/>
              </a:spcBef>
              <a:spcAft>
                <a:spcPts val="0"/>
              </a:spcAft>
              <a:buNone/>
              <a:defRPr>
                <a:solidFill>
                  <a:srgbClr val="FFFFFF"/>
                </a:solidFill>
                <a:latin typeface="Krona One"/>
                <a:ea typeface="Krona One"/>
                <a:cs typeface="Krona One"/>
                <a:sym typeface="Krona One"/>
              </a:defRPr>
            </a:lvl9pPr>
          </a:lstStyle>
          <a:p>
            <a:endParaRPr/>
          </a:p>
        </p:txBody>
      </p:sp>
      <p:sp>
        <p:nvSpPr>
          <p:cNvPr id="1063" name="Google Shape;1063;p50"/>
          <p:cNvSpPr txBox="1">
            <a:spLocks noGrp="1"/>
          </p:cNvSpPr>
          <p:nvPr>
            <p:ph type="subTitle" idx="3"/>
          </p:nvPr>
        </p:nvSpPr>
        <p:spPr>
          <a:xfrm>
            <a:off x="1500077" y="2082239"/>
            <a:ext cx="2587800" cy="63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endParaRPr/>
          </a:p>
        </p:txBody>
      </p:sp>
      <p:sp>
        <p:nvSpPr>
          <p:cNvPr id="1064" name="Google Shape;1064;p50"/>
          <p:cNvSpPr txBox="1">
            <a:spLocks noGrp="1"/>
          </p:cNvSpPr>
          <p:nvPr>
            <p:ph type="subTitle" idx="4"/>
          </p:nvPr>
        </p:nvSpPr>
        <p:spPr>
          <a:xfrm>
            <a:off x="5072030" y="2084832"/>
            <a:ext cx="2587800" cy="63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endParaRPr/>
          </a:p>
        </p:txBody>
      </p:sp>
      <p:sp>
        <p:nvSpPr>
          <p:cNvPr id="1065" name="Google Shape;1065;p50"/>
          <p:cNvSpPr txBox="1">
            <a:spLocks noGrp="1"/>
          </p:cNvSpPr>
          <p:nvPr>
            <p:ph type="subTitle" idx="5"/>
          </p:nvPr>
        </p:nvSpPr>
        <p:spPr>
          <a:xfrm>
            <a:off x="2671996" y="3107210"/>
            <a:ext cx="14172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latin typeface="Krona One"/>
                <a:ea typeface="Krona One"/>
                <a:cs typeface="Krona One"/>
                <a:sym typeface="Krona One"/>
              </a:defRPr>
            </a:lvl1pPr>
            <a:lvl2pPr lvl="1" rtl="0">
              <a:lnSpc>
                <a:spcPct val="100000"/>
              </a:lnSpc>
              <a:spcBef>
                <a:spcPts val="0"/>
              </a:spcBef>
              <a:spcAft>
                <a:spcPts val="0"/>
              </a:spcAft>
              <a:buNone/>
              <a:defRPr>
                <a:solidFill>
                  <a:srgbClr val="FFFFFF"/>
                </a:solidFill>
                <a:latin typeface="Krona One"/>
                <a:ea typeface="Krona One"/>
                <a:cs typeface="Krona One"/>
                <a:sym typeface="Krona One"/>
              </a:defRPr>
            </a:lvl2pPr>
            <a:lvl3pPr lvl="2" rtl="0">
              <a:lnSpc>
                <a:spcPct val="100000"/>
              </a:lnSpc>
              <a:spcBef>
                <a:spcPts val="0"/>
              </a:spcBef>
              <a:spcAft>
                <a:spcPts val="0"/>
              </a:spcAft>
              <a:buNone/>
              <a:defRPr>
                <a:solidFill>
                  <a:srgbClr val="FFFFFF"/>
                </a:solidFill>
                <a:latin typeface="Krona One"/>
                <a:ea typeface="Krona One"/>
                <a:cs typeface="Krona One"/>
                <a:sym typeface="Krona One"/>
              </a:defRPr>
            </a:lvl3pPr>
            <a:lvl4pPr lvl="3" rtl="0">
              <a:lnSpc>
                <a:spcPct val="100000"/>
              </a:lnSpc>
              <a:spcBef>
                <a:spcPts val="0"/>
              </a:spcBef>
              <a:spcAft>
                <a:spcPts val="0"/>
              </a:spcAft>
              <a:buNone/>
              <a:defRPr>
                <a:solidFill>
                  <a:srgbClr val="FFFFFF"/>
                </a:solidFill>
                <a:latin typeface="Krona One"/>
                <a:ea typeface="Krona One"/>
                <a:cs typeface="Krona One"/>
                <a:sym typeface="Krona One"/>
              </a:defRPr>
            </a:lvl4pPr>
            <a:lvl5pPr lvl="4" rtl="0">
              <a:lnSpc>
                <a:spcPct val="100000"/>
              </a:lnSpc>
              <a:spcBef>
                <a:spcPts val="0"/>
              </a:spcBef>
              <a:spcAft>
                <a:spcPts val="0"/>
              </a:spcAft>
              <a:buNone/>
              <a:defRPr>
                <a:solidFill>
                  <a:srgbClr val="FFFFFF"/>
                </a:solidFill>
                <a:latin typeface="Krona One"/>
                <a:ea typeface="Krona One"/>
                <a:cs typeface="Krona One"/>
                <a:sym typeface="Krona One"/>
              </a:defRPr>
            </a:lvl5pPr>
            <a:lvl6pPr lvl="5" rtl="0">
              <a:lnSpc>
                <a:spcPct val="100000"/>
              </a:lnSpc>
              <a:spcBef>
                <a:spcPts val="0"/>
              </a:spcBef>
              <a:spcAft>
                <a:spcPts val="0"/>
              </a:spcAft>
              <a:buNone/>
              <a:defRPr>
                <a:solidFill>
                  <a:srgbClr val="FFFFFF"/>
                </a:solidFill>
                <a:latin typeface="Krona One"/>
                <a:ea typeface="Krona One"/>
                <a:cs typeface="Krona One"/>
                <a:sym typeface="Krona One"/>
              </a:defRPr>
            </a:lvl6pPr>
            <a:lvl7pPr lvl="6" rtl="0">
              <a:lnSpc>
                <a:spcPct val="100000"/>
              </a:lnSpc>
              <a:spcBef>
                <a:spcPts val="0"/>
              </a:spcBef>
              <a:spcAft>
                <a:spcPts val="0"/>
              </a:spcAft>
              <a:buNone/>
              <a:defRPr>
                <a:solidFill>
                  <a:srgbClr val="FFFFFF"/>
                </a:solidFill>
                <a:latin typeface="Krona One"/>
                <a:ea typeface="Krona One"/>
                <a:cs typeface="Krona One"/>
                <a:sym typeface="Krona One"/>
              </a:defRPr>
            </a:lvl7pPr>
            <a:lvl8pPr lvl="7" rtl="0">
              <a:lnSpc>
                <a:spcPct val="100000"/>
              </a:lnSpc>
              <a:spcBef>
                <a:spcPts val="0"/>
              </a:spcBef>
              <a:spcAft>
                <a:spcPts val="0"/>
              </a:spcAft>
              <a:buNone/>
              <a:defRPr>
                <a:solidFill>
                  <a:srgbClr val="FFFFFF"/>
                </a:solidFill>
                <a:latin typeface="Krona One"/>
                <a:ea typeface="Krona One"/>
                <a:cs typeface="Krona One"/>
                <a:sym typeface="Krona One"/>
              </a:defRPr>
            </a:lvl8pPr>
            <a:lvl9pPr lvl="8" rtl="0">
              <a:lnSpc>
                <a:spcPct val="100000"/>
              </a:lnSpc>
              <a:spcBef>
                <a:spcPts val="0"/>
              </a:spcBef>
              <a:spcAft>
                <a:spcPts val="0"/>
              </a:spcAft>
              <a:buNone/>
              <a:defRPr>
                <a:solidFill>
                  <a:srgbClr val="FFFFFF"/>
                </a:solidFill>
                <a:latin typeface="Krona One"/>
                <a:ea typeface="Krona One"/>
                <a:cs typeface="Krona One"/>
                <a:sym typeface="Krona One"/>
              </a:defRPr>
            </a:lvl9pPr>
          </a:lstStyle>
          <a:p>
            <a:endParaRPr/>
          </a:p>
        </p:txBody>
      </p:sp>
      <p:sp>
        <p:nvSpPr>
          <p:cNvPr id="1066" name="Google Shape;1066;p50"/>
          <p:cNvSpPr txBox="1">
            <a:spLocks noGrp="1"/>
          </p:cNvSpPr>
          <p:nvPr>
            <p:ph type="subTitle" idx="6"/>
          </p:nvPr>
        </p:nvSpPr>
        <p:spPr>
          <a:xfrm>
            <a:off x="5072030" y="3749040"/>
            <a:ext cx="25878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endParaRPr/>
          </a:p>
        </p:txBody>
      </p:sp>
      <p:sp>
        <p:nvSpPr>
          <p:cNvPr id="1067" name="Google Shape;1067;p50"/>
          <p:cNvSpPr txBox="1">
            <a:spLocks noGrp="1"/>
          </p:cNvSpPr>
          <p:nvPr>
            <p:ph type="subTitle" idx="7"/>
          </p:nvPr>
        </p:nvSpPr>
        <p:spPr>
          <a:xfrm>
            <a:off x="1500077" y="3752989"/>
            <a:ext cx="25878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endParaRPr/>
          </a:p>
        </p:txBody>
      </p:sp>
      <p:sp>
        <p:nvSpPr>
          <p:cNvPr id="1068" name="Google Shape;1068;p50"/>
          <p:cNvSpPr txBox="1">
            <a:spLocks noGrp="1"/>
          </p:cNvSpPr>
          <p:nvPr>
            <p:ph type="subTitle" idx="8"/>
          </p:nvPr>
        </p:nvSpPr>
        <p:spPr>
          <a:xfrm>
            <a:off x="6244953" y="3107210"/>
            <a:ext cx="14172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latin typeface="Krona One"/>
                <a:ea typeface="Krona One"/>
                <a:cs typeface="Krona One"/>
                <a:sym typeface="Krona One"/>
              </a:defRPr>
            </a:lvl1pPr>
            <a:lvl2pPr lvl="1" rtl="0">
              <a:lnSpc>
                <a:spcPct val="100000"/>
              </a:lnSpc>
              <a:spcBef>
                <a:spcPts val="0"/>
              </a:spcBef>
              <a:spcAft>
                <a:spcPts val="0"/>
              </a:spcAft>
              <a:buNone/>
              <a:defRPr>
                <a:solidFill>
                  <a:srgbClr val="FFFFFF"/>
                </a:solidFill>
                <a:latin typeface="Krona One"/>
                <a:ea typeface="Krona One"/>
                <a:cs typeface="Krona One"/>
                <a:sym typeface="Krona One"/>
              </a:defRPr>
            </a:lvl2pPr>
            <a:lvl3pPr lvl="2" rtl="0">
              <a:lnSpc>
                <a:spcPct val="100000"/>
              </a:lnSpc>
              <a:spcBef>
                <a:spcPts val="0"/>
              </a:spcBef>
              <a:spcAft>
                <a:spcPts val="0"/>
              </a:spcAft>
              <a:buNone/>
              <a:defRPr>
                <a:solidFill>
                  <a:srgbClr val="FFFFFF"/>
                </a:solidFill>
                <a:latin typeface="Krona One"/>
                <a:ea typeface="Krona One"/>
                <a:cs typeface="Krona One"/>
                <a:sym typeface="Krona One"/>
              </a:defRPr>
            </a:lvl3pPr>
            <a:lvl4pPr lvl="3" rtl="0">
              <a:lnSpc>
                <a:spcPct val="100000"/>
              </a:lnSpc>
              <a:spcBef>
                <a:spcPts val="0"/>
              </a:spcBef>
              <a:spcAft>
                <a:spcPts val="0"/>
              </a:spcAft>
              <a:buNone/>
              <a:defRPr>
                <a:solidFill>
                  <a:srgbClr val="FFFFFF"/>
                </a:solidFill>
                <a:latin typeface="Krona One"/>
                <a:ea typeface="Krona One"/>
                <a:cs typeface="Krona One"/>
                <a:sym typeface="Krona One"/>
              </a:defRPr>
            </a:lvl4pPr>
            <a:lvl5pPr lvl="4" rtl="0">
              <a:lnSpc>
                <a:spcPct val="100000"/>
              </a:lnSpc>
              <a:spcBef>
                <a:spcPts val="0"/>
              </a:spcBef>
              <a:spcAft>
                <a:spcPts val="0"/>
              </a:spcAft>
              <a:buNone/>
              <a:defRPr>
                <a:solidFill>
                  <a:srgbClr val="FFFFFF"/>
                </a:solidFill>
                <a:latin typeface="Krona One"/>
                <a:ea typeface="Krona One"/>
                <a:cs typeface="Krona One"/>
                <a:sym typeface="Krona One"/>
              </a:defRPr>
            </a:lvl5pPr>
            <a:lvl6pPr lvl="5" rtl="0">
              <a:lnSpc>
                <a:spcPct val="100000"/>
              </a:lnSpc>
              <a:spcBef>
                <a:spcPts val="0"/>
              </a:spcBef>
              <a:spcAft>
                <a:spcPts val="0"/>
              </a:spcAft>
              <a:buNone/>
              <a:defRPr>
                <a:solidFill>
                  <a:srgbClr val="FFFFFF"/>
                </a:solidFill>
                <a:latin typeface="Krona One"/>
                <a:ea typeface="Krona One"/>
                <a:cs typeface="Krona One"/>
                <a:sym typeface="Krona One"/>
              </a:defRPr>
            </a:lvl6pPr>
            <a:lvl7pPr lvl="6" rtl="0">
              <a:lnSpc>
                <a:spcPct val="100000"/>
              </a:lnSpc>
              <a:spcBef>
                <a:spcPts val="0"/>
              </a:spcBef>
              <a:spcAft>
                <a:spcPts val="0"/>
              </a:spcAft>
              <a:buNone/>
              <a:defRPr>
                <a:solidFill>
                  <a:srgbClr val="FFFFFF"/>
                </a:solidFill>
                <a:latin typeface="Krona One"/>
                <a:ea typeface="Krona One"/>
                <a:cs typeface="Krona One"/>
                <a:sym typeface="Krona One"/>
              </a:defRPr>
            </a:lvl7pPr>
            <a:lvl8pPr lvl="7" rtl="0">
              <a:lnSpc>
                <a:spcPct val="100000"/>
              </a:lnSpc>
              <a:spcBef>
                <a:spcPts val="0"/>
              </a:spcBef>
              <a:spcAft>
                <a:spcPts val="0"/>
              </a:spcAft>
              <a:buNone/>
              <a:defRPr>
                <a:solidFill>
                  <a:srgbClr val="FFFFFF"/>
                </a:solidFill>
                <a:latin typeface="Krona One"/>
                <a:ea typeface="Krona One"/>
                <a:cs typeface="Krona One"/>
                <a:sym typeface="Krona One"/>
              </a:defRPr>
            </a:lvl8pPr>
            <a:lvl9pPr lvl="8" rtl="0">
              <a:lnSpc>
                <a:spcPct val="100000"/>
              </a:lnSpc>
              <a:spcBef>
                <a:spcPts val="0"/>
              </a:spcBef>
              <a:spcAft>
                <a:spcPts val="0"/>
              </a:spcAft>
              <a:buNone/>
              <a:defRPr>
                <a:solidFill>
                  <a:srgbClr val="FFFFFF"/>
                </a:solidFill>
                <a:latin typeface="Krona One"/>
                <a:ea typeface="Krona One"/>
                <a:cs typeface="Krona One"/>
                <a:sym typeface="Krona One"/>
              </a:defRPr>
            </a:lvl9pPr>
          </a:lstStyle>
          <a:p>
            <a:endParaRPr/>
          </a:p>
        </p:txBody>
      </p:sp>
      <p:grpSp>
        <p:nvGrpSpPr>
          <p:cNvPr id="1069" name="Google Shape;1069;p50"/>
          <p:cNvGrpSpPr/>
          <p:nvPr/>
        </p:nvGrpSpPr>
        <p:grpSpPr>
          <a:xfrm rot="-748857">
            <a:off x="7169336" y="3604972"/>
            <a:ext cx="2411057" cy="1590264"/>
            <a:chOff x="7513054" y="3864348"/>
            <a:chExt cx="2411225" cy="1590375"/>
          </a:xfrm>
        </p:grpSpPr>
        <p:sp>
          <p:nvSpPr>
            <p:cNvPr id="1070" name="Google Shape;1070;p50"/>
            <p:cNvSpPr/>
            <p:nvPr/>
          </p:nvSpPr>
          <p:spPr>
            <a:xfrm rot="-1800015">
              <a:off x="7532258" y="4844220"/>
              <a:ext cx="1076992" cy="365707"/>
            </a:xfrm>
            <a:prstGeom prst="rect">
              <a:avLst/>
            </a:prstGeom>
            <a:solidFill>
              <a:srgbClr val="FFFFFF">
                <a:alpha val="55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0"/>
            <p:cNvSpPr/>
            <p:nvPr/>
          </p:nvSpPr>
          <p:spPr>
            <a:xfrm rot="-1800015">
              <a:off x="8828083" y="4109145"/>
              <a:ext cx="1076992" cy="365707"/>
            </a:xfrm>
            <a:prstGeom prst="rect">
              <a:avLst/>
            </a:prstGeom>
            <a:solidFill>
              <a:srgbClr val="FFFFFF">
                <a:alpha val="55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2" name="Google Shape;1072;p50"/>
          <p:cNvSpPr txBox="1">
            <a:spLocks noGrp="1"/>
          </p:cNvSpPr>
          <p:nvPr>
            <p:ph type="title" idx="9" hasCustomPrompt="1"/>
          </p:nvPr>
        </p:nvSpPr>
        <p:spPr>
          <a:xfrm>
            <a:off x="1495488" y="1419400"/>
            <a:ext cx="1104900" cy="65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73" name="Google Shape;1073;p50"/>
          <p:cNvSpPr txBox="1">
            <a:spLocks noGrp="1"/>
          </p:cNvSpPr>
          <p:nvPr>
            <p:ph type="title" idx="13" hasCustomPrompt="1"/>
          </p:nvPr>
        </p:nvSpPr>
        <p:spPr>
          <a:xfrm>
            <a:off x="1495488" y="3107200"/>
            <a:ext cx="1104900" cy="65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74" name="Google Shape;1074;p50"/>
          <p:cNvSpPr txBox="1">
            <a:spLocks noGrp="1"/>
          </p:cNvSpPr>
          <p:nvPr>
            <p:ph type="title" idx="14" hasCustomPrompt="1"/>
          </p:nvPr>
        </p:nvSpPr>
        <p:spPr>
          <a:xfrm>
            <a:off x="5069200" y="1419400"/>
            <a:ext cx="1104900" cy="65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75" name="Google Shape;1075;p50"/>
          <p:cNvSpPr txBox="1">
            <a:spLocks noGrp="1"/>
          </p:cNvSpPr>
          <p:nvPr>
            <p:ph type="title" idx="15" hasCustomPrompt="1"/>
          </p:nvPr>
        </p:nvSpPr>
        <p:spPr>
          <a:xfrm>
            <a:off x="5069200" y="3107200"/>
            <a:ext cx="1104900" cy="65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Picture">
  <p:cSld name="BLANK_1_1">
    <p:bg>
      <p:bgPr>
        <a:solidFill>
          <a:schemeClr val="accent4"/>
        </a:solidFill>
        <a:effectLst/>
      </p:bgPr>
    </p:bg>
    <p:spTree>
      <p:nvGrpSpPr>
        <p:cNvPr id="1" name="Shape 1076"/>
        <p:cNvGrpSpPr/>
        <p:nvPr/>
      </p:nvGrpSpPr>
      <p:grpSpPr>
        <a:xfrm>
          <a:off x="0" y="0"/>
          <a:ext cx="0" cy="0"/>
          <a:chOff x="0" y="0"/>
          <a:chExt cx="0" cy="0"/>
        </a:xfrm>
      </p:grpSpPr>
      <p:sp>
        <p:nvSpPr>
          <p:cNvPr id="1077" name="Google Shape;1077;p51"/>
          <p:cNvSpPr/>
          <p:nvPr/>
        </p:nvSpPr>
        <p:spPr>
          <a:xfrm rot="10800000" flipH="1">
            <a:off x="-17150" y="4050"/>
            <a:ext cx="9186900" cy="5166000"/>
          </a:xfrm>
          <a:prstGeom prst="rect">
            <a:avLst/>
          </a:prstGeom>
          <a:solidFill>
            <a:srgbClr val="00ABBF">
              <a:alpha val="3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1"/>
          <p:cNvSpPr txBox="1">
            <a:spLocks noGrp="1"/>
          </p:cNvSpPr>
          <p:nvPr>
            <p:ph type="title"/>
          </p:nvPr>
        </p:nvSpPr>
        <p:spPr>
          <a:xfrm>
            <a:off x="3205675" y="844300"/>
            <a:ext cx="5225100" cy="3574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5000"/>
            </a:lvl1pPr>
            <a:lvl2pPr lvl="1" algn="r" rtl="0">
              <a:spcBef>
                <a:spcPts val="0"/>
              </a:spcBef>
              <a:spcAft>
                <a:spcPts val="0"/>
              </a:spcAft>
              <a:buNone/>
              <a:defRPr sz="5000"/>
            </a:lvl2pPr>
            <a:lvl3pPr lvl="2" algn="r" rtl="0">
              <a:spcBef>
                <a:spcPts val="0"/>
              </a:spcBef>
              <a:spcAft>
                <a:spcPts val="0"/>
              </a:spcAft>
              <a:buNone/>
              <a:defRPr sz="5000"/>
            </a:lvl3pPr>
            <a:lvl4pPr lvl="3" algn="r" rtl="0">
              <a:spcBef>
                <a:spcPts val="0"/>
              </a:spcBef>
              <a:spcAft>
                <a:spcPts val="0"/>
              </a:spcAft>
              <a:buNone/>
              <a:defRPr sz="5000"/>
            </a:lvl4pPr>
            <a:lvl5pPr lvl="4" algn="r" rtl="0">
              <a:spcBef>
                <a:spcPts val="0"/>
              </a:spcBef>
              <a:spcAft>
                <a:spcPts val="0"/>
              </a:spcAft>
              <a:buNone/>
              <a:defRPr sz="5000"/>
            </a:lvl5pPr>
            <a:lvl6pPr lvl="5" algn="r" rtl="0">
              <a:spcBef>
                <a:spcPts val="0"/>
              </a:spcBef>
              <a:spcAft>
                <a:spcPts val="0"/>
              </a:spcAft>
              <a:buNone/>
              <a:defRPr sz="5000"/>
            </a:lvl6pPr>
            <a:lvl7pPr lvl="6" algn="r" rtl="0">
              <a:spcBef>
                <a:spcPts val="0"/>
              </a:spcBef>
              <a:spcAft>
                <a:spcPts val="0"/>
              </a:spcAft>
              <a:buNone/>
              <a:defRPr sz="5000"/>
            </a:lvl7pPr>
            <a:lvl8pPr lvl="7" algn="r" rtl="0">
              <a:spcBef>
                <a:spcPts val="0"/>
              </a:spcBef>
              <a:spcAft>
                <a:spcPts val="0"/>
              </a:spcAft>
              <a:buNone/>
              <a:defRPr sz="5000"/>
            </a:lvl8pPr>
            <a:lvl9pPr lvl="8" algn="r" rtl="0">
              <a:spcBef>
                <a:spcPts val="0"/>
              </a:spcBef>
              <a:spcAft>
                <a:spcPts val="0"/>
              </a:spcAft>
              <a:buNone/>
              <a:defRPr sz="5000"/>
            </a:lvl9pPr>
          </a:lstStyle>
          <a:p>
            <a:endParaRPr/>
          </a:p>
        </p:txBody>
      </p:sp>
      <p:grpSp>
        <p:nvGrpSpPr>
          <p:cNvPr id="1079" name="Google Shape;1079;p51"/>
          <p:cNvGrpSpPr/>
          <p:nvPr/>
        </p:nvGrpSpPr>
        <p:grpSpPr>
          <a:xfrm>
            <a:off x="0" y="-4175"/>
            <a:ext cx="1838250" cy="5155625"/>
            <a:chOff x="0" y="-4175"/>
            <a:chExt cx="1838250" cy="5155625"/>
          </a:xfrm>
        </p:grpSpPr>
        <p:sp>
          <p:nvSpPr>
            <p:cNvPr id="1080" name="Google Shape;1080;p51"/>
            <p:cNvSpPr/>
            <p:nvPr/>
          </p:nvSpPr>
          <p:spPr>
            <a:xfrm>
              <a:off x="0" y="7950"/>
              <a:ext cx="713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1"/>
            <p:cNvSpPr/>
            <p:nvPr/>
          </p:nvSpPr>
          <p:spPr>
            <a:xfrm>
              <a:off x="704850" y="-4175"/>
              <a:ext cx="11334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ly Title 1">
  <p:cSld name="BLANK_1_1_1">
    <p:spTree>
      <p:nvGrpSpPr>
        <p:cNvPr id="1" name="Shape 1082"/>
        <p:cNvGrpSpPr/>
        <p:nvPr/>
      </p:nvGrpSpPr>
      <p:grpSpPr>
        <a:xfrm>
          <a:off x="0" y="0"/>
          <a:ext cx="0" cy="0"/>
          <a:chOff x="0" y="0"/>
          <a:chExt cx="0" cy="0"/>
        </a:xfrm>
      </p:grpSpPr>
      <p:sp>
        <p:nvSpPr>
          <p:cNvPr id="1083" name="Google Shape;1083;p52"/>
          <p:cNvSpPr/>
          <p:nvPr/>
        </p:nvSpPr>
        <p:spPr>
          <a:xfrm flipH="1">
            <a:off x="0" y="-78"/>
            <a:ext cx="9144000" cy="51390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52"/>
          <p:cNvGrpSpPr/>
          <p:nvPr/>
        </p:nvGrpSpPr>
        <p:grpSpPr>
          <a:xfrm rot="-748857">
            <a:off x="7169336" y="3604972"/>
            <a:ext cx="2411057" cy="1590264"/>
            <a:chOff x="7513054" y="3864348"/>
            <a:chExt cx="2411225" cy="1590375"/>
          </a:xfrm>
        </p:grpSpPr>
        <p:sp>
          <p:nvSpPr>
            <p:cNvPr id="1085" name="Google Shape;1085;p52"/>
            <p:cNvSpPr/>
            <p:nvPr/>
          </p:nvSpPr>
          <p:spPr>
            <a:xfrm rot="-1800015">
              <a:off x="7532258" y="4844220"/>
              <a:ext cx="1076992" cy="365707"/>
            </a:xfrm>
            <a:prstGeom prst="rect">
              <a:avLst/>
            </a:prstGeom>
            <a:solidFill>
              <a:srgbClr val="FFFFFF">
                <a:alpha val="55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2"/>
            <p:cNvSpPr/>
            <p:nvPr/>
          </p:nvSpPr>
          <p:spPr>
            <a:xfrm rot="-1800015">
              <a:off x="8828083" y="4109145"/>
              <a:ext cx="1076992" cy="365707"/>
            </a:xfrm>
            <a:prstGeom prst="rect">
              <a:avLst/>
            </a:prstGeom>
            <a:solidFill>
              <a:srgbClr val="FFFFFF">
                <a:alpha val="55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7" name="Google Shape;1087;p52"/>
          <p:cNvSpPr txBox="1">
            <a:spLocks noGrp="1"/>
          </p:cNvSpPr>
          <p:nvPr>
            <p:ph type="title"/>
          </p:nvPr>
        </p:nvSpPr>
        <p:spPr>
          <a:xfrm>
            <a:off x="713232" y="392069"/>
            <a:ext cx="7717500" cy="576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ly Title 2">
  <p:cSld name="BLANK_1_1_1_1">
    <p:spTree>
      <p:nvGrpSpPr>
        <p:cNvPr id="1" name="Shape 1088"/>
        <p:cNvGrpSpPr/>
        <p:nvPr/>
      </p:nvGrpSpPr>
      <p:grpSpPr>
        <a:xfrm>
          <a:off x="0" y="0"/>
          <a:ext cx="0" cy="0"/>
          <a:chOff x="0" y="0"/>
          <a:chExt cx="0" cy="0"/>
        </a:xfrm>
      </p:grpSpPr>
      <p:sp>
        <p:nvSpPr>
          <p:cNvPr id="1089" name="Google Shape;1089;p53"/>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3"/>
          <p:cNvSpPr/>
          <p:nvPr/>
        </p:nvSpPr>
        <p:spPr>
          <a:xfrm rot="3327516" flipH="1">
            <a:off x="-5058893" y="1943348"/>
            <a:ext cx="8724844" cy="3908818"/>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3"/>
          <p:cNvSpPr txBox="1">
            <a:spLocks noGrp="1"/>
          </p:cNvSpPr>
          <p:nvPr>
            <p:ph type="title"/>
          </p:nvPr>
        </p:nvSpPr>
        <p:spPr>
          <a:xfrm>
            <a:off x="713225" y="393192"/>
            <a:ext cx="7717500" cy="576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ly Title 3">
  <p:cSld name="BLANK_1_1_1_1_1_2">
    <p:spTree>
      <p:nvGrpSpPr>
        <p:cNvPr id="1" name="Shape 1092"/>
        <p:cNvGrpSpPr/>
        <p:nvPr/>
      </p:nvGrpSpPr>
      <p:grpSpPr>
        <a:xfrm>
          <a:off x="0" y="0"/>
          <a:ext cx="0" cy="0"/>
          <a:chOff x="0" y="0"/>
          <a:chExt cx="0" cy="0"/>
        </a:xfrm>
      </p:grpSpPr>
      <p:sp>
        <p:nvSpPr>
          <p:cNvPr id="1093" name="Google Shape;1093;p54"/>
          <p:cNvSpPr txBox="1">
            <a:spLocks noGrp="1"/>
          </p:cNvSpPr>
          <p:nvPr>
            <p:ph type="title"/>
          </p:nvPr>
        </p:nvSpPr>
        <p:spPr>
          <a:xfrm>
            <a:off x="713225" y="393192"/>
            <a:ext cx="7717500" cy="576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1094" name="Google Shape;1094;p54"/>
          <p:cNvSpPr/>
          <p:nvPr/>
        </p:nvSpPr>
        <p:spPr>
          <a:xfrm rot="3327516" flipH="1">
            <a:off x="5667607" y="-1414902"/>
            <a:ext cx="8724844" cy="3908818"/>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4"/>
          <p:cNvSpPr/>
          <p:nvPr/>
        </p:nvSpPr>
        <p:spPr>
          <a:xfrm>
            <a:off x="713218" y="4697175"/>
            <a:ext cx="35571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4"/>
          <p:cNvSpPr/>
          <p:nvPr/>
        </p:nvSpPr>
        <p:spPr>
          <a:xfrm>
            <a:off x="4873514" y="4697175"/>
            <a:ext cx="35571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713232" y="403213"/>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6" name="Google Shape;5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7" name="Google Shape;57;p6"/>
          <p:cNvSpPr/>
          <p:nvPr/>
        </p:nvSpPr>
        <p:spPr>
          <a:xfrm>
            <a:off x="-55350" y="1337550"/>
            <a:ext cx="9898655" cy="2539956"/>
          </a:xfrm>
          <a:custGeom>
            <a:avLst/>
            <a:gdLst/>
            <a:ahLst/>
            <a:cxnLst/>
            <a:rect l="l" t="t" r="r" b="b"/>
            <a:pathLst>
              <a:path w="255268" h="56544" extrusionOk="0">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336574">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2750" y="3689923"/>
            <a:ext cx="9144000" cy="144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 name="Google Shape;59;p6"/>
          <p:cNvCxnSpPr/>
          <p:nvPr/>
        </p:nvCxnSpPr>
        <p:spPr>
          <a:xfrm>
            <a:off x="79449" y="4519952"/>
            <a:ext cx="9269400" cy="0"/>
          </a:xfrm>
          <a:prstGeom prst="straightConnector1">
            <a:avLst/>
          </a:prstGeom>
          <a:noFill/>
          <a:ln w="152400" cap="flat" cmpd="sng">
            <a:solidFill>
              <a:schemeClr val="dk2"/>
            </a:solidFill>
            <a:prstDash val="dash"/>
            <a:round/>
            <a:headEnd type="none" w="med" len="med"/>
            <a:tailEnd type="none"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ly Title 4">
  <p:cSld name="BLANK_1_1_1_1_1_2_1">
    <p:spTree>
      <p:nvGrpSpPr>
        <p:cNvPr id="1" name="Shape 1097"/>
        <p:cNvGrpSpPr/>
        <p:nvPr/>
      </p:nvGrpSpPr>
      <p:grpSpPr>
        <a:xfrm>
          <a:off x="0" y="0"/>
          <a:ext cx="0" cy="0"/>
          <a:chOff x="0" y="0"/>
          <a:chExt cx="0" cy="0"/>
        </a:xfrm>
      </p:grpSpPr>
      <p:sp>
        <p:nvSpPr>
          <p:cNvPr id="1098" name="Google Shape;1098;p55"/>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5"/>
          <p:cNvSpPr txBox="1">
            <a:spLocks noGrp="1"/>
          </p:cNvSpPr>
          <p:nvPr>
            <p:ph type="title"/>
          </p:nvPr>
        </p:nvSpPr>
        <p:spPr>
          <a:xfrm>
            <a:off x="713225" y="393192"/>
            <a:ext cx="7717500" cy="576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1100" name="Google Shape;1100;p55"/>
          <p:cNvSpPr/>
          <p:nvPr/>
        </p:nvSpPr>
        <p:spPr>
          <a:xfrm>
            <a:off x="2750" y="4599424"/>
            <a:ext cx="9144000" cy="53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Numbers">
  <p:cSld name="BLANK_1_1_1_1_1_1">
    <p:spTree>
      <p:nvGrpSpPr>
        <p:cNvPr id="1" name="Shape 1101"/>
        <p:cNvGrpSpPr/>
        <p:nvPr/>
      </p:nvGrpSpPr>
      <p:grpSpPr>
        <a:xfrm>
          <a:off x="0" y="0"/>
          <a:ext cx="0" cy="0"/>
          <a:chOff x="0" y="0"/>
          <a:chExt cx="0" cy="0"/>
        </a:xfrm>
      </p:grpSpPr>
      <p:sp>
        <p:nvSpPr>
          <p:cNvPr id="1102" name="Google Shape;1102;p56"/>
          <p:cNvSpPr/>
          <p:nvPr/>
        </p:nvSpPr>
        <p:spPr>
          <a:xfrm>
            <a:off x="7950" y="4597900"/>
            <a:ext cx="9144000" cy="540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6"/>
          <p:cNvSpPr txBox="1">
            <a:spLocks noGrp="1"/>
          </p:cNvSpPr>
          <p:nvPr>
            <p:ph type="title"/>
          </p:nvPr>
        </p:nvSpPr>
        <p:spPr>
          <a:xfrm>
            <a:off x="713232" y="374904"/>
            <a:ext cx="7717500" cy="576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4" name="Google Shape;1104;p56"/>
          <p:cNvSpPr txBox="1">
            <a:spLocks noGrp="1"/>
          </p:cNvSpPr>
          <p:nvPr>
            <p:ph type="subTitle" idx="1"/>
          </p:nvPr>
        </p:nvSpPr>
        <p:spPr>
          <a:xfrm>
            <a:off x="5290900" y="1979922"/>
            <a:ext cx="18288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endParaRPr/>
          </a:p>
        </p:txBody>
      </p:sp>
      <p:sp>
        <p:nvSpPr>
          <p:cNvPr id="1105" name="Google Shape;1105;p56"/>
          <p:cNvSpPr txBox="1">
            <a:spLocks noGrp="1"/>
          </p:cNvSpPr>
          <p:nvPr>
            <p:ph type="subTitle" idx="2"/>
          </p:nvPr>
        </p:nvSpPr>
        <p:spPr>
          <a:xfrm>
            <a:off x="720739" y="3834325"/>
            <a:ext cx="4147500" cy="57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FFFFFF"/>
                </a:solidFill>
              </a:defRPr>
            </a:lvl1pPr>
            <a:lvl2pPr lvl="1" rtl="0">
              <a:spcBef>
                <a:spcPts val="1600"/>
              </a:spcBef>
              <a:spcAft>
                <a:spcPts val="0"/>
              </a:spcAft>
              <a:buNone/>
              <a:defRPr sz="1200">
                <a:solidFill>
                  <a:srgbClr val="FFFFFF"/>
                </a:solidFill>
              </a:defRPr>
            </a:lvl2pPr>
            <a:lvl3pPr lvl="2" rtl="0">
              <a:spcBef>
                <a:spcPts val="1600"/>
              </a:spcBef>
              <a:spcAft>
                <a:spcPts val="0"/>
              </a:spcAft>
              <a:buNone/>
              <a:defRPr sz="1200">
                <a:solidFill>
                  <a:srgbClr val="FFFFFF"/>
                </a:solidFill>
              </a:defRPr>
            </a:lvl3pPr>
            <a:lvl4pPr lvl="3" rtl="0">
              <a:spcBef>
                <a:spcPts val="1600"/>
              </a:spcBef>
              <a:spcAft>
                <a:spcPts val="0"/>
              </a:spcAft>
              <a:buNone/>
              <a:defRPr sz="1200">
                <a:solidFill>
                  <a:srgbClr val="FFFFFF"/>
                </a:solidFill>
              </a:defRPr>
            </a:lvl4pPr>
            <a:lvl5pPr lvl="4" rtl="0">
              <a:spcBef>
                <a:spcPts val="1600"/>
              </a:spcBef>
              <a:spcAft>
                <a:spcPts val="0"/>
              </a:spcAft>
              <a:buNone/>
              <a:defRPr sz="1200">
                <a:solidFill>
                  <a:srgbClr val="FFFFFF"/>
                </a:solidFill>
              </a:defRPr>
            </a:lvl5pPr>
            <a:lvl6pPr lvl="5" rtl="0">
              <a:spcBef>
                <a:spcPts val="1600"/>
              </a:spcBef>
              <a:spcAft>
                <a:spcPts val="0"/>
              </a:spcAft>
              <a:buNone/>
              <a:defRPr sz="1200">
                <a:solidFill>
                  <a:srgbClr val="FFFFFF"/>
                </a:solidFill>
              </a:defRPr>
            </a:lvl6pPr>
            <a:lvl7pPr lvl="6" rtl="0">
              <a:spcBef>
                <a:spcPts val="1600"/>
              </a:spcBef>
              <a:spcAft>
                <a:spcPts val="0"/>
              </a:spcAft>
              <a:buNone/>
              <a:defRPr sz="1200">
                <a:solidFill>
                  <a:srgbClr val="FFFFFF"/>
                </a:solidFill>
              </a:defRPr>
            </a:lvl7pPr>
            <a:lvl8pPr lvl="7" rtl="0">
              <a:spcBef>
                <a:spcPts val="1600"/>
              </a:spcBef>
              <a:spcAft>
                <a:spcPts val="0"/>
              </a:spcAft>
              <a:buNone/>
              <a:defRPr sz="1200">
                <a:solidFill>
                  <a:srgbClr val="FFFFFF"/>
                </a:solidFill>
              </a:defRPr>
            </a:lvl8pPr>
            <a:lvl9pPr lvl="8" rtl="0">
              <a:spcBef>
                <a:spcPts val="1600"/>
              </a:spcBef>
              <a:spcAft>
                <a:spcPts val="1600"/>
              </a:spcAft>
              <a:buNone/>
              <a:defRPr sz="1200">
                <a:solidFill>
                  <a:srgbClr val="FFFFFF"/>
                </a:solidFill>
              </a:defRPr>
            </a:lvl9pPr>
          </a:lstStyle>
          <a:p>
            <a:endParaRPr/>
          </a:p>
        </p:txBody>
      </p:sp>
      <p:sp>
        <p:nvSpPr>
          <p:cNvPr id="1106" name="Google Shape;1106;p56"/>
          <p:cNvSpPr txBox="1">
            <a:spLocks noGrp="1"/>
          </p:cNvSpPr>
          <p:nvPr>
            <p:ph type="subTitle" idx="3"/>
          </p:nvPr>
        </p:nvSpPr>
        <p:spPr>
          <a:xfrm>
            <a:off x="5286377" y="3359276"/>
            <a:ext cx="18288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endParaRPr/>
          </a:p>
        </p:txBody>
      </p:sp>
      <p:sp>
        <p:nvSpPr>
          <p:cNvPr id="1107" name="Google Shape;1107;p56"/>
          <p:cNvSpPr txBox="1">
            <a:spLocks noGrp="1"/>
          </p:cNvSpPr>
          <p:nvPr>
            <p:ph type="title" idx="4" hasCustomPrompt="1"/>
          </p:nvPr>
        </p:nvSpPr>
        <p:spPr>
          <a:xfrm>
            <a:off x="5290529" y="1359570"/>
            <a:ext cx="2099400" cy="576000"/>
          </a:xfrm>
          <a:prstGeom prst="rect">
            <a:avLst/>
          </a:prstGeom>
          <a:solidFill>
            <a:srgbClr val="E83D3D"/>
          </a:solidFill>
        </p:spPr>
        <p:txBody>
          <a:bodyPr spcFirstLastPara="1" wrap="square" lIns="91425" tIns="91425" rIns="91425" bIns="91425" anchor="ctr" anchorCtr="0">
            <a:noAutofit/>
          </a:bodyPr>
          <a:lstStyle>
            <a:lvl1pPr lvl="0" rtl="0">
              <a:spcBef>
                <a:spcPts val="0"/>
              </a:spcBef>
              <a:spcAft>
                <a:spcPts val="0"/>
              </a:spcAft>
              <a:buSzPts val="12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08" name="Google Shape;1108;p56"/>
          <p:cNvSpPr txBox="1">
            <a:spLocks noGrp="1"/>
          </p:cNvSpPr>
          <p:nvPr>
            <p:ph type="title" idx="5" hasCustomPrompt="1"/>
          </p:nvPr>
        </p:nvSpPr>
        <p:spPr>
          <a:xfrm>
            <a:off x="5286375" y="2739545"/>
            <a:ext cx="1144800" cy="5760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12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09" name="Google Shape;1109;p56"/>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ly Title 5">
  <p:cSld name="BLANK_1_1_1_1_1_1_1">
    <p:spTree>
      <p:nvGrpSpPr>
        <p:cNvPr id="1" name="Shape 1110"/>
        <p:cNvGrpSpPr/>
        <p:nvPr/>
      </p:nvGrpSpPr>
      <p:grpSpPr>
        <a:xfrm>
          <a:off x="0" y="0"/>
          <a:ext cx="0" cy="0"/>
          <a:chOff x="0" y="0"/>
          <a:chExt cx="0" cy="0"/>
        </a:xfrm>
      </p:grpSpPr>
      <p:sp>
        <p:nvSpPr>
          <p:cNvPr id="1111" name="Google Shape;1111;p57"/>
          <p:cNvSpPr/>
          <p:nvPr/>
        </p:nvSpPr>
        <p:spPr>
          <a:xfrm>
            <a:off x="-38100" y="0"/>
            <a:ext cx="9220200" cy="1311600"/>
          </a:xfrm>
          <a:prstGeom prst="rect">
            <a:avLst/>
          </a:prstGeom>
          <a:solidFill>
            <a:srgbClr val="F4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0" y="387100"/>
            <a:ext cx="9898655" cy="1084938"/>
          </a:xfrm>
          <a:custGeom>
            <a:avLst/>
            <a:gdLst/>
            <a:ahLst/>
            <a:cxnLst/>
            <a:rect l="l" t="t" r="r" b="b"/>
            <a:pathLst>
              <a:path w="255268" h="56544" extrusionOk="0">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CEB2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3" name="Google Shape;1113;p57"/>
          <p:cNvGrpSpPr/>
          <p:nvPr/>
        </p:nvGrpSpPr>
        <p:grpSpPr>
          <a:xfrm>
            <a:off x="4330675" y="950122"/>
            <a:ext cx="1020000" cy="753600"/>
            <a:chOff x="4330675" y="950122"/>
            <a:chExt cx="1020000" cy="753600"/>
          </a:xfrm>
        </p:grpSpPr>
        <p:sp>
          <p:nvSpPr>
            <p:cNvPr id="1114" name="Google Shape;1114;p57"/>
            <p:cNvSpPr/>
            <p:nvPr/>
          </p:nvSpPr>
          <p:spPr>
            <a:xfrm rot="5400000">
              <a:off x="4463875" y="816922"/>
              <a:ext cx="753600" cy="1020000"/>
            </a:xfrm>
            <a:prstGeom prst="pie">
              <a:avLst>
                <a:gd name="adj1" fmla="val 5366625"/>
                <a:gd name="adj2" fmla="val 16232262"/>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115" name="Google Shape;1115;p57"/>
            <p:cNvSpPr/>
            <p:nvPr/>
          </p:nvSpPr>
          <p:spPr>
            <a:xfrm rot="5400000">
              <a:off x="4545875" y="869375"/>
              <a:ext cx="588300" cy="883200"/>
            </a:xfrm>
            <a:prstGeom prst="pie">
              <a:avLst>
                <a:gd name="adj1" fmla="val 5366625"/>
                <a:gd name="adj2" fmla="val 1622669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1116" name="Google Shape;1116;p57"/>
          <p:cNvSpPr/>
          <p:nvPr/>
        </p:nvSpPr>
        <p:spPr>
          <a:xfrm>
            <a:off x="-38100" y="1311600"/>
            <a:ext cx="9220200" cy="3840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57"/>
          <p:cNvGrpSpPr/>
          <p:nvPr/>
        </p:nvGrpSpPr>
        <p:grpSpPr>
          <a:xfrm>
            <a:off x="3572234" y="1304769"/>
            <a:ext cx="5009553" cy="3840746"/>
            <a:chOff x="3647700" y="1418025"/>
            <a:chExt cx="3459875" cy="3042175"/>
          </a:xfrm>
        </p:grpSpPr>
        <p:sp>
          <p:nvSpPr>
            <p:cNvPr id="1118" name="Google Shape;1118;p57"/>
            <p:cNvSpPr/>
            <p:nvPr/>
          </p:nvSpPr>
          <p:spPr>
            <a:xfrm>
              <a:off x="3647700" y="1418025"/>
              <a:ext cx="3459875" cy="3042175"/>
            </a:xfrm>
            <a:custGeom>
              <a:avLst/>
              <a:gdLst/>
              <a:ahLst/>
              <a:cxnLst/>
              <a:rect l="l" t="t" r="r" b="b"/>
              <a:pathLst>
                <a:path w="138395" h="121687" extrusionOk="0">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4342375" y="1462500"/>
              <a:ext cx="49000" cy="42250"/>
            </a:xfrm>
            <a:custGeom>
              <a:avLst/>
              <a:gdLst/>
              <a:ahLst/>
              <a:cxnLst/>
              <a:rect l="l" t="t" r="r" b="b"/>
              <a:pathLst>
                <a:path w="1960" h="1690" extrusionOk="0">
                  <a:moveTo>
                    <a:pt x="1780" y="0"/>
                  </a:moveTo>
                  <a:lnTo>
                    <a:pt x="1780" y="0"/>
                  </a:lnTo>
                  <a:cubicBezTo>
                    <a:pt x="1780" y="0"/>
                    <a:pt x="1487" y="0"/>
                    <a:pt x="1127" y="91"/>
                  </a:cubicBezTo>
                  <a:cubicBezTo>
                    <a:pt x="924" y="181"/>
                    <a:pt x="744" y="293"/>
                    <a:pt x="564" y="383"/>
                  </a:cubicBezTo>
                  <a:cubicBezTo>
                    <a:pt x="744" y="293"/>
                    <a:pt x="924" y="181"/>
                    <a:pt x="1127" y="181"/>
                  </a:cubicBezTo>
                  <a:cubicBezTo>
                    <a:pt x="1487" y="91"/>
                    <a:pt x="1780" y="0"/>
                    <a:pt x="1780" y="0"/>
                  </a:cubicBezTo>
                  <a:close/>
                  <a:moveTo>
                    <a:pt x="564" y="383"/>
                  </a:moveTo>
                  <a:cubicBezTo>
                    <a:pt x="361" y="383"/>
                    <a:pt x="271" y="473"/>
                    <a:pt x="181" y="563"/>
                  </a:cubicBezTo>
                  <a:cubicBezTo>
                    <a:pt x="271" y="473"/>
                    <a:pt x="474" y="473"/>
                    <a:pt x="564" y="383"/>
                  </a:cubicBezTo>
                  <a:close/>
                  <a:moveTo>
                    <a:pt x="181" y="563"/>
                  </a:moveTo>
                  <a:cubicBezTo>
                    <a:pt x="91" y="653"/>
                    <a:pt x="1" y="744"/>
                    <a:pt x="91" y="946"/>
                  </a:cubicBezTo>
                  <a:cubicBezTo>
                    <a:pt x="91" y="744"/>
                    <a:pt x="91" y="653"/>
                    <a:pt x="181" y="563"/>
                  </a:cubicBezTo>
                  <a:close/>
                  <a:moveTo>
                    <a:pt x="92" y="948"/>
                  </a:moveTo>
                  <a:lnTo>
                    <a:pt x="92" y="948"/>
                  </a:lnTo>
                  <a:cubicBezTo>
                    <a:pt x="182" y="1037"/>
                    <a:pt x="271" y="1127"/>
                    <a:pt x="361" y="1216"/>
                  </a:cubicBezTo>
                  <a:cubicBezTo>
                    <a:pt x="474" y="1216"/>
                    <a:pt x="654" y="1306"/>
                    <a:pt x="744" y="1306"/>
                  </a:cubicBezTo>
                  <a:cubicBezTo>
                    <a:pt x="654" y="1306"/>
                    <a:pt x="474" y="1216"/>
                    <a:pt x="361" y="1126"/>
                  </a:cubicBezTo>
                  <a:cubicBezTo>
                    <a:pt x="271" y="1126"/>
                    <a:pt x="182" y="1037"/>
                    <a:pt x="92" y="948"/>
                  </a:cubicBezTo>
                  <a:close/>
                  <a:moveTo>
                    <a:pt x="745" y="1308"/>
                  </a:moveTo>
                  <a:lnTo>
                    <a:pt x="745" y="1308"/>
                  </a:lnTo>
                  <a:cubicBezTo>
                    <a:pt x="835" y="1419"/>
                    <a:pt x="925" y="1420"/>
                    <a:pt x="1037" y="1509"/>
                  </a:cubicBezTo>
                  <a:cubicBezTo>
                    <a:pt x="1127" y="1509"/>
                    <a:pt x="1217" y="1509"/>
                    <a:pt x="1307" y="1599"/>
                  </a:cubicBezTo>
                  <a:cubicBezTo>
                    <a:pt x="1690" y="1689"/>
                    <a:pt x="1960" y="1689"/>
                    <a:pt x="1960" y="1689"/>
                  </a:cubicBezTo>
                  <a:cubicBezTo>
                    <a:pt x="1960" y="1689"/>
                    <a:pt x="1780" y="1599"/>
                    <a:pt x="1397" y="1509"/>
                  </a:cubicBezTo>
                  <a:cubicBezTo>
                    <a:pt x="1307" y="1509"/>
                    <a:pt x="1127" y="1509"/>
                    <a:pt x="1037" y="1419"/>
                  </a:cubicBezTo>
                  <a:cubicBezTo>
                    <a:pt x="925" y="1419"/>
                    <a:pt x="835" y="1419"/>
                    <a:pt x="745" y="13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7"/>
            <p:cNvSpPr/>
            <p:nvPr/>
          </p:nvSpPr>
          <p:spPr>
            <a:xfrm>
              <a:off x="4466800" y="1509225"/>
              <a:ext cx="103025" cy="14100"/>
            </a:xfrm>
            <a:custGeom>
              <a:avLst/>
              <a:gdLst/>
              <a:ahLst/>
              <a:cxnLst/>
              <a:rect l="l" t="t" r="r" b="b"/>
              <a:pathLst>
                <a:path w="4121" h="564" extrusionOk="0">
                  <a:moveTo>
                    <a:pt x="0" y="0"/>
                  </a:moveTo>
                  <a:lnTo>
                    <a:pt x="0" y="113"/>
                  </a:lnTo>
                  <a:lnTo>
                    <a:pt x="4121" y="563"/>
                  </a:lnTo>
                  <a:lnTo>
                    <a:pt x="4121" y="47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4670575" y="1532875"/>
              <a:ext cx="103050" cy="11850"/>
            </a:xfrm>
            <a:custGeom>
              <a:avLst/>
              <a:gdLst/>
              <a:ahLst/>
              <a:cxnLst/>
              <a:rect l="l" t="t" r="r" b="b"/>
              <a:pathLst>
                <a:path w="4122" h="474" extrusionOk="0">
                  <a:moveTo>
                    <a:pt x="1" y="0"/>
                  </a:moveTo>
                  <a:lnTo>
                    <a:pt x="4121" y="473"/>
                  </a:lnTo>
                  <a:lnTo>
                    <a:pt x="4121" y="38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4877175" y="1554250"/>
              <a:ext cx="103050" cy="14100"/>
            </a:xfrm>
            <a:custGeom>
              <a:avLst/>
              <a:gdLst/>
              <a:ahLst/>
              <a:cxnLst/>
              <a:rect l="l" t="t" r="r" b="b"/>
              <a:pathLst>
                <a:path w="4122" h="564" extrusionOk="0">
                  <a:moveTo>
                    <a:pt x="1" y="1"/>
                  </a:moveTo>
                  <a:lnTo>
                    <a:pt x="4121" y="564"/>
                  </a:lnTo>
                  <a:lnTo>
                    <a:pt x="4121" y="45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5055075" y="1586900"/>
              <a:ext cx="59125" cy="44500"/>
            </a:xfrm>
            <a:custGeom>
              <a:avLst/>
              <a:gdLst/>
              <a:ahLst/>
              <a:cxnLst/>
              <a:rect l="l" t="t" r="r" b="b"/>
              <a:pathLst>
                <a:path w="2365" h="1780" extrusionOk="0">
                  <a:moveTo>
                    <a:pt x="1036" y="1"/>
                  </a:moveTo>
                  <a:cubicBezTo>
                    <a:pt x="1036" y="1"/>
                    <a:pt x="1239" y="91"/>
                    <a:pt x="1599" y="271"/>
                  </a:cubicBezTo>
                  <a:cubicBezTo>
                    <a:pt x="1802" y="271"/>
                    <a:pt x="1982" y="384"/>
                    <a:pt x="2162" y="564"/>
                  </a:cubicBezTo>
                  <a:cubicBezTo>
                    <a:pt x="2252" y="654"/>
                    <a:pt x="2365" y="744"/>
                    <a:pt x="2252" y="834"/>
                  </a:cubicBezTo>
                  <a:cubicBezTo>
                    <a:pt x="2162" y="947"/>
                    <a:pt x="2072" y="1037"/>
                    <a:pt x="1982" y="1127"/>
                  </a:cubicBezTo>
                  <a:cubicBezTo>
                    <a:pt x="2072" y="1127"/>
                    <a:pt x="2252" y="1037"/>
                    <a:pt x="2365" y="947"/>
                  </a:cubicBezTo>
                  <a:cubicBezTo>
                    <a:pt x="2365" y="744"/>
                    <a:pt x="2365" y="564"/>
                    <a:pt x="2252" y="474"/>
                  </a:cubicBezTo>
                  <a:cubicBezTo>
                    <a:pt x="2072" y="384"/>
                    <a:pt x="1802" y="271"/>
                    <a:pt x="1689" y="181"/>
                  </a:cubicBezTo>
                  <a:cubicBezTo>
                    <a:pt x="1329" y="1"/>
                    <a:pt x="1036" y="1"/>
                    <a:pt x="1036" y="1"/>
                  </a:cubicBezTo>
                  <a:close/>
                  <a:moveTo>
                    <a:pt x="1982" y="1127"/>
                  </a:moveTo>
                  <a:cubicBezTo>
                    <a:pt x="1509" y="1307"/>
                    <a:pt x="1036" y="1510"/>
                    <a:pt x="676" y="1600"/>
                  </a:cubicBezTo>
                  <a:cubicBezTo>
                    <a:pt x="1036" y="1510"/>
                    <a:pt x="1509" y="1397"/>
                    <a:pt x="1982" y="1127"/>
                  </a:cubicBezTo>
                  <a:close/>
                  <a:moveTo>
                    <a:pt x="676" y="1600"/>
                  </a:moveTo>
                  <a:cubicBezTo>
                    <a:pt x="293" y="1690"/>
                    <a:pt x="0" y="1690"/>
                    <a:pt x="0" y="1690"/>
                  </a:cubicBezTo>
                  <a:lnTo>
                    <a:pt x="0" y="1780"/>
                  </a:lnTo>
                  <a:cubicBezTo>
                    <a:pt x="0" y="1780"/>
                    <a:pt x="293" y="1690"/>
                    <a:pt x="676" y="16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4853525" y="1649950"/>
              <a:ext cx="100800" cy="23675"/>
            </a:xfrm>
            <a:custGeom>
              <a:avLst/>
              <a:gdLst/>
              <a:ahLst/>
              <a:cxnLst/>
              <a:rect l="l" t="t" r="r" b="b"/>
              <a:pathLst>
                <a:path w="4032" h="947" extrusionOk="0">
                  <a:moveTo>
                    <a:pt x="4032" y="1"/>
                  </a:moveTo>
                  <a:lnTo>
                    <a:pt x="1" y="947"/>
                  </a:lnTo>
                  <a:lnTo>
                    <a:pt x="4032" y="113"/>
                  </a:lnTo>
                  <a:lnTo>
                    <a:pt x="40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4652000" y="1695000"/>
              <a:ext cx="100800" cy="28175"/>
            </a:xfrm>
            <a:custGeom>
              <a:avLst/>
              <a:gdLst/>
              <a:ahLst/>
              <a:cxnLst/>
              <a:rect l="l" t="t" r="r" b="b"/>
              <a:pathLst>
                <a:path w="4032" h="1127" extrusionOk="0">
                  <a:moveTo>
                    <a:pt x="4031" y="0"/>
                  </a:moveTo>
                  <a:lnTo>
                    <a:pt x="1" y="1014"/>
                  </a:lnTo>
                  <a:lnTo>
                    <a:pt x="1" y="1126"/>
                  </a:lnTo>
                  <a:lnTo>
                    <a:pt x="4031" y="90"/>
                  </a:lnTo>
                  <a:lnTo>
                    <a:pt x="40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7"/>
            <p:cNvSpPr/>
            <p:nvPr/>
          </p:nvSpPr>
          <p:spPr>
            <a:xfrm>
              <a:off x="4452725" y="1746225"/>
              <a:ext cx="100775" cy="33225"/>
            </a:xfrm>
            <a:custGeom>
              <a:avLst/>
              <a:gdLst/>
              <a:ahLst/>
              <a:cxnLst/>
              <a:rect l="l" t="t" r="r" b="b"/>
              <a:pathLst>
                <a:path w="4031" h="1329" extrusionOk="0">
                  <a:moveTo>
                    <a:pt x="4031" y="0"/>
                  </a:moveTo>
                  <a:lnTo>
                    <a:pt x="0" y="1216"/>
                  </a:lnTo>
                  <a:lnTo>
                    <a:pt x="90" y="1329"/>
                  </a:lnTo>
                  <a:lnTo>
                    <a:pt x="4031" y="90"/>
                  </a:lnTo>
                  <a:lnTo>
                    <a:pt x="40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7"/>
            <p:cNvSpPr/>
            <p:nvPr/>
          </p:nvSpPr>
          <p:spPr>
            <a:xfrm>
              <a:off x="4264700" y="1812075"/>
              <a:ext cx="94025" cy="51825"/>
            </a:xfrm>
            <a:custGeom>
              <a:avLst/>
              <a:gdLst/>
              <a:ahLst/>
              <a:cxnLst/>
              <a:rect l="l" t="t" r="r" b="b"/>
              <a:pathLst>
                <a:path w="3761" h="2073" extrusionOk="0">
                  <a:moveTo>
                    <a:pt x="3671" y="1"/>
                  </a:moveTo>
                  <a:lnTo>
                    <a:pt x="3108" y="271"/>
                  </a:lnTo>
                  <a:cubicBezTo>
                    <a:pt x="2905" y="384"/>
                    <a:pt x="2725" y="474"/>
                    <a:pt x="2455" y="564"/>
                  </a:cubicBezTo>
                  <a:cubicBezTo>
                    <a:pt x="2252" y="654"/>
                    <a:pt x="2072" y="744"/>
                    <a:pt x="1779" y="834"/>
                  </a:cubicBezTo>
                  <a:cubicBezTo>
                    <a:pt x="1599" y="1037"/>
                    <a:pt x="1329" y="1127"/>
                    <a:pt x="1126" y="1217"/>
                  </a:cubicBezTo>
                  <a:cubicBezTo>
                    <a:pt x="1036" y="1307"/>
                    <a:pt x="946" y="1397"/>
                    <a:pt x="856" y="1397"/>
                  </a:cubicBezTo>
                  <a:cubicBezTo>
                    <a:pt x="766" y="1510"/>
                    <a:pt x="653" y="1510"/>
                    <a:pt x="563" y="1600"/>
                  </a:cubicBezTo>
                  <a:lnTo>
                    <a:pt x="0" y="1960"/>
                  </a:lnTo>
                  <a:lnTo>
                    <a:pt x="90" y="2073"/>
                  </a:lnTo>
                  <a:cubicBezTo>
                    <a:pt x="90" y="2073"/>
                    <a:pt x="293" y="1870"/>
                    <a:pt x="653" y="1690"/>
                  </a:cubicBezTo>
                  <a:cubicBezTo>
                    <a:pt x="766" y="1690"/>
                    <a:pt x="766" y="1600"/>
                    <a:pt x="856" y="1510"/>
                  </a:cubicBezTo>
                  <a:cubicBezTo>
                    <a:pt x="946" y="1510"/>
                    <a:pt x="1126" y="1397"/>
                    <a:pt x="1216" y="1307"/>
                  </a:cubicBezTo>
                  <a:cubicBezTo>
                    <a:pt x="1419" y="1217"/>
                    <a:pt x="1599" y="1127"/>
                    <a:pt x="1892" y="1037"/>
                  </a:cubicBezTo>
                  <a:cubicBezTo>
                    <a:pt x="2072" y="834"/>
                    <a:pt x="2342" y="744"/>
                    <a:pt x="2545" y="654"/>
                  </a:cubicBezTo>
                  <a:cubicBezTo>
                    <a:pt x="2725" y="564"/>
                    <a:pt x="2905" y="474"/>
                    <a:pt x="3108" y="384"/>
                  </a:cubicBezTo>
                  <a:cubicBezTo>
                    <a:pt x="3468" y="181"/>
                    <a:pt x="3761" y="91"/>
                    <a:pt x="3761" y="91"/>
                  </a:cubicBezTo>
                  <a:lnTo>
                    <a:pt x="36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7"/>
            <p:cNvSpPr/>
            <p:nvPr/>
          </p:nvSpPr>
          <p:spPr>
            <a:xfrm>
              <a:off x="4255700" y="1945500"/>
              <a:ext cx="93475" cy="47325"/>
            </a:xfrm>
            <a:custGeom>
              <a:avLst/>
              <a:gdLst/>
              <a:ahLst/>
              <a:cxnLst/>
              <a:rect l="l" t="t" r="r" b="b"/>
              <a:pathLst>
                <a:path w="3739" h="1893" extrusionOk="0">
                  <a:moveTo>
                    <a:pt x="90" y="1"/>
                  </a:moveTo>
                  <a:lnTo>
                    <a:pt x="0" y="113"/>
                  </a:lnTo>
                  <a:cubicBezTo>
                    <a:pt x="0" y="113"/>
                    <a:pt x="180" y="293"/>
                    <a:pt x="563" y="474"/>
                  </a:cubicBezTo>
                  <a:cubicBezTo>
                    <a:pt x="653" y="564"/>
                    <a:pt x="833" y="676"/>
                    <a:pt x="1126" y="766"/>
                  </a:cubicBezTo>
                  <a:cubicBezTo>
                    <a:pt x="1216" y="856"/>
                    <a:pt x="1306" y="946"/>
                    <a:pt x="1396" y="946"/>
                  </a:cubicBezTo>
                  <a:cubicBezTo>
                    <a:pt x="1576" y="1036"/>
                    <a:pt x="1689" y="1036"/>
                    <a:pt x="1779" y="1127"/>
                  </a:cubicBezTo>
                  <a:cubicBezTo>
                    <a:pt x="2049" y="1239"/>
                    <a:pt x="2252" y="1329"/>
                    <a:pt x="2522" y="1419"/>
                  </a:cubicBezTo>
                  <a:cubicBezTo>
                    <a:pt x="2702" y="1509"/>
                    <a:pt x="2905" y="1599"/>
                    <a:pt x="3085" y="1599"/>
                  </a:cubicBezTo>
                  <a:cubicBezTo>
                    <a:pt x="3468" y="1802"/>
                    <a:pt x="3738" y="1892"/>
                    <a:pt x="3738" y="1892"/>
                  </a:cubicBezTo>
                  <a:lnTo>
                    <a:pt x="3738" y="1689"/>
                  </a:lnTo>
                  <a:cubicBezTo>
                    <a:pt x="3738" y="1689"/>
                    <a:pt x="3558" y="1599"/>
                    <a:pt x="3175" y="1509"/>
                  </a:cubicBezTo>
                  <a:cubicBezTo>
                    <a:pt x="2995" y="1419"/>
                    <a:pt x="2702" y="1419"/>
                    <a:pt x="2522" y="1329"/>
                  </a:cubicBezTo>
                  <a:cubicBezTo>
                    <a:pt x="2342" y="1239"/>
                    <a:pt x="2049" y="1127"/>
                    <a:pt x="1869" y="1036"/>
                  </a:cubicBezTo>
                  <a:cubicBezTo>
                    <a:pt x="1689" y="946"/>
                    <a:pt x="1576" y="946"/>
                    <a:pt x="1486" y="856"/>
                  </a:cubicBezTo>
                  <a:cubicBezTo>
                    <a:pt x="1396" y="766"/>
                    <a:pt x="1306" y="766"/>
                    <a:pt x="1126" y="676"/>
                  </a:cubicBezTo>
                  <a:cubicBezTo>
                    <a:pt x="923" y="564"/>
                    <a:pt x="743" y="474"/>
                    <a:pt x="563" y="383"/>
                  </a:cubicBezTo>
                  <a:cubicBezTo>
                    <a:pt x="270" y="113"/>
                    <a:pt x="90" y="1"/>
                    <a:pt x="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7"/>
            <p:cNvSpPr/>
            <p:nvPr/>
          </p:nvSpPr>
          <p:spPr>
            <a:xfrm>
              <a:off x="4447650" y="2015875"/>
              <a:ext cx="100800" cy="25925"/>
            </a:xfrm>
            <a:custGeom>
              <a:avLst/>
              <a:gdLst/>
              <a:ahLst/>
              <a:cxnLst/>
              <a:rect l="l" t="t" r="r" b="b"/>
              <a:pathLst>
                <a:path w="4032" h="1037" extrusionOk="0">
                  <a:moveTo>
                    <a:pt x="91" y="0"/>
                  </a:moveTo>
                  <a:lnTo>
                    <a:pt x="1" y="113"/>
                  </a:lnTo>
                  <a:lnTo>
                    <a:pt x="4031" y="1036"/>
                  </a:lnTo>
                  <a:lnTo>
                    <a:pt x="4031" y="946"/>
                  </a:lnTo>
                  <a:lnTo>
                    <a:pt x="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7"/>
            <p:cNvSpPr/>
            <p:nvPr/>
          </p:nvSpPr>
          <p:spPr>
            <a:xfrm>
              <a:off x="4649750" y="2060900"/>
              <a:ext cx="103050" cy="23125"/>
            </a:xfrm>
            <a:custGeom>
              <a:avLst/>
              <a:gdLst/>
              <a:ahLst/>
              <a:cxnLst/>
              <a:rect l="l" t="t" r="r" b="b"/>
              <a:pathLst>
                <a:path w="4122" h="925" extrusionOk="0">
                  <a:moveTo>
                    <a:pt x="91" y="1"/>
                  </a:moveTo>
                  <a:lnTo>
                    <a:pt x="0" y="91"/>
                  </a:lnTo>
                  <a:lnTo>
                    <a:pt x="4031" y="924"/>
                  </a:lnTo>
                  <a:lnTo>
                    <a:pt x="4121" y="744"/>
                  </a:lnTo>
                  <a:lnTo>
                    <a:pt x="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7"/>
            <p:cNvSpPr/>
            <p:nvPr/>
          </p:nvSpPr>
          <p:spPr>
            <a:xfrm>
              <a:off x="4853525" y="2100325"/>
              <a:ext cx="100800" cy="23650"/>
            </a:xfrm>
            <a:custGeom>
              <a:avLst/>
              <a:gdLst/>
              <a:ahLst/>
              <a:cxnLst/>
              <a:rect l="l" t="t" r="r" b="b"/>
              <a:pathLst>
                <a:path w="4032" h="946" extrusionOk="0">
                  <a:moveTo>
                    <a:pt x="1" y="0"/>
                  </a:moveTo>
                  <a:lnTo>
                    <a:pt x="1" y="203"/>
                  </a:lnTo>
                  <a:lnTo>
                    <a:pt x="4032" y="946"/>
                  </a:lnTo>
                  <a:lnTo>
                    <a:pt x="4032" y="76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7"/>
            <p:cNvSpPr/>
            <p:nvPr/>
          </p:nvSpPr>
          <p:spPr>
            <a:xfrm>
              <a:off x="5055075" y="2140275"/>
              <a:ext cx="101350" cy="25925"/>
            </a:xfrm>
            <a:custGeom>
              <a:avLst/>
              <a:gdLst/>
              <a:ahLst/>
              <a:cxnLst/>
              <a:rect l="l" t="t" r="r" b="b"/>
              <a:pathLst>
                <a:path w="4054" h="1037" extrusionOk="0">
                  <a:moveTo>
                    <a:pt x="0" y="1"/>
                  </a:moveTo>
                  <a:lnTo>
                    <a:pt x="0" y="203"/>
                  </a:lnTo>
                  <a:lnTo>
                    <a:pt x="4053" y="1037"/>
                  </a:lnTo>
                  <a:lnTo>
                    <a:pt x="4053" y="85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7"/>
            <p:cNvSpPr/>
            <p:nvPr/>
          </p:nvSpPr>
          <p:spPr>
            <a:xfrm>
              <a:off x="5257175" y="2182500"/>
              <a:ext cx="100775" cy="28175"/>
            </a:xfrm>
            <a:custGeom>
              <a:avLst/>
              <a:gdLst/>
              <a:ahLst/>
              <a:cxnLst/>
              <a:rect l="l" t="t" r="r" b="b"/>
              <a:pathLst>
                <a:path w="4031" h="1127" extrusionOk="0">
                  <a:moveTo>
                    <a:pt x="0" y="1"/>
                  </a:moveTo>
                  <a:lnTo>
                    <a:pt x="0" y="203"/>
                  </a:lnTo>
                  <a:lnTo>
                    <a:pt x="4031" y="1127"/>
                  </a:lnTo>
                  <a:lnTo>
                    <a:pt x="4031" y="94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7"/>
            <p:cNvSpPr/>
            <p:nvPr/>
          </p:nvSpPr>
          <p:spPr>
            <a:xfrm>
              <a:off x="5458700" y="2229800"/>
              <a:ext cx="100800" cy="30425"/>
            </a:xfrm>
            <a:custGeom>
              <a:avLst/>
              <a:gdLst/>
              <a:ahLst/>
              <a:cxnLst/>
              <a:rect l="l" t="t" r="r" b="b"/>
              <a:pathLst>
                <a:path w="4032" h="1217" extrusionOk="0">
                  <a:moveTo>
                    <a:pt x="0" y="0"/>
                  </a:moveTo>
                  <a:lnTo>
                    <a:pt x="0" y="180"/>
                  </a:lnTo>
                  <a:lnTo>
                    <a:pt x="3941" y="1216"/>
                  </a:lnTo>
                  <a:lnTo>
                    <a:pt x="4031" y="92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7"/>
            <p:cNvSpPr/>
            <p:nvPr/>
          </p:nvSpPr>
          <p:spPr>
            <a:xfrm>
              <a:off x="5657975" y="2278775"/>
              <a:ext cx="100800" cy="35475"/>
            </a:xfrm>
            <a:custGeom>
              <a:avLst/>
              <a:gdLst/>
              <a:ahLst/>
              <a:cxnLst/>
              <a:rect l="l" t="t" r="r" b="b"/>
              <a:pathLst>
                <a:path w="4032" h="1419" extrusionOk="0">
                  <a:moveTo>
                    <a:pt x="91" y="0"/>
                  </a:moveTo>
                  <a:lnTo>
                    <a:pt x="1" y="293"/>
                  </a:lnTo>
                  <a:lnTo>
                    <a:pt x="3941" y="1419"/>
                  </a:lnTo>
                  <a:lnTo>
                    <a:pt x="4031" y="1126"/>
                  </a:lnTo>
                  <a:lnTo>
                    <a:pt x="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7"/>
            <p:cNvSpPr/>
            <p:nvPr/>
          </p:nvSpPr>
          <p:spPr>
            <a:xfrm>
              <a:off x="5855000" y="2337300"/>
              <a:ext cx="100800" cy="42250"/>
            </a:xfrm>
            <a:custGeom>
              <a:avLst/>
              <a:gdLst/>
              <a:ahLst/>
              <a:cxnLst/>
              <a:rect l="l" t="t" r="r" b="b"/>
              <a:pathLst>
                <a:path w="4032" h="1690" extrusionOk="0">
                  <a:moveTo>
                    <a:pt x="91" y="1"/>
                  </a:moveTo>
                  <a:lnTo>
                    <a:pt x="1" y="294"/>
                  </a:lnTo>
                  <a:lnTo>
                    <a:pt x="3942" y="1690"/>
                  </a:lnTo>
                  <a:lnTo>
                    <a:pt x="4032" y="1330"/>
                  </a:lnTo>
                  <a:lnTo>
                    <a:pt x="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7"/>
            <p:cNvSpPr/>
            <p:nvPr/>
          </p:nvSpPr>
          <p:spPr>
            <a:xfrm>
              <a:off x="6049800" y="2407675"/>
              <a:ext cx="98525" cy="49575"/>
            </a:xfrm>
            <a:custGeom>
              <a:avLst/>
              <a:gdLst/>
              <a:ahLst/>
              <a:cxnLst/>
              <a:rect l="l" t="t" r="r" b="b"/>
              <a:pathLst>
                <a:path w="3941" h="1983" extrusionOk="0">
                  <a:moveTo>
                    <a:pt x="90" y="1"/>
                  </a:moveTo>
                  <a:lnTo>
                    <a:pt x="0" y="293"/>
                  </a:lnTo>
                  <a:lnTo>
                    <a:pt x="3761" y="1982"/>
                  </a:lnTo>
                  <a:lnTo>
                    <a:pt x="3941" y="1599"/>
                  </a:lnTo>
                  <a:lnTo>
                    <a:pt x="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7"/>
            <p:cNvSpPr/>
            <p:nvPr/>
          </p:nvSpPr>
          <p:spPr>
            <a:xfrm>
              <a:off x="6235000" y="2494375"/>
              <a:ext cx="94025" cy="61375"/>
            </a:xfrm>
            <a:custGeom>
              <a:avLst/>
              <a:gdLst/>
              <a:ahLst/>
              <a:cxnLst/>
              <a:rect l="l" t="t" r="r" b="b"/>
              <a:pathLst>
                <a:path w="3761" h="2455" extrusionOk="0">
                  <a:moveTo>
                    <a:pt x="203" y="0"/>
                  </a:moveTo>
                  <a:lnTo>
                    <a:pt x="0" y="293"/>
                  </a:lnTo>
                  <a:cubicBezTo>
                    <a:pt x="0" y="293"/>
                    <a:pt x="946" y="856"/>
                    <a:pt x="1779" y="1329"/>
                  </a:cubicBezTo>
                  <a:cubicBezTo>
                    <a:pt x="2252" y="1599"/>
                    <a:pt x="2635" y="1892"/>
                    <a:pt x="3018" y="2162"/>
                  </a:cubicBezTo>
                  <a:cubicBezTo>
                    <a:pt x="3288" y="2365"/>
                    <a:pt x="3581" y="2455"/>
                    <a:pt x="3581" y="2455"/>
                  </a:cubicBezTo>
                  <a:lnTo>
                    <a:pt x="3761" y="2162"/>
                  </a:lnTo>
                  <a:cubicBezTo>
                    <a:pt x="3761" y="2162"/>
                    <a:pt x="3581" y="1982"/>
                    <a:pt x="3198" y="1802"/>
                  </a:cubicBezTo>
                  <a:cubicBezTo>
                    <a:pt x="2905" y="1599"/>
                    <a:pt x="2455" y="1329"/>
                    <a:pt x="1982" y="1036"/>
                  </a:cubicBezTo>
                  <a:cubicBezTo>
                    <a:pt x="1126" y="473"/>
                    <a:pt x="203"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7"/>
            <p:cNvSpPr/>
            <p:nvPr/>
          </p:nvSpPr>
          <p:spPr>
            <a:xfrm>
              <a:off x="6401625" y="2614275"/>
              <a:ext cx="72650" cy="86725"/>
            </a:xfrm>
            <a:custGeom>
              <a:avLst/>
              <a:gdLst/>
              <a:ahLst/>
              <a:cxnLst/>
              <a:rect l="l" t="t" r="r" b="b"/>
              <a:pathLst>
                <a:path w="2906" h="3469" extrusionOk="0">
                  <a:moveTo>
                    <a:pt x="293" y="1"/>
                  </a:moveTo>
                  <a:lnTo>
                    <a:pt x="1" y="271"/>
                  </a:lnTo>
                  <a:cubicBezTo>
                    <a:pt x="1" y="271"/>
                    <a:pt x="181" y="474"/>
                    <a:pt x="474" y="744"/>
                  </a:cubicBezTo>
                  <a:cubicBezTo>
                    <a:pt x="564" y="946"/>
                    <a:pt x="744" y="1037"/>
                    <a:pt x="946" y="1217"/>
                  </a:cubicBezTo>
                  <a:cubicBezTo>
                    <a:pt x="1036" y="1397"/>
                    <a:pt x="1217" y="1599"/>
                    <a:pt x="1419" y="1780"/>
                  </a:cubicBezTo>
                  <a:cubicBezTo>
                    <a:pt x="1509" y="1870"/>
                    <a:pt x="1509" y="2072"/>
                    <a:pt x="1599" y="2162"/>
                  </a:cubicBezTo>
                  <a:cubicBezTo>
                    <a:pt x="1689" y="2252"/>
                    <a:pt x="1780" y="2343"/>
                    <a:pt x="1780" y="2433"/>
                  </a:cubicBezTo>
                  <a:cubicBezTo>
                    <a:pt x="1982" y="2635"/>
                    <a:pt x="2072" y="2815"/>
                    <a:pt x="2162" y="2996"/>
                  </a:cubicBezTo>
                  <a:cubicBezTo>
                    <a:pt x="2343" y="3288"/>
                    <a:pt x="2545" y="3468"/>
                    <a:pt x="2545" y="3468"/>
                  </a:cubicBezTo>
                  <a:lnTo>
                    <a:pt x="2905" y="3288"/>
                  </a:lnTo>
                  <a:cubicBezTo>
                    <a:pt x="2905" y="3288"/>
                    <a:pt x="2725" y="3086"/>
                    <a:pt x="2545" y="2725"/>
                  </a:cubicBezTo>
                  <a:cubicBezTo>
                    <a:pt x="2433" y="2523"/>
                    <a:pt x="2343" y="2343"/>
                    <a:pt x="2162" y="2162"/>
                  </a:cubicBezTo>
                  <a:cubicBezTo>
                    <a:pt x="2072" y="2072"/>
                    <a:pt x="2072" y="1960"/>
                    <a:pt x="1982" y="1870"/>
                  </a:cubicBezTo>
                  <a:cubicBezTo>
                    <a:pt x="1870" y="1780"/>
                    <a:pt x="1780" y="1690"/>
                    <a:pt x="1689" y="1599"/>
                  </a:cubicBezTo>
                  <a:cubicBezTo>
                    <a:pt x="1509" y="1307"/>
                    <a:pt x="1419" y="1127"/>
                    <a:pt x="1217" y="946"/>
                  </a:cubicBezTo>
                  <a:cubicBezTo>
                    <a:pt x="1036" y="744"/>
                    <a:pt x="946" y="654"/>
                    <a:pt x="744" y="474"/>
                  </a:cubicBezTo>
                  <a:cubicBezTo>
                    <a:pt x="474" y="181"/>
                    <a:pt x="293" y="1"/>
                    <a:pt x="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7"/>
            <p:cNvSpPr/>
            <p:nvPr/>
          </p:nvSpPr>
          <p:spPr>
            <a:xfrm>
              <a:off x="6472000" y="2797225"/>
              <a:ext cx="30425" cy="103050"/>
            </a:xfrm>
            <a:custGeom>
              <a:avLst/>
              <a:gdLst/>
              <a:ahLst/>
              <a:cxnLst/>
              <a:rect l="l" t="t" r="r" b="b"/>
              <a:pathLst>
                <a:path w="1217" h="4122" extrusionOk="0">
                  <a:moveTo>
                    <a:pt x="743" y="1"/>
                  </a:moveTo>
                  <a:lnTo>
                    <a:pt x="743" y="654"/>
                  </a:lnTo>
                  <a:lnTo>
                    <a:pt x="743" y="947"/>
                  </a:lnTo>
                  <a:cubicBezTo>
                    <a:pt x="743" y="1127"/>
                    <a:pt x="743" y="1217"/>
                    <a:pt x="653" y="1307"/>
                  </a:cubicBezTo>
                  <a:cubicBezTo>
                    <a:pt x="653" y="1510"/>
                    <a:pt x="653" y="1780"/>
                    <a:pt x="563" y="2073"/>
                  </a:cubicBezTo>
                  <a:cubicBezTo>
                    <a:pt x="563" y="2253"/>
                    <a:pt x="473" y="2523"/>
                    <a:pt x="383" y="2726"/>
                  </a:cubicBezTo>
                  <a:cubicBezTo>
                    <a:pt x="383" y="2906"/>
                    <a:pt x="383" y="2996"/>
                    <a:pt x="293" y="3086"/>
                  </a:cubicBezTo>
                  <a:cubicBezTo>
                    <a:pt x="293" y="3198"/>
                    <a:pt x="293" y="3289"/>
                    <a:pt x="181" y="3379"/>
                  </a:cubicBezTo>
                  <a:cubicBezTo>
                    <a:pt x="181" y="3559"/>
                    <a:pt x="90" y="3649"/>
                    <a:pt x="90" y="3852"/>
                  </a:cubicBezTo>
                  <a:lnTo>
                    <a:pt x="0" y="3942"/>
                  </a:lnTo>
                  <a:lnTo>
                    <a:pt x="473" y="4122"/>
                  </a:lnTo>
                  <a:lnTo>
                    <a:pt x="473" y="3942"/>
                  </a:lnTo>
                  <a:cubicBezTo>
                    <a:pt x="563" y="3852"/>
                    <a:pt x="563" y="3761"/>
                    <a:pt x="653" y="3559"/>
                  </a:cubicBezTo>
                  <a:cubicBezTo>
                    <a:pt x="653" y="3469"/>
                    <a:pt x="743" y="3289"/>
                    <a:pt x="743" y="3198"/>
                  </a:cubicBezTo>
                  <a:cubicBezTo>
                    <a:pt x="743" y="3086"/>
                    <a:pt x="856" y="2996"/>
                    <a:pt x="856" y="2906"/>
                  </a:cubicBezTo>
                  <a:cubicBezTo>
                    <a:pt x="946" y="2636"/>
                    <a:pt x="946" y="2343"/>
                    <a:pt x="1036" y="2163"/>
                  </a:cubicBezTo>
                  <a:cubicBezTo>
                    <a:pt x="1126" y="1870"/>
                    <a:pt x="1126" y="1600"/>
                    <a:pt x="1126" y="1307"/>
                  </a:cubicBezTo>
                  <a:cubicBezTo>
                    <a:pt x="1126" y="1217"/>
                    <a:pt x="1216" y="1127"/>
                    <a:pt x="1216" y="1037"/>
                  </a:cubicBezTo>
                  <a:lnTo>
                    <a:pt x="1216" y="654"/>
                  </a:lnTo>
                  <a:lnTo>
                    <a:pt x="12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7"/>
            <p:cNvSpPr/>
            <p:nvPr/>
          </p:nvSpPr>
          <p:spPr>
            <a:xfrm>
              <a:off x="6371225" y="2986950"/>
              <a:ext cx="65900" cy="94025"/>
            </a:xfrm>
            <a:custGeom>
              <a:avLst/>
              <a:gdLst/>
              <a:ahLst/>
              <a:cxnLst/>
              <a:rect l="l" t="t" r="r" b="b"/>
              <a:pathLst>
                <a:path w="2636" h="3761" extrusionOk="0">
                  <a:moveTo>
                    <a:pt x="2162" y="0"/>
                  </a:moveTo>
                  <a:cubicBezTo>
                    <a:pt x="2162" y="0"/>
                    <a:pt x="1690" y="946"/>
                    <a:pt x="1127" y="1802"/>
                  </a:cubicBezTo>
                  <a:lnTo>
                    <a:pt x="1" y="3491"/>
                  </a:lnTo>
                  <a:lnTo>
                    <a:pt x="384" y="3761"/>
                  </a:lnTo>
                  <a:lnTo>
                    <a:pt x="1509" y="2072"/>
                  </a:lnTo>
                  <a:cubicBezTo>
                    <a:pt x="2072" y="1126"/>
                    <a:pt x="2635" y="293"/>
                    <a:pt x="2635" y="293"/>
                  </a:cubicBezTo>
                  <a:lnTo>
                    <a:pt x="21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7"/>
            <p:cNvSpPr/>
            <p:nvPr/>
          </p:nvSpPr>
          <p:spPr>
            <a:xfrm>
              <a:off x="6244575" y="3155825"/>
              <a:ext cx="74900" cy="89550"/>
            </a:xfrm>
            <a:custGeom>
              <a:avLst/>
              <a:gdLst/>
              <a:ahLst/>
              <a:cxnLst/>
              <a:rect l="l" t="t" r="r" b="b"/>
              <a:pathLst>
                <a:path w="2996" h="3582" extrusionOk="0">
                  <a:moveTo>
                    <a:pt x="2635" y="1"/>
                  </a:moveTo>
                  <a:lnTo>
                    <a:pt x="0" y="3198"/>
                  </a:lnTo>
                  <a:lnTo>
                    <a:pt x="383" y="3581"/>
                  </a:lnTo>
                  <a:lnTo>
                    <a:pt x="2995" y="384"/>
                  </a:lnTo>
                  <a:lnTo>
                    <a:pt x="2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7"/>
            <p:cNvSpPr/>
            <p:nvPr/>
          </p:nvSpPr>
          <p:spPr>
            <a:xfrm>
              <a:off x="6106075" y="3313450"/>
              <a:ext cx="79975" cy="86725"/>
            </a:xfrm>
            <a:custGeom>
              <a:avLst/>
              <a:gdLst/>
              <a:ahLst/>
              <a:cxnLst/>
              <a:rect l="l" t="t" r="r" b="b"/>
              <a:pathLst>
                <a:path w="3199" h="3469" extrusionOk="0">
                  <a:moveTo>
                    <a:pt x="2816" y="1"/>
                  </a:moveTo>
                  <a:lnTo>
                    <a:pt x="1" y="2996"/>
                  </a:lnTo>
                  <a:lnTo>
                    <a:pt x="384" y="3468"/>
                  </a:lnTo>
                  <a:lnTo>
                    <a:pt x="3198" y="361"/>
                  </a:lnTo>
                  <a:lnTo>
                    <a:pt x="28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7"/>
            <p:cNvSpPr/>
            <p:nvPr/>
          </p:nvSpPr>
          <p:spPr>
            <a:xfrm>
              <a:off x="5960850" y="3463200"/>
              <a:ext cx="84450" cy="84475"/>
            </a:xfrm>
            <a:custGeom>
              <a:avLst/>
              <a:gdLst/>
              <a:ahLst/>
              <a:cxnLst/>
              <a:rect l="l" t="t" r="r" b="b"/>
              <a:pathLst>
                <a:path w="3378" h="3379" extrusionOk="0">
                  <a:moveTo>
                    <a:pt x="2905" y="0"/>
                  </a:moveTo>
                  <a:lnTo>
                    <a:pt x="0" y="2905"/>
                  </a:lnTo>
                  <a:lnTo>
                    <a:pt x="361" y="3378"/>
                  </a:lnTo>
                  <a:lnTo>
                    <a:pt x="3378" y="383"/>
                  </a:lnTo>
                  <a:lnTo>
                    <a:pt x="2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7"/>
            <p:cNvSpPr/>
            <p:nvPr/>
          </p:nvSpPr>
          <p:spPr>
            <a:xfrm>
              <a:off x="5808275" y="3606175"/>
              <a:ext cx="88975" cy="82225"/>
            </a:xfrm>
            <a:custGeom>
              <a:avLst/>
              <a:gdLst/>
              <a:ahLst/>
              <a:cxnLst/>
              <a:rect l="l" t="t" r="r" b="b"/>
              <a:pathLst>
                <a:path w="3559" h="3289" extrusionOk="0">
                  <a:moveTo>
                    <a:pt x="3086" y="1"/>
                  </a:moveTo>
                  <a:lnTo>
                    <a:pt x="1" y="2816"/>
                  </a:lnTo>
                  <a:lnTo>
                    <a:pt x="564" y="3289"/>
                  </a:lnTo>
                  <a:lnTo>
                    <a:pt x="3559" y="474"/>
                  </a:lnTo>
                  <a:lnTo>
                    <a:pt x="30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7"/>
            <p:cNvSpPr/>
            <p:nvPr/>
          </p:nvSpPr>
          <p:spPr>
            <a:xfrm>
              <a:off x="5655725" y="3744675"/>
              <a:ext cx="88975" cy="84450"/>
            </a:xfrm>
            <a:custGeom>
              <a:avLst/>
              <a:gdLst/>
              <a:ahLst/>
              <a:cxnLst/>
              <a:rect l="l" t="t" r="r" b="b"/>
              <a:pathLst>
                <a:path w="3559" h="3378" extrusionOk="0">
                  <a:moveTo>
                    <a:pt x="3108" y="0"/>
                  </a:moveTo>
                  <a:lnTo>
                    <a:pt x="1" y="2725"/>
                  </a:lnTo>
                  <a:lnTo>
                    <a:pt x="474" y="3378"/>
                  </a:lnTo>
                  <a:lnTo>
                    <a:pt x="3558" y="563"/>
                  </a:lnTo>
                  <a:lnTo>
                    <a:pt x="3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7"/>
            <p:cNvSpPr/>
            <p:nvPr/>
          </p:nvSpPr>
          <p:spPr>
            <a:xfrm>
              <a:off x="5498675" y="3880900"/>
              <a:ext cx="91225" cy="82225"/>
            </a:xfrm>
            <a:custGeom>
              <a:avLst/>
              <a:gdLst/>
              <a:ahLst/>
              <a:cxnLst/>
              <a:rect l="l" t="t" r="r" b="b"/>
              <a:pathLst>
                <a:path w="3649" h="3289" extrusionOk="0">
                  <a:moveTo>
                    <a:pt x="3198" y="1"/>
                  </a:moveTo>
                  <a:lnTo>
                    <a:pt x="0" y="2725"/>
                  </a:lnTo>
                  <a:lnTo>
                    <a:pt x="563" y="3288"/>
                  </a:lnTo>
                  <a:lnTo>
                    <a:pt x="3648" y="654"/>
                  </a:lnTo>
                  <a:lnTo>
                    <a:pt x="3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7"/>
            <p:cNvSpPr/>
            <p:nvPr/>
          </p:nvSpPr>
          <p:spPr>
            <a:xfrm>
              <a:off x="5339350" y="4014325"/>
              <a:ext cx="93475" cy="82200"/>
            </a:xfrm>
            <a:custGeom>
              <a:avLst/>
              <a:gdLst/>
              <a:ahLst/>
              <a:cxnLst/>
              <a:rect l="l" t="t" r="r" b="b"/>
              <a:pathLst>
                <a:path w="3739" h="3288" extrusionOk="0">
                  <a:moveTo>
                    <a:pt x="3176" y="0"/>
                  </a:moveTo>
                  <a:lnTo>
                    <a:pt x="1" y="2635"/>
                  </a:lnTo>
                  <a:lnTo>
                    <a:pt x="564" y="3288"/>
                  </a:lnTo>
                  <a:lnTo>
                    <a:pt x="3739" y="676"/>
                  </a:lnTo>
                  <a:lnTo>
                    <a:pt x="31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7"/>
            <p:cNvSpPr/>
            <p:nvPr/>
          </p:nvSpPr>
          <p:spPr>
            <a:xfrm>
              <a:off x="5179475" y="4146050"/>
              <a:ext cx="94050" cy="82225"/>
            </a:xfrm>
            <a:custGeom>
              <a:avLst/>
              <a:gdLst/>
              <a:ahLst/>
              <a:cxnLst/>
              <a:rect l="l" t="t" r="r" b="b"/>
              <a:pathLst>
                <a:path w="3762" h="3289" extrusionOk="0">
                  <a:moveTo>
                    <a:pt x="3198" y="0"/>
                  </a:moveTo>
                  <a:lnTo>
                    <a:pt x="1" y="2522"/>
                  </a:lnTo>
                  <a:lnTo>
                    <a:pt x="564" y="3288"/>
                  </a:lnTo>
                  <a:lnTo>
                    <a:pt x="3761" y="653"/>
                  </a:lnTo>
                  <a:lnTo>
                    <a:pt x="31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7"/>
            <p:cNvSpPr/>
            <p:nvPr/>
          </p:nvSpPr>
          <p:spPr>
            <a:xfrm>
              <a:off x="5015675" y="4272700"/>
              <a:ext cx="98525" cy="84475"/>
            </a:xfrm>
            <a:custGeom>
              <a:avLst/>
              <a:gdLst/>
              <a:ahLst/>
              <a:cxnLst/>
              <a:rect l="l" t="t" r="r" b="b"/>
              <a:pathLst>
                <a:path w="3941" h="3379" extrusionOk="0">
                  <a:moveTo>
                    <a:pt x="3265" y="1"/>
                  </a:moveTo>
                  <a:lnTo>
                    <a:pt x="0" y="2523"/>
                  </a:lnTo>
                  <a:lnTo>
                    <a:pt x="653" y="3379"/>
                  </a:lnTo>
                  <a:lnTo>
                    <a:pt x="3941" y="834"/>
                  </a:lnTo>
                  <a:lnTo>
                    <a:pt x="32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57"/>
          <p:cNvSpPr txBox="1">
            <a:spLocks noGrp="1"/>
          </p:cNvSpPr>
          <p:nvPr>
            <p:ph type="title"/>
          </p:nvPr>
        </p:nvSpPr>
        <p:spPr>
          <a:xfrm>
            <a:off x="713225" y="393192"/>
            <a:ext cx="7717500" cy="576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1152" name="Google Shape;1152;p57"/>
          <p:cNvSpPr/>
          <p:nvPr/>
        </p:nvSpPr>
        <p:spPr>
          <a:xfrm>
            <a:off x="-5524513" y="1304775"/>
            <a:ext cx="10491379" cy="3840746"/>
          </a:xfrm>
          <a:custGeom>
            <a:avLst/>
            <a:gdLst/>
            <a:ahLst/>
            <a:cxnLst/>
            <a:rect l="l" t="t" r="r" b="b"/>
            <a:pathLst>
              <a:path w="138395" h="121687" extrusionOk="0">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rgbClr val="336574">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7"/>
          <p:cNvSpPr/>
          <p:nvPr/>
        </p:nvSpPr>
        <p:spPr>
          <a:xfrm>
            <a:off x="7524737" y="1304775"/>
            <a:ext cx="10491379" cy="3840746"/>
          </a:xfrm>
          <a:custGeom>
            <a:avLst/>
            <a:gdLst/>
            <a:ahLst/>
            <a:cxnLst/>
            <a:rect l="l" t="t" r="r" b="b"/>
            <a:pathLst>
              <a:path w="138395" h="121687" extrusionOk="0">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rgbClr val="336574">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3 columns 4">
  <p:cSld name="BLANK_1_1_1_1_1_1_1_1">
    <p:spTree>
      <p:nvGrpSpPr>
        <p:cNvPr id="1" name="Shape 1154"/>
        <p:cNvGrpSpPr/>
        <p:nvPr/>
      </p:nvGrpSpPr>
      <p:grpSpPr>
        <a:xfrm>
          <a:off x="0" y="0"/>
          <a:ext cx="0" cy="0"/>
          <a:chOff x="0" y="0"/>
          <a:chExt cx="0" cy="0"/>
        </a:xfrm>
      </p:grpSpPr>
      <p:grpSp>
        <p:nvGrpSpPr>
          <p:cNvPr id="1155" name="Google Shape;1155;p58"/>
          <p:cNvGrpSpPr/>
          <p:nvPr/>
        </p:nvGrpSpPr>
        <p:grpSpPr>
          <a:xfrm>
            <a:off x="-146206" y="971560"/>
            <a:ext cx="9436379" cy="3258279"/>
            <a:chOff x="-604425" y="-5735707"/>
            <a:chExt cx="7499904" cy="2589635"/>
          </a:xfrm>
        </p:grpSpPr>
        <p:sp>
          <p:nvSpPr>
            <p:cNvPr id="1156" name="Google Shape;1156;p58"/>
            <p:cNvSpPr/>
            <p:nvPr/>
          </p:nvSpPr>
          <p:spPr>
            <a:xfrm>
              <a:off x="-604425" y="-5735707"/>
              <a:ext cx="7499904" cy="2410421"/>
            </a:xfrm>
            <a:custGeom>
              <a:avLst/>
              <a:gdLst/>
              <a:ahLst/>
              <a:cxnLst/>
              <a:rect l="l" t="t" r="r" b="b"/>
              <a:pathLst>
                <a:path w="97127" h="31216" extrusionOk="0">
                  <a:moveTo>
                    <a:pt x="23587" y="1"/>
                  </a:moveTo>
                  <a:lnTo>
                    <a:pt x="23587" y="4510"/>
                  </a:lnTo>
                  <a:lnTo>
                    <a:pt x="18731" y="4510"/>
                  </a:lnTo>
                  <a:lnTo>
                    <a:pt x="18731" y="5900"/>
                  </a:lnTo>
                  <a:lnTo>
                    <a:pt x="15611" y="5900"/>
                  </a:lnTo>
                  <a:lnTo>
                    <a:pt x="15611" y="9370"/>
                  </a:lnTo>
                  <a:lnTo>
                    <a:pt x="13875" y="9370"/>
                  </a:lnTo>
                  <a:lnTo>
                    <a:pt x="13875" y="1390"/>
                  </a:lnTo>
                  <a:lnTo>
                    <a:pt x="6938" y="3489"/>
                  </a:lnTo>
                  <a:lnTo>
                    <a:pt x="6938" y="11798"/>
                  </a:lnTo>
                  <a:lnTo>
                    <a:pt x="6246" y="11798"/>
                  </a:lnTo>
                  <a:lnTo>
                    <a:pt x="6246" y="5554"/>
                  </a:lnTo>
                  <a:lnTo>
                    <a:pt x="2083" y="5554"/>
                  </a:lnTo>
                  <a:lnTo>
                    <a:pt x="2083" y="11798"/>
                  </a:lnTo>
                  <a:lnTo>
                    <a:pt x="1" y="11798"/>
                  </a:lnTo>
                  <a:lnTo>
                    <a:pt x="1" y="31216"/>
                  </a:lnTo>
                  <a:lnTo>
                    <a:pt x="97126" y="31216"/>
                  </a:lnTo>
                  <a:lnTo>
                    <a:pt x="97126" y="9020"/>
                  </a:lnTo>
                  <a:lnTo>
                    <a:pt x="94352" y="9020"/>
                  </a:lnTo>
                  <a:lnTo>
                    <a:pt x="94352" y="11798"/>
                  </a:lnTo>
                  <a:lnTo>
                    <a:pt x="92616" y="11798"/>
                  </a:lnTo>
                  <a:lnTo>
                    <a:pt x="92616" y="1"/>
                  </a:lnTo>
                  <a:lnTo>
                    <a:pt x="88800" y="1"/>
                  </a:lnTo>
                  <a:lnTo>
                    <a:pt x="88800" y="4510"/>
                  </a:lnTo>
                  <a:lnTo>
                    <a:pt x="83944" y="4510"/>
                  </a:lnTo>
                  <a:lnTo>
                    <a:pt x="83944" y="5900"/>
                  </a:lnTo>
                  <a:lnTo>
                    <a:pt x="80823" y="5900"/>
                  </a:lnTo>
                  <a:lnTo>
                    <a:pt x="80823" y="9370"/>
                  </a:lnTo>
                  <a:lnTo>
                    <a:pt x="79088" y="9370"/>
                  </a:lnTo>
                  <a:lnTo>
                    <a:pt x="79088" y="1390"/>
                  </a:lnTo>
                  <a:lnTo>
                    <a:pt x="72152" y="1381"/>
                  </a:lnTo>
                  <a:lnTo>
                    <a:pt x="72152" y="11798"/>
                  </a:lnTo>
                  <a:lnTo>
                    <a:pt x="71459" y="11798"/>
                  </a:lnTo>
                  <a:lnTo>
                    <a:pt x="71459" y="5554"/>
                  </a:lnTo>
                  <a:lnTo>
                    <a:pt x="67295" y="5554"/>
                  </a:lnTo>
                  <a:lnTo>
                    <a:pt x="67295" y="11798"/>
                  </a:lnTo>
                  <a:lnTo>
                    <a:pt x="65214" y="11798"/>
                  </a:lnTo>
                  <a:lnTo>
                    <a:pt x="65214" y="5554"/>
                  </a:lnTo>
                  <a:lnTo>
                    <a:pt x="60705" y="3471"/>
                  </a:lnTo>
                  <a:lnTo>
                    <a:pt x="60705" y="4861"/>
                  </a:lnTo>
                  <a:lnTo>
                    <a:pt x="58623" y="4861"/>
                  </a:lnTo>
                  <a:lnTo>
                    <a:pt x="58623" y="7195"/>
                  </a:lnTo>
                  <a:lnTo>
                    <a:pt x="57864" y="7195"/>
                  </a:lnTo>
                  <a:lnTo>
                    <a:pt x="57864" y="13183"/>
                  </a:lnTo>
                  <a:lnTo>
                    <a:pt x="55503" y="13183"/>
                  </a:lnTo>
                  <a:lnTo>
                    <a:pt x="55503" y="2779"/>
                  </a:lnTo>
                  <a:lnTo>
                    <a:pt x="53767" y="2779"/>
                  </a:lnTo>
                  <a:lnTo>
                    <a:pt x="53767" y="1390"/>
                  </a:lnTo>
                  <a:lnTo>
                    <a:pt x="48215" y="1390"/>
                  </a:lnTo>
                  <a:lnTo>
                    <a:pt x="48215" y="13879"/>
                  </a:lnTo>
                  <a:lnTo>
                    <a:pt x="43360" y="13879"/>
                  </a:lnTo>
                  <a:lnTo>
                    <a:pt x="43360" y="2082"/>
                  </a:lnTo>
                  <a:lnTo>
                    <a:pt x="37115" y="2082"/>
                  </a:lnTo>
                  <a:lnTo>
                    <a:pt x="37115" y="2779"/>
                  </a:lnTo>
                  <a:lnTo>
                    <a:pt x="36076" y="2779"/>
                  </a:lnTo>
                  <a:lnTo>
                    <a:pt x="36076" y="7289"/>
                  </a:lnTo>
                  <a:lnTo>
                    <a:pt x="34687" y="7289"/>
                  </a:lnTo>
                  <a:lnTo>
                    <a:pt x="34687" y="4861"/>
                  </a:lnTo>
                  <a:lnTo>
                    <a:pt x="31913" y="4861"/>
                  </a:lnTo>
                  <a:lnTo>
                    <a:pt x="31913" y="9020"/>
                  </a:lnTo>
                  <a:lnTo>
                    <a:pt x="29316" y="9020"/>
                  </a:lnTo>
                  <a:lnTo>
                    <a:pt x="29316" y="6353"/>
                  </a:lnTo>
                  <a:lnTo>
                    <a:pt x="27403" y="6353"/>
                  </a:lnTo>
                  <a:lnTo>
                    <a:pt x="27403" y="1"/>
                  </a:lnTo>
                  <a:close/>
                </a:path>
              </a:pathLst>
            </a:custGeom>
            <a:solidFill>
              <a:srgbClr val="1F424C">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8"/>
            <p:cNvSpPr/>
            <p:nvPr/>
          </p:nvSpPr>
          <p:spPr>
            <a:xfrm>
              <a:off x="-409685" y="-5158515"/>
              <a:ext cx="7169027" cy="2012442"/>
            </a:xfrm>
            <a:custGeom>
              <a:avLst/>
              <a:gdLst/>
              <a:ahLst/>
              <a:cxnLst/>
              <a:rect l="l" t="t" r="r" b="b"/>
              <a:pathLst>
                <a:path w="92842" h="26062" extrusionOk="0">
                  <a:moveTo>
                    <a:pt x="4310" y="0"/>
                  </a:moveTo>
                  <a:lnTo>
                    <a:pt x="4310" y="11273"/>
                  </a:lnTo>
                  <a:lnTo>
                    <a:pt x="2655" y="11273"/>
                  </a:lnTo>
                  <a:lnTo>
                    <a:pt x="2655" y="8619"/>
                  </a:lnTo>
                  <a:lnTo>
                    <a:pt x="0" y="8619"/>
                  </a:lnTo>
                  <a:lnTo>
                    <a:pt x="0" y="26062"/>
                  </a:lnTo>
                  <a:lnTo>
                    <a:pt x="92841" y="26062"/>
                  </a:lnTo>
                  <a:lnTo>
                    <a:pt x="92841" y="11273"/>
                  </a:lnTo>
                  <a:lnTo>
                    <a:pt x="90854" y="11273"/>
                  </a:lnTo>
                  <a:lnTo>
                    <a:pt x="90854" y="5304"/>
                  </a:lnTo>
                  <a:lnTo>
                    <a:pt x="86876" y="5304"/>
                  </a:lnTo>
                  <a:lnTo>
                    <a:pt x="86876" y="11273"/>
                  </a:lnTo>
                  <a:lnTo>
                    <a:pt x="86211" y="11273"/>
                  </a:lnTo>
                  <a:lnTo>
                    <a:pt x="86211" y="3329"/>
                  </a:lnTo>
                  <a:lnTo>
                    <a:pt x="79580" y="1328"/>
                  </a:lnTo>
                  <a:lnTo>
                    <a:pt x="79580" y="8952"/>
                  </a:lnTo>
                  <a:lnTo>
                    <a:pt x="77920" y="8952"/>
                  </a:lnTo>
                  <a:lnTo>
                    <a:pt x="77920" y="5636"/>
                  </a:lnTo>
                  <a:lnTo>
                    <a:pt x="74937" y="5636"/>
                  </a:lnTo>
                  <a:lnTo>
                    <a:pt x="74937" y="4310"/>
                  </a:lnTo>
                  <a:lnTo>
                    <a:pt x="70295" y="4310"/>
                  </a:lnTo>
                  <a:lnTo>
                    <a:pt x="70295" y="0"/>
                  </a:lnTo>
                  <a:lnTo>
                    <a:pt x="66647" y="0"/>
                  </a:lnTo>
                  <a:lnTo>
                    <a:pt x="66647" y="6068"/>
                  </a:lnTo>
                  <a:lnTo>
                    <a:pt x="64822" y="6068"/>
                  </a:lnTo>
                  <a:lnTo>
                    <a:pt x="64822" y="8619"/>
                  </a:lnTo>
                  <a:lnTo>
                    <a:pt x="62337" y="8619"/>
                  </a:lnTo>
                  <a:lnTo>
                    <a:pt x="62337" y="4643"/>
                  </a:lnTo>
                  <a:lnTo>
                    <a:pt x="59683" y="4643"/>
                  </a:lnTo>
                  <a:lnTo>
                    <a:pt x="59683" y="6964"/>
                  </a:lnTo>
                  <a:lnTo>
                    <a:pt x="58361" y="6964"/>
                  </a:lnTo>
                  <a:lnTo>
                    <a:pt x="58361" y="2650"/>
                  </a:lnTo>
                  <a:lnTo>
                    <a:pt x="57366" y="2650"/>
                  </a:lnTo>
                  <a:lnTo>
                    <a:pt x="57366" y="1988"/>
                  </a:lnTo>
                  <a:lnTo>
                    <a:pt x="51396" y="1988"/>
                  </a:lnTo>
                  <a:lnTo>
                    <a:pt x="51396" y="13262"/>
                  </a:lnTo>
                  <a:lnTo>
                    <a:pt x="46754" y="13262"/>
                  </a:lnTo>
                  <a:lnTo>
                    <a:pt x="46754" y="1328"/>
                  </a:lnTo>
                  <a:lnTo>
                    <a:pt x="41451" y="1328"/>
                  </a:lnTo>
                  <a:lnTo>
                    <a:pt x="41451" y="2650"/>
                  </a:lnTo>
                  <a:lnTo>
                    <a:pt x="39790" y="2650"/>
                  </a:lnTo>
                  <a:lnTo>
                    <a:pt x="39790" y="12601"/>
                  </a:lnTo>
                  <a:lnTo>
                    <a:pt x="37531" y="12601"/>
                  </a:lnTo>
                  <a:lnTo>
                    <a:pt x="37531" y="6875"/>
                  </a:lnTo>
                  <a:lnTo>
                    <a:pt x="36807" y="6875"/>
                  </a:lnTo>
                  <a:lnTo>
                    <a:pt x="36807" y="4643"/>
                  </a:lnTo>
                  <a:lnTo>
                    <a:pt x="34814" y="4643"/>
                  </a:lnTo>
                  <a:lnTo>
                    <a:pt x="34814" y="3315"/>
                  </a:lnTo>
                  <a:lnTo>
                    <a:pt x="30506" y="5304"/>
                  </a:lnTo>
                  <a:lnTo>
                    <a:pt x="30506" y="11273"/>
                  </a:lnTo>
                  <a:lnTo>
                    <a:pt x="28517" y="11273"/>
                  </a:lnTo>
                  <a:lnTo>
                    <a:pt x="28517" y="5304"/>
                  </a:lnTo>
                  <a:lnTo>
                    <a:pt x="24535" y="5304"/>
                  </a:lnTo>
                  <a:lnTo>
                    <a:pt x="24535" y="11273"/>
                  </a:lnTo>
                  <a:lnTo>
                    <a:pt x="23875" y="11273"/>
                  </a:lnTo>
                  <a:lnTo>
                    <a:pt x="23875" y="1318"/>
                  </a:lnTo>
                  <a:lnTo>
                    <a:pt x="17244" y="1328"/>
                  </a:lnTo>
                  <a:lnTo>
                    <a:pt x="17244" y="8952"/>
                  </a:lnTo>
                  <a:lnTo>
                    <a:pt x="15583" y="8952"/>
                  </a:lnTo>
                  <a:lnTo>
                    <a:pt x="15583" y="5636"/>
                  </a:lnTo>
                  <a:lnTo>
                    <a:pt x="12600" y="5636"/>
                  </a:lnTo>
                  <a:lnTo>
                    <a:pt x="12600" y="4310"/>
                  </a:lnTo>
                  <a:lnTo>
                    <a:pt x="7958" y="4310"/>
                  </a:lnTo>
                  <a:lnTo>
                    <a:pt x="7958" y="0"/>
                  </a:lnTo>
                  <a:close/>
                </a:path>
              </a:pathLst>
            </a:custGeom>
            <a:solidFill>
              <a:srgbClr val="336574">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8" name="Google Shape;1158;p58"/>
          <p:cNvSpPr txBox="1">
            <a:spLocks noGrp="1"/>
          </p:cNvSpPr>
          <p:nvPr>
            <p:ph type="subTitle" idx="1"/>
          </p:nvPr>
        </p:nvSpPr>
        <p:spPr>
          <a:xfrm>
            <a:off x="3561117" y="21281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1159" name="Google Shape;1159;p58"/>
          <p:cNvSpPr txBox="1">
            <a:spLocks noGrp="1"/>
          </p:cNvSpPr>
          <p:nvPr>
            <p:ph type="subTitle" idx="2"/>
          </p:nvPr>
        </p:nvSpPr>
        <p:spPr>
          <a:xfrm>
            <a:off x="832800" y="2730876"/>
            <a:ext cx="2084700" cy="10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1160" name="Google Shape;1160;p58"/>
          <p:cNvSpPr txBox="1">
            <a:spLocks noGrp="1"/>
          </p:cNvSpPr>
          <p:nvPr>
            <p:ph type="subTitle" idx="3"/>
          </p:nvPr>
        </p:nvSpPr>
        <p:spPr>
          <a:xfrm>
            <a:off x="829987" y="21281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1161" name="Google Shape;1161;p58"/>
          <p:cNvSpPr txBox="1">
            <a:spLocks noGrp="1"/>
          </p:cNvSpPr>
          <p:nvPr>
            <p:ph type="subTitle" idx="4"/>
          </p:nvPr>
        </p:nvSpPr>
        <p:spPr>
          <a:xfrm>
            <a:off x="3529960" y="2730876"/>
            <a:ext cx="2084700" cy="10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1162" name="Google Shape;1162;p58"/>
          <p:cNvSpPr txBox="1">
            <a:spLocks noGrp="1"/>
          </p:cNvSpPr>
          <p:nvPr>
            <p:ph type="subTitle" idx="5"/>
          </p:nvPr>
        </p:nvSpPr>
        <p:spPr>
          <a:xfrm>
            <a:off x="6308485" y="21281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1163" name="Google Shape;1163;p58"/>
          <p:cNvSpPr txBox="1">
            <a:spLocks noGrp="1"/>
          </p:cNvSpPr>
          <p:nvPr>
            <p:ph type="subTitle" idx="6"/>
          </p:nvPr>
        </p:nvSpPr>
        <p:spPr>
          <a:xfrm>
            <a:off x="6310777" y="2730876"/>
            <a:ext cx="2084700" cy="10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1164" name="Google Shape;1164;p58"/>
          <p:cNvSpPr/>
          <p:nvPr/>
        </p:nvSpPr>
        <p:spPr>
          <a:xfrm>
            <a:off x="2750" y="3961141"/>
            <a:ext cx="9144000" cy="1265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5" name="Google Shape;1165;p58"/>
          <p:cNvCxnSpPr/>
          <p:nvPr/>
        </p:nvCxnSpPr>
        <p:spPr>
          <a:xfrm>
            <a:off x="79449" y="4593843"/>
            <a:ext cx="9269400" cy="0"/>
          </a:xfrm>
          <a:prstGeom prst="straightConnector1">
            <a:avLst/>
          </a:prstGeom>
          <a:noFill/>
          <a:ln w="152400" cap="flat" cmpd="sng">
            <a:solidFill>
              <a:schemeClr val="dk2"/>
            </a:solidFill>
            <a:prstDash val="dash"/>
            <a:round/>
            <a:headEnd type="none" w="med" len="med"/>
            <a:tailEnd type="none" w="med" len="med"/>
          </a:ln>
        </p:spPr>
      </p:cxnSp>
      <p:sp>
        <p:nvSpPr>
          <p:cNvPr id="1166" name="Google Shape;1166;p58"/>
          <p:cNvSpPr txBox="1">
            <a:spLocks noGrp="1"/>
          </p:cNvSpPr>
          <p:nvPr>
            <p:ph type="title"/>
          </p:nvPr>
        </p:nvSpPr>
        <p:spPr>
          <a:xfrm>
            <a:off x="713225" y="393192"/>
            <a:ext cx="7717500" cy="576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2 Columns 1">
  <p:cSld name="CUSTOM">
    <p:spTree>
      <p:nvGrpSpPr>
        <p:cNvPr id="1" name="Shape 1167"/>
        <p:cNvGrpSpPr/>
        <p:nvPr/>
      </p:nvGrpSpPr>
      <p:grpSpPr>
        <a:xfrm>
          <a:off x="0" y="0"/>
          <a:ext cx="0" cy="0"/>
          <a:chOff x="0" y="0"/>
          <a:chExt cx="0" cy="0"/>
        </a:xfrm>
      </p:grpSpPr>
      <p:sp>
        <p:nvSpPr>
          <p:cNvPr id="1168" name="Google Shape;1168;p59"/>
          <p:cNvSpPr/>
          <p:nvPr/>
        </p:nvSpPr>
        <p:spPr>
          <a:xfrm flipH="1">
            <a:off x="-682875" y="2123275"/>
            <a:ext cx="9898655" cy="2539956"/>
          </a:xfrm>
          <a:custGeom>
            <a:avLst/>
            <a:gdLst/>
            <a:ahLst/>
            <a:cxnLst/>
            <a:rect l="l" t="t" r="r" b="b"/>
            <a:pathLst>
              <a:path w="255268" h="56544" extrusionOk="0">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336574">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9"/>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170" name="Google Shape;1170;p59"/>
          <p:cNvSpPr/>
          <p:nvPr/>
        </p:nvSpPr>
        <p:spPr>
          <a:xfrm>
            <a:off x="2750" y="4599424"/>
            <a:ext cx="9144000" cy="53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9"/>
          <p:cNvSpPr txBox="1">
            <a:spLocks noGrp="1"/>
          </p:cNvSpPr>
          <p:nvPr>
            <p:ph type="body" idx="1"/>
          </p:nvPr>
        </p:nvSpPr>
        <p:spPr>
          <a:xfrm>
            <a:off x="4584675" y="790575"/>
            <a:ext cx="3748200" cy="3796200"/>
          </a:xfrm>
          <a:prstGeom prst="rect">
            <a:avLst/>
          </a:prstGeom>
        </p:spPr>
        <p:txBody>
          <a:bodyPr spcFirstLastPara="1" wrap="square" lIns="91425" tIns="91425" rIns="91425" bIns="91425" anchor="b" anchorCtr="0">
            <a:noAutofit/>
          </a:bodyPr>
          <a:lstStyle>
            <a:lvl1pPr marL="457200" lvl="0" indent="-298450" rtl="0">
              <a:spcBef>
                <a:spcPts val="0"/>
              </a:spcBef>
              <a:spcAft>
                <a:spcPts val="0"/>
              </a:spcAft>
              <a:buSzPts val="1100"/>
              <a:buFont typeface="Lato"/>
              <a:buChar char="●"/>
              <a:defRPr sz="1200"/>
            </a:lvl1pPr>
            <a:lvl2pPr marL="914400" lvl="1" indent="-298450" rtl="0">
              <a:spcBef>
                <a:spcPts val="1600"/>
              </a:spcBef>
              <a:spcAft>
                <a:spcPts val="0"/>
              </a:spcAft>
              <a:buClr>
                <a:schemeClr val="lt1"/>
              </a:buClr>
              <a:buSzPts val="1100"/>
              <a:buFont typeface="Muli"/>
              <a:buChar char="○"/>
              <a:defRPr/>
            </a:lvl2pPr>
            <a:lvl3pPr marL="1371600" lvl="2" indent="-298450" rtl="0">
              <a:spcBef>
                <a:spcPts val="1600"/>
              </a:spcBef>
              <a:spcAft>
                <a:spcPts val="0"/>
              </a:spcAft>
              <a:buClr>
                <a:schemeClr val="lt1"/>
              </a:buClr>
              <a:buSzPts val="1100"/>
              <a:buFont typeface="Muli"/>
              <a:buChar char="■"/>
              <a:defRPr/>
            </a:lvl3pPr>
            <a:lvl4pPr marL="1828800" lvl="3" indent="-298450" rtl="0">
              <a:spcBef>
                <a:spcPts val="1600"/>
              </a:spcBef>
              <a:spcAft>
                <a:spcPts val="0"/>
              </a:spcAft>
              <a:buClr>
                <a:schemeClr val="lt1"/>
              </a:buClr>
              <a:buSzPts val="1100"/>
              <a:buFont typeface="Muli"/>
              <a:buChar char="●"/>
              <a:defRPr/>
            </a:lvl4pPr>
            <a:lvl5pPr marL="2286000" lvl="4" indent="-298450" rtl="0">
              <a:spcBef>
                <a:spcPts val="1600"/>
              </a:spcBef>
              <a:spcAft>
                <a:spcPts val="0"/>
              </a:spcAft>
              <a:buClr>
                <a:schemeClr val="lt1"/>
              </a:buClr>
              <a:buSzPts val="1100"/>
              <a:buFont typeface="Muli"/>
              <a:buChar char="○"/>
              <a:defRPr/>
            </a:lvl5pPr>
            <a:lvl6pPr marL="2743200" lvl="5" indent="-298450" rtl="0">
              <a:spcBef>
                <a:spcPts val="1600"/>
              </a:spcBef>
              <a:spcAft>
                <a:spcPts val="0"/>
              </a:spcAft>
              <a:buClr>
                <a:schemeClr val="lt1"/>
              </a:buClr>
              <a:buSzPts val="1100"/>
              <a:buFont typeface="Muli"/>
              <a:buChar char="■"/>
              <a:defRPr/>
            </a:lvl6pPr>
            <a:lvl7pPr marL="3200400" lvl="6" indent="-298450" rtl="0">
              <a:spcBef>
                <a:spcPts val="1600"/>
              </a:spcBef>
              <a:spcAft>
                <a:spcPts val="0"/>
              </a:spcAft>
              <a:buClr>
                <a:schemeClr val="lt1"/>
              </a:buClr>
              <a:buSzPts val="1100"/>
              <a:buFont typeface="Muli"/>
              <a:buChar char="●"/>
              <a:defRPr/>
            </a:lvl7pPr>
            <a:lvl8pPr marL="3657600" lvl="7" indent="-298450" rtl="0">
              <a:spcBef>
                <a:spcPts val="1600"/>
              </a:spcBef>
              <a:spcAft>
                <a:spcPts val="0"/>
              </a:spcAft>
              <a:buClr>
                <a:schemeClr val="lt1"/>
              </a:buClr>
              <a:buSzPts val="1100"/>
              <a:buFont typeface="Muli"/>
              <a:buChar char="○"/>
              <a:defRPr/>
            </a:lvl8pPr>
            <a:lvl9pPr marL="4114800" lvl="8" indent="-298450" rtl="0">
              <a:spcBef>
                <a:spcPts val="1600"/>
              </a:spcBef>
              <a:spcAft>
                <a:spcPts val="1600"/>
              </a:spcAft>
              <a:buClr>
                <a:schemeClr val="lt1"/>
              </a:buClr>
              <a:buSzPts val="1100"/>
              <a:buFont typeface="Muli"/>
              <a:buChar char="■"/>
              <a:defRPr/>
            </a:lvl9pPr>
          </a:lstStyle>
          <a:p>
            <a:endParaRPr/>
          </a:p>
        </p:txBody>
      </p:sp>
      <p:sp>
        <p:nvSpPr>
          <p:cNvPr id="1172" name="Google Shape;1172;p59"/>
          <p:cNvSpPr txBox="1">
            <a:spLocks noGrp="1"/>
          </p:cNvSpPr>
          <p:nvPr>
            <p:ph type="body" idx="2"/>
          </p:nvPr>
        </p:nvSpPr>
        <p:spPr>
          <a:xfrm>
            <a:off x="832600" y="790575"/>
            <a:ext cx="3748200" cy="3808800"/>
          </a:xfrm>
          <a:prstGeom prst="rect">
            <a:avLst/>
          </a:prstGeom>
        </p:spPr>
        <p:txBody>
          <a:bodyPr spcFirstLastPara="1" wrap="square" lIns="91425" tIns="91425" rIns="91425" bIns="91425" anchor="b" anchorCtr="0">
            <a:noAutofit/>
          </a:bodyPr>
          <a:lstStyle>
            <a:lvl1pPr marL="457200" lvl="0" indent="-298450" rtl="0">
              <a:spcBef>
                <a:spcPts val="0"/>
              </a:spcBef>
              <a:spcAft>
                <a:spcPts val="0"/>
              </a:spcAft>
              <a:buClr>
                <a:schemeClr val="accent2"/>
              </a:buClr>
              <a:buSzPts val="1100"/>
              <a:buFont typeface="Lato"/>
              <a:buChar char="●"/>
              <a:defRPr sz="1200"/>
            </a:lvl1pPr>
            <a:lvl2pPr marL="914400" lvl="1" indent="-298450" rtl="0">
              <a:spcBef>
                <a:spcPts val="1600"/>
              </a:spcBef>
              <a:spcAft>
                <a:spcPts val="0"/>
              </a:spcAft>
              <a:buClr>
                <a:schemeClr val="lt1"/>
              </a:buClr>
              <a:buSzPts val="1100"/>
              <a:buFont typeface="Muli"/>
              <a:buChar char="○"/>
              <a:defRPr/>
            </a:lvl2pPr>
            <a:lvl3pPr marL="1371600" lvl="2" indent="-298450" rtl="0">
              <a:spcBef>
                <a:spcPts val="1600"/>
              </a:spcBef>
              <a:spcAft>
                <a:spcPts val="0"/>
              </a:spcAft>
              <a:buClr>
                <a:schemeClr val="lt1"/>
              </a:buClr>
              <a:buSzPts val="1100"/>
              <a:buFont typeface="Muli"/>
              <a:buChar char="■"/>
              <a:defRPr/>
            </a:lvl3pPr>
            <a:lvl4pPr marL="1828800" lvl="3" indent="-298450" rtl="0">
              <a:spcBef>
                <a:spcPts val="1600"/>
              </a:spcBef>
              <a:spcAft>
                <a:spcPts val="0"/>
              </a:spcAft>
              <a:buClr>
                <a:schemeClr val="lt1"/>
              </a:buClr>
              <a:buSzPts val="1100"/>
              <a:buFont typeface="Muli"/>
              <a:buChar char="●"/>
              <a:defRPr/>
            </a:lvl4pPr>
            <a:lvl5pPr marL="2286000" lvl="4" indent="-298450" rtl="0">
              <a:spcBef>
                <a:spcPts val="1600"/>
              </a:spcBef>
              <a:spcAft>
                <a:spcPts val="0"/>
              </a:spcAft>
              <a:buClr>
                <a:schemeClr val="lt1"/>
              </a:buClr>
              <a:buSzPts val="1100"/>
              <a:buFont typeface="Muli"/>
              <a:buChar char="○"/>
              <a:defRPr/>
            </a:lvl5pPr>
            <a:lvl6pPr marL="2743200" lvl="5" indent="-298450" rtl="0">
              <a:spcBef>
                <a:spcPts val="1600"/>
              </a:spcBef>
              <a:spcAft>
                <a:spcPts val="0"/>
              </a:spcAft>
              <a:buClr>
                <a:schemeClr val="lt1"/>
              </a:buClr>
              <a:buSzPts val="1100"/>
              <a:buFont typeface="Muli"/>
              <a:buChar char="■"/>
              <a:defRPr/>
            </a:lvl6pPr>
            <a:lvl7pPr marL="3200400" lvl="6" indent="-298450" rtl="0">
              <a:spcBef>
                <a:spcPts val="1600"/>
              </a:spcBef>
              <a:spcAft>
                <a:spcPts val="0"/>
              </a:spcAft>
              <a:buClr>
                <a:schemeClr val="lt1"/>
              </a:buClr>
              <a:buSzPts val="1100"/>
              <a:buFont typeface="Muli"/>
              <a:buChar char="●"/>
              <a:defRPr/>
            </a:lvl7pPr>
            <a:lvl8pPr marL="3657600" lvl="7" indent="-298450" rtl="0">
              <a:spcBef>
                <a:spcPts val="1600"/>
              </a:spcBef>
              <a:spcAft>
                <a:spcPts val="0"/>
              </a:spcAft>
              <a:buClr>
                <a:schemeClr val="lt1"/>
              </a:buClr>
              <a:buSzPts val="1100"/>
              <a:buFont typeface="Muli"/>
              <a:buChar char="○"/>
              <a:defRPr/>
            </a:lvl8pPr>
            <a:lvl9pPr marL="4114800" lvl="8" indent="-298450" rtl="0">
              <a:spcBef>
                <a:spcPts val="1600"/>
              </a:spcBef>
              <a:spcAft>
                <a:spcPts val="1600"/>
              </a:spcAft>
              <a:buClr>
                <a:schemeClr val="lt1"/>
              </a:buClr>
              <a:buSzPts val="1100"/>
              <a:buFont typeface="Muli"/>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 Credits">
  <p:cSld name="BLANK_1_1_1_1_1_1_1_1_1_2">
    <p:spTree>
      <p:nvGrpSpPr>
        <p:cNvPr id="1" name="Shape 1173"/>
        <p:cNvGrpSpPr/>
        <p:nvPr/>
      </p:nvGrpSpPr>
      <p:grpSpPr>
        <a:xfrm>
          <a:off x="0" y="0"/>
          <a:ext cx="0" cy="0"/>
          <a:chOff x="0" y="0"/>
          <a:chExt cx="0" cy="0"/>
        </a:xfrm>
      </p:grpSpPr>
      <p:sp>
        <p:nvSpPr>
          <p:cNvPr id="1174" name="Google Shape;1174;p60"/>
          <p:cNvSpPr txBox="1">
            <a:spLocks noGrp="1"/>
          </p:cNvSpPr>
          <p:nvPr>
            <p:ph type="title"/>
          </p:nvPr>
        </p:nvSpPr>
        <p:spPr>
          <a:xfrm>
            <a:off x="713225" y="595581"/>
            <a:ext cx="3871500" cy="909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5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75" name="Google Shape;1175;p60"/>
          <p:cNvSpPr txBox="1">
            <a:spLocks noGrp="1"/>
          </p:cNvSpPr>
          <p:nvPr>
            <p:ph type="subTitle" idx="1"/>
          </p:nvPr>
        </p:nvSpPr>
        <p:spPr>
          <a:xfrm>
            <a:off x="724925" y="1506600"/>
            <a:ext cx="3447300" cy="144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76" name="Google Shape;1176;p60"/>
          <p:cNvSpPr txBox="1"/>
          <p:nvPr/>
        </p:nvSpPr>
        <p:spPr>
          <a:xfrm>
            <a:off x="728330" y="3717675"/>
            <a:ext cx="3354000" cy="6390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dk2"/>
                </a:solidFill>
                <a:latin typeface="Open Sans"/>
                <a:ea typeface="Open Sans"/>
                <a:cs typeface="Open Sans"/>
                <a:sym typeface="Open Sans"/>
              </a:rPr>
              <a:t>CREDITS: This presentation template was created by </a:t>
            </a:r>
            <a:r>
              <a:rPr lang="en" sz="1000" b="1">
                <a:solidFill>
                  <a:schemeClr val="dk2"/>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000">
                <a:solidFill>
                  <a:schemeClr val="dk2"/>
                </a:solidFill>
                <a:latin typeface="Open Sans"/>
                <a:ea typeface="Open Sans"/>
                <a:cs typeface="Open Sans"/>
                <a:sym typeface="Open Sans"/>
              </a:rPr>
              <a:t>, including icons by </a:t>
            </a:r>
            <a:r>
              <a:rPr lang="en" sz="1000" b="1">
                <a:solidFill>
                  <a:schemeClr val="dk2"/>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000">
                <a:solidFill>
                  <a:schemeClr val="dk2"/>
                </a:solidFill>
                <a:latin typeface="Open Sans"/>
                <a:ea typeface="Open Sans"/>
                <a:cs typeface="Open Sans"/>
                <a:sym typeface="Open Sans"/>
              </a:rPr>
              <a:t>, infographics &amp; images by </a:t>
            </a:r>
            <a:r>
              <a:rPr lang="en" sz="1000" b="1">
                <a:solidFill>
                  <a:schemeClr val="dk2"/>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 sz="1000">
                <a:solidFill>
                  <a:schemeClr val="dk2"/>
                </a:solidFill>
                <a:latin typeface="Open Sans"/>
                <a:ea typeface="Open Sans"/>
                <a:cs typeface="Open Sans"/>
                <a:sym typeface="Open Sans"/>
              </a:rPr>
              <a:t> and illustrations by </a:t>
            </a:r>
            <a:r>
              <a:rPr lang="en" sz="1000" b="1">
                <a:solidFill>
                  <a:schemeClr val="dk2"/>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Stories</a:t>
            </a:r>
            <a:endParaRPr sz="1000" b="1">
              <a:solidFill>
                <a:schemeClr val="dk2"/>
              </a:solidFill>
              <a:latin typeface="Open Sans"/>
              <a:ea typeface="Open Sans"/>
              <a:cs typeface="Open Sans"/>
              <a:sym typeface="Open Sans"/>
            </a:endParaRPr>
          </a:p>
          <a:p>
            <a:pPr marL="0" lvl="0" indent="0" algn="l" rtl="0">
              <a:spcBef>
                <a:spcPts val="0"/>
              </a:spcBef>
              <a:spcAft>
                <a:spcPts val="0"/>
              </a:spcAft>
              <a:buNone/>
            </a:pPr>
            <a:endParaRPr sz="1200">
              <a:solidFill>
                <a:srgbClr val="FFFFFF"/>
              </a:solidFill>
              <a:latin typeface="Ubuntu"/>
              <a:ea typeface="Ubuntu"/>
              <a:cs typeface="Ubuntu"/>
              <a:sym typeface="Ubuntu"/>
            </a:endParaRPr>
          </a:p>
          <a:p>
            <a:pPr marL="0" lvl="0" indent="0" algn="l" rtl="0">
              <a:spcBef>
                <a:spcPts val="0"/>
              </a:spcBef>
              <a:spcAft>
                <a:spcPts val="0"/>
              </a:spcAft>
              <a:buNone/>
            </a:pPr>
            <a:endParaRPr sz="1200">
              <a:solidFill>
                <a:srgbClr val="FFFFFF"/>
              </a:solidFill>
              <a:latin typeface="Lato"/>
              <a:ea typeface="Lato"/>
              <a:cs typeface="Lato"/>
              <a:sym typeface="Lato"/>
            </a:endParaRPr>
          </a:p>
          <a:p>
            <a:pPr marL="0" lvl="0" indent="0" algn="l" rtl="0">
              <a:spcBef>
                <a:spcPts val="0"/>
              </a:spcBef>
              <a:spcAft>
                <a:spcPts val="0"/>
              </a:spcAft>
              <a:buNone/>
            </a:pPr>
            <a:endParaRPr sz="1200">
              <a:solidFill>
                <a:srgbClr val="FFFFFF"/>
              </a:solidFill>
              <a:latin typeface="Lato"/>
              <a:ea typeface="Lato"/>
              <a:cs typeface="Lato"/>
              <a:sym typeface="Lato"/>
            </a:endParaRPr>
          </a:p>
        </p:txBody>
      </p:sp>
      <p:sp>
        <p:nvSpPr>
          <p:cNvPr id="1177" name="Google Shape;1177;p60"/>
          <p:cNvSpPr/>
          <p:nvPr/>
        </p:nvSpPr>
        <p:spPr>
          <a:xfrm>
            <a:off x="4572000" y="525"/>
            <a:ext cx="4571302" cy="5143568"/>
          </a:xfrm>
          <a:custGeom>
            <a:avLst/>
            <a:gdLst/>
            <a:ahLst/>
            <a:cxnLst/>
            <a:rect l="l" t="t" r="r" b="b"/>
            <a:pathLst>
              <a:path w="21460" h="21470" extrusionOk="0">
                <a:moveTo>
                  <a:pt x="0" y="21469"/>
                </a:moveTo>
                <a:lnTo>
                  <a:pt x="21460" y="21469"/>
                </a:lnTo>
                <a:lnTo>
                  <a:pt x="21460" y="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0"/>
          <p:cNvSpPr/>
          <p:nvPr/>
        </p:nvSpPr>
        <p:spPr>
          <a:xfrm rot="10800000" flipH="1">
            <a:off x="4565676" y="-6062"/>
            <a:ext cx="11334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5"/>
        <p:cNvGrpSpPr/>
        <p:nvPr/>
      </p:nvGrpSpPr>
      <p:grpSpPr>
        <a:xfrm>
          <a:off x="0" y="0"/>
          <a:ext cx="0" cy="0"/>
          <a:chOff x="0" y="0"/>
          <a:chExt cx="0" cy="0"/>
        </a:xfrm>
      </p:grpSpPr>
      <p:sp>
        <p:nvSpPr>
          <p:cNvPr id="86" name="Google Shape;86;p9"/>
          <p:cNvSpPr/>
          <p:nvPr/>
        </p:nvSpPr>
        <p:spPr>
          <a:xfrm rot="10800000" flipH="1">
            <a:off x="0" y="-75"/>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rot="-3327516">
            <a:off x="3924457" y="1162298"/>
            <a:ext cx="8724844" cy="3908818"/>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txBox="1">
            <a:spLocks noGrp="1"/>
          </p:cNvSpPr>
          <p:nvPr>
            <p:ph type="title"/>
          </p:nvPr>
        </p:nvSpPr>
        <p:spPr>
          <a:xfrm>
            <a:off x="713228" y="1431480"/>
            <a:ext cx="3858900" cy="576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 name="Google Shape;89;p9"/>
          <p:cNvSpPr txBox="1">
            <a:spLocks noGrp="1"/>
          </p:cNvSpPr>
          <p:nvPr>
            <p:ph type="subTitle" idx="1"/>
          </p:nvPr>
        </p:nvSpPr>
        <p:spPr>
          <a:xfrm>
            <a:off x="713225" y="1971725"/>
            <a:ext cx="3490200" cy="1947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lt1"/>
                </a:solidFill>
              </a:defRPr>
            </a:lvl1pPr>
            <a:lvl2pPr lvl="1" algn="ctr" rtl="0">
              <a:spcBef>
                <a:spcPts val="1600"/>
              </a:spcBef>
              <a:spcAft>
                <a:spcPts val="0"/>
              </a:spcAft>
              <a:buNone/>
              <a:defRPr sz="1600">
                <a:solidFill>
                  <a:schemeClr val="lt1"/>
                </a:solidFill>
              </a:defRPr>
            </a:lvl2pPr>
            <a:lvl3pPr lvl="2" algn="ctr" rtl="0">
              <a:spcBef>
                <a:spcPts val="1600"/>
              </a:spcBef>
              <a:spcAft>
                <a:spcPts val="0"/>
              </a:spcAft>
              <a:buNone/>
              <a:defRPr sz="1600">
                <a:solidFill>
                  <a:schemeClr val="lt1"/>
                </a:solidFill>
              </a:defRPr>
            </a:lvl3pPr>
            <a:lvl4pPr lvl="3" algn="ctr" rtl="0">
              <a:spcBef>
                <a:spcPts val="1600"/>
              </a:spcBef>
              <a:spcAft>
                <a:spcPts val="0"/>
              </a:spcAft>
              <a:buNone/>
              <a:defRPr sz="1600">
                <a:solidFill>
                  <a:schemeClr val="lt1"/>
                </a:solidFill>
              </a:defRPr>
            </a:lvl4pPr>
            <a:lvl5pPr lvl="4" algn="ctr" rtl="0">
              <a:spcBef>
                <a:spcPts val="1600"/>
              </a:spcBef>
              <a:spcAft>
                <a:spcPts val="0"/>
              </a:spcAft>
              <a:buNone/>
              <a:defRPr sz="1600">
                <a:solidFill>
                  <a:schemeClr val="lt1"/>
                </a:solidFill>
              </a:defRPr>
            </a:lvl5pPr>
            <a:lvl6pPr lvl="5" algn="ctr" rtl="0">
              <a:spcBef>
                <a:spcPts val="1600"/>
              </a:spcBef>
              <a:spcAft>
                <a:spcPts val="0"/>
              </a:spcAft>
              <a:buNone/>
              <a:defRPr sz="1600">
                <a:solidFill>
                  <a:schemeClr val="lt1"/>
                </a:solidFill>
              </a:defRPr>
            </a:lvl6pPr>
            <a:lvl7pPr lvl="6" algn="ctr" rtl="0">
              <a:spcBef>
                <a:spcPts val="1600"/>
              </a:spcBef>
              <a:spcAft>
                <a:spcPts val="0"/>
              </a:spcAft>
              <a:buNone/>
              <a:defRPr sz="1600">
                <a:solidFill>
                  <a:schemeClr val="lt1"/>
                </a:solidFill>
              </a:defRPr>
            </a:lvl7pPr>
            <a:lvl8pPr lvl="7" algn="ctr" rtl="0">
              <a:spcBef>
                <a:spcPts val="1600"/>
              </a:spcBef>
              <a:spcAft>
                <a:spcPts val="0"/>
              </a:spcAft>
              <a:buNone/>
              <a:defRPr sz="1600">
                <a:solidFill>
                  <a:schemeClr val="lt1"/>
                </a:solidFill>
              </a:defRPr>
            </a:lvl8pPr>
            <a:lvl9pPr lvl="8" algn="ctr" rtl="0">
              <a:spcBef>
                <a:spcPts val="1600"/>
              </a:spcBef>
              <a:spcAft>
                <a:spcPts val="1600"/>
              </a:spcAft>
              <a:buNone/>
              <a:defRPr sz="16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2">
    <p:spTree>
      <p:nvGrpSpPr>
        <p:cNvPr id="1" name="Shape 22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27"/>
        <p:cNvGrpSpPr/>
        <p:nvPr/>
      </p:nvGrpSpPr>
      <p:grpSpPr>
        <a:xfrm>
          <a:off x="0" y="0"/>
          <a:ext cx="0" cy="0"/>
          <a:chOff x="0" y="0"/>
          <a:chExt cx="0" cy="0"/>
        </a:xfrm>
      </p:grpSpPr>
      <p:sp>
        <p:nvSpPr>
          <p:cNvPr id="228" name="Google Shape;228;p14"/>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29" name="Google Shape;229;p14"/>
          <p:cNvSpPr txBox="1">
            <a:spLocks noGrp="1"/>
          </p:cNvSpPr>
          <p:nvPr>
            <p:ph type="subTitle" idx="1"/>
          </p:nvPr>
        </p:nvSpPr>
        <p:spPr>
          <a:xfrm>
            <a:off x="999125" y="2910988"/>
            <a:ext cx="1947900" cy="425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600">
                <a:solidFill>
                  <a:srgbClr val="FFFFFF"/>
                </a:solidFill>
                <a:latin typeface="Krona One"/>
                <a:ea typeface="Krona One"/>
                <a:cs typeface="Krona One"/>
                <a:sym typeface="Krona One"/>
              </a:defRPr>
            </a:lvl1pPr>
            <a:lvl2pPr lvl="1" algn="ctr">
              <a:spcBef>
                <a:spcPts val="1600"/>
              </a:spcBef>
              <a:spcAft>
                <a:spcPts val="0"/>
              </a:spcAft>
              <a:buNone/>
              <a:defRPr sz="1600">
                <a:solidFill>
                  <a:srgbClr val="FFFFFF"/>
                </a:solidFill>
                <a:latin typeface="Krona One"/>
                <a:ea typeface="Krona One"/>
                <a:cs typeface="Krona One"/>
                <a:sym typeface="Krona One"/>
              </a:defRPr>
            </a:lvl2pPr>
            <a:lvl3pPr lvl="2" algn="ctr">
              <a:spcBef>
                <a:spcPts val="1600"/>
              </a:spcBef>
              <a:spcAft>
                <a:spcPts val="0"/>
              </a:spcAft>
              <a:buNone/>
              <a:defRPr sz="1600">
                <a:solidFill>
                  <a:srgbClr val="FFFFFF"/>
                </a:solidFill>
                <a:latin typeface="Krona One"/>
                <a:ea typeface="Krona One"/>
                <a:cs typeface="Krona One"/>
                <a:sym typeface="Krona One"/>
              </a:defRPr>
            </a:lvl3pPr>
            <a:lvl4pPr lvl="3" algn="ctr">
              <a:spcBef>
                <a:spcPts val="1600"/>
              </a:spcBef>
              <a:spcAft>
                <a:spcPts val="0"/>
              </a:spcAft>
              <a:buNone/>
              <a:defRPr sz="1600">
                <a:solidFill>
                  <a:srgbClr val="FFFFFF"/>
                </a:solidFill>
                <a:latin typeface="Krona One"/>
                <a:ea typeface="Krona One"/>
                <a:cs typeface="Krona One"/>
                <a:sym typeface="Krona One"/>
              </a:defRPr>
            </a:lvl4pPr>
            <a:lvl5pPr lvl="4" algn="ctr">
              <a:spcBef>
                <a:spcPts val="1600"/>
              </a:spcBef>
              <a:spcAft>
                <a:spcPts val="0"/>
              </a:spcAft>
              <a:buNone/>
              <a:defRPr sz="1600">
                <a:solidFill>
                  <a:srgbClr val="FFFFFF"/>
                </a:solidFill>
                <a:latin typeface="Krona One"/>
                <a:ea typeface="Krona One"/>
                <a:cs typeface="Krona One"/>
                <a:sym typeface="Krona One"/>
              </a:defRPr>
            </a:lvl5pPr>
            <a:lvl6pPr lvl="5" algn="ctr">
              <a:spcBef>
                <a:spcPts val="1600"/>
              </a:spcBef>
              <a:spcAft>
                <a:spcPts val="0"/>
              </a:spcAft>
              <a:buNone/>
              <a:defRPr sz="1600">
                <a:solidFill>
                  <a:srgbClr val="FFFFFF"/>
                </a:solidFill>
                <a:latin typeface="Krona One"/>
                <a:ea typeface="Krona One"/>
                <a:cs typeface="Krona One"/>
                <a:sym typeface="Krona One"/>
              </a:defRPr>
            </a:lvl6pPr>
            <a:lvl7pPr lvl="6" algn="ctr">
              <a:spcBef>
                <a:spcPts val="1600"/>
              </a:spcBef>
              <a:spcAft>
                <a:spcPts val="0"/>
              </a:spcAft>
              <a:buNone/>
              <a:defRPr sz="1600">
                <a:solidFill>
                  <a:srgbClr val="FFFFFF"/>
                </a:solidFill>
                <a:latin typeface="Krona One"/>
                <a:ea typeface="Krona One"/>
                <a:cs typeface="Krona One"/>
                <a:sym typeface="Krona One"/>
              </a:defRPr>
            </a:lvl7pPr>
            <a:lvl8pPr lvl="7" algn="ctr">
              <a:spcBef>
                <a:spcPts val="1600"/>
              </a:spcBef>
              <a:spcAft>
                <a:spcPts val="0"/>
              </a:spcAft>
              <a:buNone/>
              <a:defRPr sz="1600">
                <a:solidFill>
                  <a:srgbClr val="FFFFFF"/>
                </a:solidFill>
                <a:latin typeface="Krona One"/>
                <a:ea typeface="Krona One"/>
                <a:cs typeface="Krona One"/>
                <a:sym typeface="Krona One"/>
              </a:defRPr>
            </a:lvl8pPr>
            <a:lvl9pPr lvl="8" algn="ctr">
              <a:spcBef>
                <a:spcPts val="1600"/>
              </a:spcBef>
              <a:spcAft>
                <a:spcPts val="1600"/>
              </a:spcAft>
              <a:buNone/>
              <a:defRPr sz="1600">
                <a:solidFill>
                  <a:srgbClr val="FFFFFF"/>
                </a:solidFill>
                <a:latin typeface="Krona One"/>
                <a:ea typeface="Krona One"/>
                <a:cs typeface="Krona One"/>
                <a:sym typeface="Krona One"/>
              </a:defRPr>
            </a:lvl9pPr>
          </a:lstStyle>
          <a:p>
            <a:endParaRPr/>
          </a:p>
        </p:txBody>
      </p:sp>
      <p:sp>
        <p:nvSpPr>
          <p:cNvPr id="230" name="Google Shape;230;p14"/>
          <p:cNvSpPr txBox="1">
            <a:spLocks noGrp="1"/>
          </p:cNvSpPr>
          <p:nvPr>
            <p:ph type="subTitle" idx="2"/>
          </p:nvPr>
        </p:nvSpPr>
        <p:spPr>
          <a:xfrm>
            <a:off x="760632" y="3254746"/>
            <a:ext cx="2425200" cy="78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231" name="Google Shape;231;p14"/>
          <p:cNvSpPr txBox="1">
            <a:spLocks noGrp="1"/>
          </p:cNvSpPr>
          <p:nvPr>
            <p:ph type="subTitle" idx="3"/>
          </p:nvPr>
        </p:nvSpPr>
        <p:spPr>
          <a:xfrm>
            <a:off x="3604305" y="2910988"/>
            <a:ext cx="1947900" cy="42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rgbClr val="FFFFFF"/>
                </a:solidFill>
                <a:latin typeface="Krona One"/>
                <a:ea typeface="Krona One"/>
                <a:cs typeface="Krona One"/>
                <a:sym typeface="Krona One"/>
              </a:defRPr>
            </a:lvl1pPr>
            <a:lvl2pPr lvl="1" algn="ctr" rtl="0">
              <a:lnSpc>
                <a:spcPct val="100000"/>
              </a:lnSpc>
              <a:spcBef>
                <a:spcPts val="0"/>
              </a:spcBef>
              <a:spcAft>
                <a:spcPts val="0"/>
              </a:spcAft>
              <a:buNone/>
              <a:defRPr sz="1600">
                <a:solidFill>
                  <a:srgbClr val="FFFFFF"/>
                </a:solidFill>
                <a:latin typeface="Krona One"/>
                <a:ea typeface="Krona One"/>
                <a:cs typeface="Krona One"/>
                <a:sym typeface="Krona One"/>
              </a:defRPr>
            </a:lvl2pPr>
            <a:lvl3pPr lvl="2" algn="ctr" rtl="0">
              <a:lnSpc>
                <a:spcPct val="100000"/>
              </a:lnSpc>
              <a:spcBef>
                <a:spcPts val="0"/>
              </a:spcBef>
              <a:spcAft>
                <a:spcPts val="0"/>
              </a:spcAft>
              <a:buNone/>
              <a:defRPr sz="1600">
                <a:solidFill>
                  <a:srgbClr val="FFFFFF"/>
                </a:solidFill>
                <a:latin typeface="Krona One"/>
                <a:ea typeface="Krona One"/>
                <a:cs typeface="Krona One"/>
                <a:sym typeface="Krona One"/>
              </a:defRPr>
            </a:lvl3pPr>
            <a:lvl4pPr lvl="3" algn="ctr" rtl="0">
              <a:lnSpc>
                <a:spcPct val="100000"/>
              </a:lnSpc>
              <a:spcBef>
                <a:spcPts val="0"/>
              </a:spcBef>
              <a:spcAft>
                <a:spcPts val="0"/>
              </a:spcAft>
              <a:buNone/>
              <a:defRPr sz="1600">
                <a:solidFill>
                  <a:srgbClr val="FFFFFF"/>
                </a:solidFill>
                <a:latin typeface="Krona One"/>
                <a:ea typeface="Krona One"/>
                <a:cs typeface="Krona One"/>
                <a:sym typeface="Krona One"/>
              </a:defRPr>
            </a:lvl4pPr>
            <a:lvl5pPr lvl="4" algn="ctr" rtl="0">
              <a:lnSpc>
                <a:spcPct val="100000"/>
              </a:lnSpc>
              <a:spcBef>
                <a:spcPts val="0"/>
              </a:spcBef>
              <a:spcAft>
                <a:spcPts val="0"/>
              </a:spcAft>
              <a:buNone/>
              <a:defRPr sz="1600">
                <a:solidFill>
                  <a:srgbClr val="FFFFFF"/>
                </a:solidFill>
                <a:latin typeface="Krona One"/>
                <a:ea typeface="Krona One"/>
                <a:cs typeface="Krona One"/>
                <a:sym typeface="Krona One"/>
              </a:defRPr>
            </a:lvl5pPr>
            <a:lvl6pPr lvl="5" algn="ctr" rtl="0">
              <a:lnSpc>
                <a:spcPct val="100000"/>
              </a:lnSpc>
              <a:spcBef>
                <a:spcPts val="0"/>
              </a:spcBef>
              <a:spcAft>
                <a:spcPts val="0"/>
              </a:spcAft>
              <a:buNone/>
              <a:defRPr sz="1600">
                <a:solidFill>
                  <a:srgbClr val="FFFFFF"/>
                </a:solidFill>
                <a:latin typeface="Krona One"/>
                <a:ea typeface="Krona One"/>
                <a:cs typeface="Krona One"/>
                <a:sym typeface="Krona One"/>
              </a:defRPr>
            </a:lvl6pPr>
            <a:lvl7pPr lvl="6" algn="ctr" rtl="0">
              <a:lnSpc>
                <a:spcPct val="100000"/>
              </a:lnSpc>
              <a:spcBef>
                <a:spcPts val="0"/>
              </a:spcBef>
              <a:spcAft>
                <a:spcPts val="0"/>
              </a:spcAft>
              <a:buNone/>
              <a:defRPr sz="1600">
                <a:solidFill>
                  <a:srgbClr val="FFFFFF"/>
                </a:solidFill>
                <a:latin typeface="Krona One"/>
                <a:ea typeface="Krona One"/>
                <a:cs typeface="Krona One"/>
                <a:sym typeface="Krona One"/>
              </a:defRPr>
            </a:lvl7pPr>
            <a:lvl8pPr lvl="7" algn="ctr" rtl="0">
              <a:lnSpc>
                <a:spcPct val="100000"/>
              </a:lnSpc>
              <a:spcBef>
                <a:spcPts val="0"/>
              </a:spcBef>
              <a:spcAft>
                <a:spcPts val="0"/>
              </a:spcAft>
              <a:buNone/>
              <a:defRPr sz="1600">
                <a:solidFill>
                  <a:srgbClr val="FFFFFF"/>
                </a:solidFill>
                <a:latin typeface="Krona One"/>
                <a:ea typeface="Krona One"/>
                <a:cs typeface="Krona One"/>
                <a:sym typeface="Krona One"/>
              </a:defRPr>
            </a:lvl8pPr>
            <a:lvl9pPr lvl="8" algn="ctr" rtl="0">
              <a:lnSpc>
                <a:spcPct val="100000"/>
              </a:lnSpc>
              <a:spcBef>
                <a:spcPts val="0"/>
              </a:spcBef>
              <a:spcAft>
                <a:spcPts val="0"/>
              </a:spcAft>
              <a:buNone/>
              <a:defRPr sz="1600">
                <a:solidFill>
                  <a:srgbClr val="FFFFFF"/>
                </a:solidFill>
                <a:latin typeface="Krona One"/>
                <a:ea typeface="Krona One"/>
                <a:cs typeface="Krona One"/>
                <a:sym typeface="Krona One"/>
              </a:defRPr>
            </a:lvl9pPr>
          </a:lstStyle>
          <a:p>
            <a:endParaRPr/>
          </a:p>
        </p:txBody>
      </p:sp>
      <p:sp>
        <p:nvSpPr>
          <p:cNvPr id="232" name="Google Shape;232;p14"/>
          <p:cNvSpPr txBox="1">
            <a:spLocks noGrp="1"/>
          </p:cNvSpPr>
          <p:nvPr>
            <p:ph type="subTitle" idx="4"/>
          </p:nvPr>
        </p:nvSpPr>
        <p:spPr>
          <a:xfrm>
            <a:off x="5963270" y="3254746"/>
            <a:ext cx="2425200" cy="78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233" name="Google Shape;233;p14"/>
          <p:cNvSpPr txBox="1">
            <a:spLocks noGrp="1"/>
          </p:cNvSpPr>
          <p:nvPr>
            <p:ph type="subTitle" idx="5"/>
          </p:nvPr>
        </p:nvSpPr>
        <p:spPr>
          <a:xfrm>
            <a:off x="3361951" y="3254746"/>
            <a:ext cx="2425200" cy="78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234" name="Google Shape;234;p14"/>
          <p:cNvSpPr txBox="1">
            <a:spLocks noGrp="1"/>
          </p:cNvSpPr>
          <p:nvPr>
            <p:ph type="subTitle" idx="6"/>
          </p:nvPr>
        </p:nvSpPr>
        <p:spPr>
          <a:xfrm>
            <a:off x="6201535" y="2910988"/>
            <a:ext cx="1947900" cy="42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rgbClr val="FFFFFF"/>
                </a:solidFill>
                <a:latin typeface="Krona One"/>
                <a:ea typeface="Krona One"/>
                <a:cs typeface="Krona One"/>
                <a:sym typeface="Krona One"/>
              </a:defRPr>
            </a:lvl1pPr>
            <a:lvl2pPr lvl="1" algn="ctr" rtl="0">
              <a:lnSpc>
                <a:spcPct val="100000"/>
              </a:lnSpc>
              <a:spcBef>
                <a:spcPts val="0"/>
              </a:spcBef>
              <a:spcAft>
                <a:spcPts val="0"/>
              </a:spcAft>
              <a:buNone/>
              <a:defRPr sz="1600">
                <a:solidFill>
                  <a:srgbClr val="FFFFFF"/>
                </a:solidFill>
                <a:latin typeface="Krona One"/>
                <a:ea typeface="Krona One"/>
                <a:cs typeface="Krona One"/>
                <a:sym typeface="Krona One"/>
              </a:defRPr>
            </a:lvl2pPr>
            <a:lvl3pPr lvl="2" algn="ctr" rtl="0">
              <a:lnSpc>
                <a:spcPct val="100000"/>
              </a:lnSpc>
              <a:spcBef>
                <a:spcPts val="0"/>
              </a:spcBef>
              <a:spcAft>
                <a:spcPts val="0"/>
              </a:spcAft>
              <a:buNone/>
              <a:defRPr sz="1600">
                <a:solidFill>
                  <a:srgbClr val="FFFFFF"/>
                </a:solidFill>
                <a:latin typeface="Krona One"/>
                <a:ea typeface="Krona One"/>
                <a:cs typeface="Krona One"/>
                <a:sym typeface="Krona One"/>
              </a:defRPr>
            </a:lvl3pPr>
            <a:lvl4pPr lvl="3" algn="ctr" rtl="0">
              <a:lnSpc>
                <a:spcPct val="100000"/>
              </a:lnSpc>
              <a:spcBef>
                <a:spcPts val="0"/>
              </a:spcBef>
              <a:spcAft>
                <a:spcPts val="0"/>
              </a:spcAft>
              <a:buNone/>
              <a:defRPr sz="1600">
                <a:solidFill>
                  <a:srgbClr val="FFFFFF"/>
                </a:solidFill>
                <a:latin typeface="Krona One"/>
                <a:ea typeface="Krona One"/>
                <a:cs typeface="Krona One"/>
                <a:sym typeface="Krona One"/>
              </a:defRPr>
            </a:lvl4pPr>
            <a:lvl5pPr lvl="4" algn="ctr" rtl="0">
              <a:lnSpc>
                <a:spcPct val="100000"/>
              </a:lnSpc>
              <a:spcBef>
                <a:spcPts val="0"/>
              </a:spcBef>
              <a:spcAft>
                <a:spcPts val="0"/>
              </a:spcAft>
              <a:buNone/>
              <a:defRPr sz="1600">
                <a:solidFill>
                  <a:srgbClr val="FFFFFF"/>
                </a:solidFill>
                <a:latin typeface="Krona One"/>
                <a:ea typeface="Krona One"/>
                <a:cs typeface="Krona One"/>
                <a:sym typeface="Krona One"/>
              </a:defRPr>
            </a:lvl5pPr>
            <a:lvl6pPr lvl="5" algn="ctr" rtl="0">
              <a:lnSpc>
                <a:spcPct val="100000"/>
              </a:lnSpc>
              <a:spcBef>
                <a:spcPts val="0"/>
              </a:spcBef>
              <a:spcAft>
                <a:spcPts val="0"/>
              </a:spcAft>
              <a:buNone/>
              <a:defRPr sz="1600">
                <a:solidFill>
                  <a:srgbClr val="FFFFFF"/>
                </a:solidFill>
                <a:latin typeface="Krona One"/>
                <a:ea typeface="Krona One"/>
                <a:cs typeface="Krona One"/>
                <a:sym typeface="Krona One"/>
              </a:defRPr>
            </a:lvl6pPr>
            <a:lvl7pPr lvl="6" algn="ctr" rtl="0">
              <a:lnSpc>
                <a:spcPct val="100000"/>
              </a:lnSpc>
              <a:spcBef>
                <a:spcPts val="0"/>
              </a:spcBef>
              <a:spcAft>
                <a:spcPts val="0"/>
              </a:spcAft>
              <a:buNone/>
              <a:defRPr sz="1600">
                <a:solidFill>
                  <a:srgbClr val="FFFFFF"/>
                </a:solidFill>
                <a:latin typeface="Krona One"/>
                <a:ea typeface="Krona One"/>
                <a:cs typeface="Krona One"/>
                <a:sym typeface="Krona One"/>
              </a:defRPr>
            </a:lvl7pPr>
            <a:lvl8pPr lvl="7" algn="ctr" rtl="0">
              <a:lnSpc>
                <a:spcPct val="100000"/>
              </a:lnSpc>
              <a:spcBef>
                <a:spcPts val="0"/>
              </a:spcBef>
              <a:spcAft>
                <a:spcPts val="0"/>
              </a:spcAft>
              <a:buNone/>
              <a:defRPr sz="1600">
                <a:solidFill>
                  <a:srgbClr val="FFFFFF"/>
                </a:solidFill>
                <a:latin typeface="Krona One"/>
                <a:ea typeface="Krona One"/>
                <a:cs typeface="Krona One"/>
                <a:sym typeface="Krona One"/>
              </a:defRPr>
            </a:lvl8pPr>
            <a:lvl9pPr lvl="8" algn="ctr" rtl="0">
              <a:lnSpc>
                <a:spcPct val="100000"/>
              </a:lnSpc>
              <a:spcBef>
                <a:spcPts val="0"/>
              </a:spcBef>
              <a:spcAft>
                <a:spcPts val="0"/>
              </a:spcAft>
              <a:buNone/>
              <a:defRPr sz="1600">
                <a:solidFill>
                  <a:srgbClr val="FFFFFF"/>
                </a:solidFill>
                <a:latin typeface="Krona One"/>
                <a:ea typeface="Krona One"/>
                <a:cs typeface="Krona One"/>
                <a:sym typeface="Krona One"/>
              </a:defRPr>
            </a:lvl9pPr>
          </a:lstStyle>
          <a:p>
            <a:endParaRPr/>
          </a:p>
        </p:txBody>
      </p:sp>
      <p:sp>
        <p:nvSpPr>
          <p:cNvPr id="235" name="Google Shape;235;p14"/>
          <p:cNvSpPr/>
          <p:nvPr/>
        </p:nvSpPr>
        <p:spPr>
          <a:xfrm>
            <a:off x="873737" y="4381505"/>
            <a:ext cx="21987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3445207" y="4381505"/>
            <a:ext cx="21987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6074349" y="4381505"/>
            <a:ext cx="2198700" cy="1844100"/>
          </a:xfrm>
          <a:prstGeom prst="ellipse">
            <a:avLst/>
          </a:prstGeom>
          <a:solidFill>
            <a:srgbClr val="336574">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rot="10800000">
            <a:off x="5995800" y="0"/>
            <a:ext cx="3148200" cy="1212900"/>
          </a:xfrm>
          <a:prstGeom prst="rtTriangle">
            <a:avLst/>
          </a:prstGeom>
          <a:solidFill>
            <a:srgbClr val="336574">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2">
  <p:cSld name="TITLE_AND_TWO_COLUMNS_1_2">
    <p:spTree>
      <p:nvGrpSpPr>
        <p:cNvPr id="1" name="Shape 239"/>
        <p:cNvGrpSpPr/>
        <p:nvPr/>
      </p:nvGrpSpPr>
      <p:grpSpPr>
        <a:xfrm>
          <a:off x="0" y="0"/>
          <a:ext cx="0" cy="0"/>
          <a:chOff x="0" y="0"/>
          <a:chExt cx="0" cy="0"/>
        </a:xfrm>
      </p:grpSpPr>
      <p:grpSp>
        <p:nvGrpSpPr>
          <p:cNvPr id="240" name="Google Shape;240;p15"/>
          <p:cNvGrpSpPr/>
          <p:nvPr/>
        </p:nvGrpSpPr>
        <p:grpSpPr>
          <a:xfrm>
            <a:off x="-3305083" y="-548461"/>
            <a:ext cx="15774103" cy="10669088"/>
            <a:chOff x="-3305083" y="-548461"/>
            <a:chExt cx="15774103" cy="10669088"/>
          </a:xfrm>
        </p:grpSpPr>
        <p:grpSp>
          <p:nvGrpSpPr>
            <p:cNvPr id="241" name="Google Shape;241;p15"/>
            <p:cNvGrpSpPr/>
            <p:nvPr/>
          </p:nvGrpSpPr>
          <p:grpSpPr>
            <a:xfrm rot="10800000" flipH="1">
              <a:off x="-3305083" y="-548461"/>
              <a:ext cx="15774103" cy="10669088"/>
              <a:chOff x="-785906" y="-1208675"/>
              <a:chExt cx="10735064" cy="7260847"/>
            </a:xfrm>
          </p:grpSpPr>
          <p:sp>
            <p:nvSpPr>
              <p:cNvPr id="242" name="Google Shape;242;p15"/>
              <p:cNvSpPr/>
              <p:nvPr/>
            </p:nvSpPr>
            <p:spPr>
              <a:xfrm>
                <a:off x="-299553" y="-676844"/>
                <a:ext cx="9513751" cy="6342783"/>
              </a:xfrm>
              <a:custGeom>
                <a:avLst/>
                <a:gdLst/>
                <a:ahLst/>
                <a:cxnLst/>
                <a:rect l="l" t="t" r="r" b="b"/>
                <a:pathLst>
                  <a:path w="56063" h="37377" extrusionOk="0">
                    <a:moveTo>
                      <a:pt x="1" y="0"/>
                    </a:moveTo>
                    <a:lnTo>
                      <a:pt x="1" y="37376"/>
                    </a:lnTo>
                    <a:lnTo>
                      <a:pt x="56063" y="37376"/>
                    </a:lnTo>
                    <a:lnTo>
                      <a:pt x="560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p:nvPr/>
            </p:nvSpPr>
            <p:spPr>
              <a:xfrm>
                <a:off x="4655105" y="1374120"/>
                <a:ext cx="2420735" cy="2264104"/>
              </a:xfrm>
              <a:custGeom>
                <a:avLst/>
                <a:gdLst/>
                <a:ahLst/>
                <a:cxnLst/>
                <a:rect l="l" t="t" r="r" b="b"/>
                <a:pathLst>
                  <a:path w="14265" h="13342" extrusionOk="0">
                    <a:moveTo>
                      <a:pt x="4341" y="0"/>
                    </a:moveTo>
                    <a:lnTo>
                      <a:pt x="0" y="5605"/>
                    </a:lnTo>
                    <a:lnTo>
                      <a:pt x="2907" y="12614"/>
                    </a:lnTo>
                    <a:lnTo>
                      <a:pt x="9942" y="13342"/>
                    </a:lnTo>
                    <a:lnTo>
                      <a:pt x="14264" y="7297"/>
                    </a:lnTo>
                    <a:lnTo>
                      <a:pt x="11642" y="1052"/>
                    </a:lnTo>
                    <a:lnTo>
                      <a:pt x="4341" y="0"/>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6874579" y="2704888"/>
                <a:ext cx="630596" cy="602766"/>
              </a:xfrm>
              <a:custGeom>
                <a:avLst/>
                <a:gdLst/>
                <a:ahLst/>
                <a:cxnLst/>
                <a:rect l="l" t="t" r="r" b="b"/>
                <a:pathLst>
                  <a:path w="3716" h="3552" extrusionOk="0">
                    <a:moveTo>
                      <a:pt x="1185" y="0"/>
                    </a:moveTo>
                    <a:lnTo>
                      <a:pt x="1" y="1776"/>
                    </a:lnTo>
                    <a:lnTo>
                      <a:pt x="1976" y="3552"/>
                    </a:lnTo>
                    <a:lnTo>
                      <a:pt x="3715" y="1763"/>
                    </a:lnTo>
                    <a:lnTo>
                      <a:pt x="11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a:off x="3968170" y="-448600"/>
                <a:ext cx="1051446" cy="889554"/>
              </a:xfrm>
              <a:custGeom>
                <a:avLst/>
                <a:gdLst/>
                <a:ahLst/>
                <a:cxnLst/>
                <a:rect l="l" t="t" r="r" b="b"/>
                <a:pathLst>
                  <a:path w="6196" h="5242" extrusionOk="0">
                    <a:moveTo>
                      <a:pt x="1940" y="1"/>
                    </a:moveTo>
                    <a:lnTo>
                      <a:pt x="0" y="3125"/>
                    </a:lnTo>
                    <a:lnTo>
                      <a:pt x="3311" y="5242"/>
                    </a:lnTo>
                    <a:lnTo>
                      <a:pt x="4225" y="4186"/>
                    </a:lnTo>
                    <a:lnTo>
                      <a:pt x="5610" y="4079"/>
                    </a:lnTo>
                    <a:lnTo>
                      <a:pt x="6195" y="644"/>
                    </a:lnTo>
                    <a:lnTo>
                      <a:pt x="19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6244152" y="-115824"/>
                <a:ext cx="478377" cy="1075712"/>
              </a:xfrm>
              <a:custGeom>
                <a:avLst/>
                <a:gdLst/>
                <a:ahLst/>
                <a:cxnLst/>
                <a:rect l="l" t="t" r="r" b="b"/>
                <a:pathLst>
                  <a:path w="2819" h="6339" extrusionOk="0">
                    <a:moveTo>
                      <a:pt x="959" y="1"/>
                    </a:moveTo>
                    <a:lnTo>
                      <a:pt x="0" y="5593"/>
                    </a:lnTo>
                    <a:lnTo>
                      <a:pt x="1923" y="6339"/>
                    </a:lnTo>
                    <a:lnTo>
                      <a:pt x="2819" y="445"/>
                    </a:lnTo>
                    <a:lnTo>
                      <a:pt x="9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551956" y="-235460"/>
                <a:ext cx="528947" cy="1068925"/>
              </a:xfrm>
              <a:custGeom>
                <a:avLst/>
                <a:gdLst/>
                <a:ahLst/>
                <a:cxnLst/>
                <a:rect l="l" t="t" r="r" b="b"/>
                <a:pathLst>
                  <a:path w="3117" h="6299" extrusionOk="0">
                    <a:moveTo>
                      <a:pt x="320" y="1"/>
                    </a:moveTo>
                    <a:lnTo>
                      <a:pt x="1" y="5908"/>
                    </a:lnTo>
                    <a:lnTo>
                      <a:pt x="2637" y="6298"/>
                    </a:lnTo>
                    <a:lnTo>
                      <a:pt x="3116" y="657"/>
                    </a:lnTo>
                    <a:lnTo>
                      <a:pt x="3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2036164" y="1934462"/>
                <a:ext cx="1362671" cy="1448368"/>
              </a:xfrm>
              <a:custGeom>
                <a:avLst/>
                <a:gdLst/>
                <a:ahLst/>
                <a:cxnLst/>
                <a:rect l="l" t="t" r="r" b="b"/>
                <a:pathLst>
                  <a:path w="8030" h="8535" extrusionOk="0">
                    <a:moveTo>
                      <a:pt x="1518" y="0"/>
                    </a:moveTo>
                    <a:lnTo>
                      <a:pt x="1745" y="3378"/>
                    </a:lnTo>
                    <a:lnTo>
                      <a:pt x="0" y="5313"/>
                    </a:lnTo>
                    <a:lnTo>
                      <a:pt x="2065" y="7434"/>
                    </a:lnTo>
                    <a:lnTo>
                      <a:pt x="3786" y="8535"/>
                    </a:lnTo>
                    <a:lnTo>
                      <a:pt x="5473" y="8535"/>
                    </a:lnTo>
                    <a:lnTo>
                      <a:pt x="7155" y="7945"/>
                    </a:lnTo>
                    <a:lnTo>
                      <a:pt x="7653" y="6525"/>
                    </a:lnTo>
                    <a:lnTo>
                      <a:pt x="8030" y="5189"/>
                    </a:lnTo>
                    <a:lnTo>
                      <a:pt x="7155" y="3702"/>
                    </a:lnTo>
                    <a:lnTo>
                      <a:pt x="5735" y="2682"/>
                    </a:lnTo>
                    <a:lnTo>
                      <a:pt x="4519" y="36"/>
                    </a:lnTo>
                    <a:lnTo>
                      <a:pt x="15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p:nvPr/>
            </p:nvSpPr>
            <p:spPr>
              <a:xfrm>
                <a:off x="5524805" y="791040"/>
                <a:ext cx="425771" cy="586984"/>
              </a:xfrm>
              <a:custGeom>
                <a:avLst/>
                <a:gdLst/>
                <a:ahLst/>
                <a:cxnLst/>
                <a:rect l="l" t="t" r="r" b="b"/>
                <a:pathLst>
                  <a:path w="2509" h="3459" extrusionOk="0">
                    <a:moveTo>
                      <a:pt x="298" y="1"/>
                    </a:moveTo>
                    <a:lnTo>
                      <a:pt x="1" y="3428"/>
                    </a:lnTo>
                    <a:lnTo>
                      <a:pt x="1994" y="3459"/>
                    </a:lnTo>
                    <a:lnTo>
                      <a:pt x="2508" y="520"/>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156758" y="18916"/>
                <a:ext cx="2504565" cy="2422602"/>
              </a:xfrm>
              <a:custGeom>
                <a:avLst/>
                <a:gdLst/>
                <a:ahLst/>
                <a:cxnLst/>
                <a:rect l="l" t="t" r="r" b="b"/>
                <a:pathLst>
                  <a:path w="14759" h="14276" extrusionOk="0">
                    <a:moveTo>
                      <a:pt x="6682" y="1"/>
                    </a:moveTo>
                    <a:cubicBezTo>
                      <a:pt x="6649" y="1"/>
                      <a:pt x="6632" y="1"/>
                      <a:pt x="6632" y="1"/>
                    </a:cubicBezTo>
                    <a:lnTo>
                      <a:pt x="6023" y="3126"/>
                    </a:lnTo>
                    <a:lnTo>
                      <a:pt x="7080" y="3552"/>
                    </a:lnTo>
                    <a:lnTo>
                      <a:pt x="2793" y="5661"/>
                    </a:lnTo>
                    <a:lnTo>
                      <a:pt x="325" y="5070"/>
                    </a:lnTo>
                    <a:lnTo>
                      <a:pt x="1" y="8372"/>
                    </a:lnTo>
                    <a:lnTo>
                      <a:pt x="2486" y="8900"/>
                    </a:lnTo>
                    <a:lnTo>
                      <a:pt x="5163" y="14275"/>
                    </a:lnTo>
                    <a:lnTo>
                      <a:pt x="14758" y="10316"/>
                    </a:lnTo>
                    <a:cubicBezTo>
                      <a:pt x="14758" y="10316"/>
                      <a:pt x="12881" y="5053"/>
                      <a:pt x="11052" y="2470"/>
                    </a:cubicBezTo>
                    <a:cubicBezTo>
                      <a:pt x="9378" y="98"/>
                      <a:pt x="7051" y="1"/>
                      <a:pt x="6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2791487" y="3195993"/>
                <a:ext cx="1721242" cy="884463"/>
              </a:xfrm>
              <a:custGeom>
                <a:avLst/>
                <a:gdLst/>
                <a:ahLst/>
                <a:cxnLst/>
                <a:rect l="l" t="t" r="r" b="b"/>
                <a:pathLst>
                  <a:path w="10143" h="5212" extrusionOk="0">
                    <a:moveTo>
                      <a:pt x="8190" y="0"/>
                    </a:moveTo>
                    <a:lnTo>
                      <a:pt x="1" y="3609"/>
                    </a:lnTo>
                    <a:lnTo>
                      <a:pt x="117" y="4249"/>
                    </a:lnTo>
                    <a:lnTo>
                      <a:pt x="485" y="4812"/>
                    </a:lnTo>
                    <a:lnTo>
                      <a:pt x="1142" y="5083"/>
                    </a:lnTo>
                    <a:lnTo>
                      <a:pt x="2647" y="5211"/>
                    </a:lnTo>
                    <a:lnTo>
                      <a:pt x="10143" y="4900"/>
                    </a:lnTo>
                    <a:lnTo>
                      <a:pt x="81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p:nvPr/>
            </p:nvSpPr>
            <p:spPr>
              <a:xfrm>
                <a:off x="4705505" y="1374120"/>
                <a:ext cx="2370335" cy="2281583"/>
              </a:xfrm>
              <a:custGeom>
                <a:avLst/>
                <a:gdLst/>
                <a:ahLst/>
                <a:cxnLst/>
                <a:rect l="l" t="t" r="r" b="b"/>
                <a:pathLst>
                  <a:path w="13968" h="13445" extrusionOk="0">
                    <a:moveTo>
                      <a:pt x="4044" y="0"/>
                    </a:moveTo>
                    <a:lnTo>
                      <a:pt x="0" y="5601"/>
                    </a:lnTo>
                    <a:cubicBezTo>
                      <a:pt x="289" y="7842"/>
                      <a:pt x="2610" y="12614"/>
                      <a:pt x="2610" y="12614"/>
                    </a:cubicBezTo>
                    <a:lnTo>
                      <a:pt x="9481" y="13444"/>
                    </a:lnTo>
                    <a:lnTo>
                      <a:pt x="13967" y="7567"/>
                    </a:lnTo>
                    <a:lnTo>
                      <a:pt x="11345" y="1052"/>
                    </a:lnTo>
                    <a:lnTo>
                      <a:pt x="40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p:nvPr/>
            </p:nvSpPr>
            <p:spPr>
              <a:xfrm>
                <a:off x="7606654" y="3153908"/>
                <a:ext cx="789602" cy="637384"/>
              </a:xfrm>
              <a:custGeom>
                <a:avLst/>
                <a:gdLst/>
                <a:ahLst/>
                <a:cxnLst/>
                <a:rect l="l" t="t" r="r" b="b"/>
                <a:pathLst>
                  <a:path w="4653" h="3756" extrusionOk="0">
                    <a:moveTo>
                      <a:pt x="662" y="0"/>
                    </a:moveTo>
                    <a:lnTo>
                      <a:pt x="1" y="937"/>
                    </a:lnTo>
                    <a:lnTo>
                      <a:pt x="3991" y="3755"/>
                    </a:lnTo>
                    <a:lnTo>
                      <a:pt x="4653" y="2823"/>
                    </a:lnTo>
                    <a:lnTo>
                      <a:pt x="66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1987121" y="4471609"/>
                <a:ext cx="2847185" cy="1461774"/>
              </a:xfrm>
              <a:custGeom>
                <a:avLst/>
                <a:gdLst/>
                <a:ahLst/>
                <a:cxnLst/>
                <a:rect l="l" t="t" r="r" b="b"/>
                <a:pathLst>
                  <a:path w="16778" h="8614" extrusionOk="0">
                    <a:moveTo>
                      <a:pt x="11633" y="0"/>
                    </a:moveTo>
                    <a:cubicBezTo>
                      <a:pt x="10564" y="0"/>
                      <a:pt x="9549" y="116"/>
                      <a:pt x="8510" y="300"/>
                    </a:cubicBezTo>
                    <a:cubicBezTo>
                      <a:pt x="8048" y="380"/>
                      <a:pt x="7639" y="583"/>
                      <a:pt x="7178" y="628"/>
                    </a:cubicBezTo>
                    <a:cubicBezTo>
                      <a:pt x="6578" y="681"/>
                      <a:pt x="6002" y="677"/>
                      <a:pt x="5407" y="770"/>
                    </a:cubicBezTo>
                    <a:cubicBezTo>
                      <a:pt x="3761" y="1032"/>
                      <a:pt x="1950" y="1702"/>
                      <a:pt x="933" y="3131"/>
                    </a:cubicBezTo>
                    <a:cubicBezTo>
                      <a:pt x="1" y="4445"/>
                      <a:pt x="649" y="6362"/>
                      <a:pt x="689" y="7831"/>
                    </a:cubicBezTo>
                    <a:cubicBezTo>
                      <a:pt x="1461" y="7925"/>
                      <a:pt x="2092" y="7849"/>
                      <a:pt x="2717" y="7978"/>
                    </a:cubicBezTo>
                    <a:cubicBezTo>
                      <a:pt x="3628" y="8160"/>
                      <a:pt x="4511" y="8449"/>
                      <a:pt x="5443" y="8546"/>
                    </a:cubicBezTo>
                    <a:cubicBezTo>
                      <a:pt x="5905" y="8595"/>
                      <a:pt x="6363" y="8614"/>
                      <a:pt x="6818" y="8614"/>
                    </a:cubicBezTo>
                    <a:cubicBezTo>
                      <a:pt x="8269" y="8614"/>
                      <a:pt x="9695" y="8419"/>
                      <a:pt x="11168" y="8369"/>
                    </a:cubicBezTo>
                    <a:cubicBezTo>
                      <a:pt x="11567" y="8356"/>
                      <a:pt x="11968" y="8351"/>
                      <a:pt x="12369" y="8351"/>
                    </a:cubicBezTo>
                    <a:cubicBezTo>
                      <a:pt x="12672" y="8351"/>
                      <a:pt x="12975" y="8354"/>
                      <a:pt x="13276" y="8359"/>
                    </a:cubicBezTo>
                    <a:cubicBezTo>
                      <a:pt x="13831" y="8369"/>
                      <a:pt x="14650" y="8571"/>
                      <a:pt x="15339" y="8571"/>
                    </a:cubicBezTo>
                    <a:cubicBezTo>
                      <a:pt x="15620" y="8571"/>
                      <a:pt x="15879" y="8538"/>
                      <a:pt x="16091" y="8444"/>
                    </a:cubicBezTo>
                    <a:cubicBezTo>
                      <a:pt x="16374" y="8316"/>
                      <a:pt x="16640" y="7858"/>
                      <a:pt x="16694" y="7530"/>
                    </a:cubicBezTo>
                    <a:cubicBezTo>
                      <a:pt x="16778" y="6993"/>
                      <a:pt x="16694" y="6366"/>
                      <a:pt x="16694" y="5825"/>
                    </a:cubicBezTo>
                    <a:cubicBezTo>
                      <a:pt x="16694" y="4836"/>
                      <a:pt x="16543" y="3855"/>
                      <a:pt x="16298" y="2900"/>
                    </a:cubicBezTo>
                    <a:cubicBezTo>
                      <a:pt x="15859" y="1179"/>
                      <a:pt x="13520" y="24"/>
                      <a:pt x="11851" y="2"/>
                    </a:cubicBezTo>
                    <a:cubicBezTo>
                      <a:pt x="11778" y="1"/>
                      <a:pt x="11706" y="0"/>
                      <a:pt x="11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7270144" y="5257478"/>
                <a:ext cx="1523884" cy="659954"/>
              </a:xfrm>
              <a:custGeom>
                <a:avLst/>
                <a:gdLst/>
                <a:ahLst/>
                <a:cxnLst/>
                <a:rect l="l" t="t" r="r" b="b"/>
                <a:pathLst>
                  <a:path w="8980" h="3889" extrusionOk="0">
                    <a:moveTo>
                      <a:pt x="1520" y="0"/>
                    </a:moveTo>
                    <a:cubicBezTo>
                      <a:pt x="617" y="0"/>
                      <a:pt x="1" y="891"/>
                      <a:pt x="120" y="1807"/>
                    </a:cubicBezTo>
                    <a:cubicBezTo>
                      <a:pt x="266" y="2929"/>
                      <a:pt x="1367" y="3263"/>
                      <a:pt x="2281" y="3587"/>
                    </a:cubicBezTo>
                    <a:cubicBezTo>
                      <a:pt x="2796" y="3888"/>
                      <a:pt x="3467" y="3862"/>
                      <a:pt x="3893" y="3875"/>
                    </a:cubicBezTo>
                    <a:cubicBezTo>
                      <a:pt x="4026" y="3881"/>
                      <a:pt x="4159" y="3883"/>
                      <a:pt x="4293" y="3883"/>
                    </a:cubicBezTo>
                    <a:cubicBezTo>
                      <a:pt x="5172" y="3883"/>
                      <a:pt x="6067" y="3785"/>
                      <a:pt x="6946" y="3777"/>
                    </a:cubicBezTo>
                    <a:cubicBezTo>
                      <a:pt x="8148" y="3769"/>
                      <a:pt x="8979" y="3302"/>
                      <a:pt x="8201" y="2144"/>
                    </a:cubicBezTo>
                    <a:cubicBezTo>
                      <a:pt x="7632" y="1284"/>
                      <a:pt x="6978" y="1065"/>
                      <a:pt x="6244" y="1065"/>
                    </a:cubicBezTo>
                    <a:cubicBezTo>
                      <a:pt x="5731" y="1065"/>
                      <a:pt x="5179" y="1172"/>
                      <a:pt x="4589" y="1243"/>
                    </a:cubicBezTo>
                    <a:cubicBezTo>
                      <a:pt x="4412" y="1264"/>
                      <a:pt x="4249" y="1278"/>
                      <a:pt x="4095" y="1278"/>
                    </a:cubicBezTo>
                    <a:cubicBezTo>
                      <a:pt x="3715" y="1278"/>
                      <a:pt x="3387" y="1194"/>
                      <a:pt x="3040" y="919"/>
                    </a:cubicBezTo>
                    <a:cubicBezTo>
                      <a:pt x="2662" y="626"/>
                      <a:pt x="2432" y="209"/>
                      <a:pt x="1957" y="67"/>
                    </a:cubicBezTo>
                    <a:cubicBezTo>
                      <a:pt x="1806" y="21"/>
                      <a:pt x="1659" y="0"/>
                      <a:pt x="1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785906" y="-808698"/>
                <a:ext cx="4960428" cy="3100713"/>
              </a:xfrm>
              <a:custGeom>
                <a:avLst/>
                <a:gdLst/>
                <a:ahLst/>
                <a:cxnLst/>
                <a:rect l="l" t="t" r="r" b="b"/>
                <a:pathLst>
                  <a:path w="29231" h="18272" extrusionOk="0">
                    <a:moveTo>
                      <a:pt x="22992" y="3838"/>
                    </a:moveTo>
                    <a:cubicBezTo>
                      <a:pt x="22992" y="3839"/>
                      <a:pt x="22991" y="3839"/>
                      <a:pt x="22991" y="3840"/>
                    </a:cubicBezTo>
                    <a:lnTo>
                      <a:pt x="22992" y="3838"/>
                    </a:lnTo>
                    <a:close/>
                    <a:moveTo>
                      <a:pt x="16621" y="9662"/>
                    </a:moveTo>
                    <a:cubicBezTo>
                      <a:pt x="16620" y="9663"/>
                      <a:pt x="16618" y="9663"/>
                      <a:pt x="16618" y="9663"/>
                    </a:cubicBezTo>
                    <a:cubicBezTo>
                      <a:pt x="16619" y="9663"/>
                      <a:pt x="16620" y="9662"/>
                      <a:pt x="16621" y="9662"/>
                    </a:cubicBezTo>
                    <a:close/>
                    <a:moveTo>
                      <a:pt x="8929" y="12873"/>
                    </a:moveTo>
                    <a:lnTo>
                      <a:pt x="8929" y="12873"/>
                    </a:lnTo>
                    <a:cubicBezTo>
                      <a:pt x="8929" y="12873"/>
                      <a:pt x="8931" y="12876"/>
                      <a:pt x="8933" y="12881"/>
                    </a:cubicBezTo>
                    <a:lnTo>
                      <a:pt x="8933" y="12881"/>
                    </a:lnTo>
                    <a:cubicBezTo>
                      <a:pt x="8930" y="12876"/>
                      <a:pt x="8929" y="12873"/>
                      <a:pt x="8929" y="12873"/>
                    </a:cubicBezTo>
                    <a:close/>
                    <a:moveTo>
                      <a:pt x="8306" y="13677"/>
                    </a:moveTo>
                    <a:cubicBezTo>
                      <a:pt x="8306" y="13678"/>
                      <a:pt x="8305" y="13679"/>
                      <a:pt x="8305" y="13680"/>
                    </a:cubicBezTo>
                    <a:cubicBezTo>
                      <a:pt x="8304" y="13681"/>
                      <a:pt x="8304" y="13681"/>
                      <a:pt x="8303" y="13682"/>
                    </a:cubicBezTo>
                    <a:lnTo>
                      <a:pt x="8303" y="13682"/>
                    </a:lnTo>
                    <a:cubicBezTo>
                      <a:pt x="8305" y="13680"/>
                      <a:pt x="8306" y="13679"/>
                      <a:pt x="8306" y="13677"/>
                    </a:cubicBezTo>
                    <a:close/>
                    <a:moveTo>
                      <a:pt x="28858" y="1"/>
                    </a:moveTo>
                    <a:cubicBezTo>
                      <a:pt x="28841" y="116"/>
                      <a:pt x="28792" y="241"/>
                      <a:pt x="28725" y="360"/>
                    </a:cubicBezTo>
                    <a:cubicBezTo>
                      <a:pt x="28659" y="480"/>
                      <a:pt x="28574" y="595"/>
                      <a:pt x="28485" y="706"/>
                    </a:cubicBezTo>
                    <a:cubicBezTo>
                      <a:pt x="28299" y="929"/>
                      <a:pt x="28086" y="1137"/>
                      <a:pt x="27868" y="1332"/>
                    </a:cubicBezTo>
                    <a:cubicBezTo>
                      <a:pt x="27642" y="1532"/>
                      <a:pt x="27411" y="1718"/>
                      <a:pt x="27172" y="1904"/>
                    </a:cubicBezTo>
                    <a:lnTo>
                      <a:pt x="26813" y="2180"/>
                    </a:lnTo>
                    <a:lnTo>
                      <a:pt x="26453" y="2464"/>
                    </a:lnTo>
                    <a:cubicBezTo>
                      <a:pt x="26213" y="2650"/>
                      <a:pt x="25978" y="2828"/>
                      <a:pt x="25729" y="2975"/>
                    </a:cubicBezTo>
                    <a:cubicBezTo>
                      <a:pt x="25481" y="3125"/>
                      <a:pt x="25223" y="3236"/>
                      <a:pt x="24943" y="3303"/>
                    </a:cubicBezTo>
                    <a:cubicBezTo>
                      <a:pt x="24384" y="3445"/>
                      <a:pt x="23771" y="3432"/>
                      <a:pt x="23150" y="3551"/>
                    </a:cubicBezTo>
                    <a:lnTo>
                      <a:pt x="23026" y="3578"/>
                    </a:lnTo>
                    <a:lnTo>
                      <a:pt x="23005" y="3698"/>
                    </a:lnTo>
                    <a:cubicBezTo>
                      <a:pt x="23001" y="3711"/>
                      <a:pt x="22999" y="3724"/>
                      <a:pt x="22998" y="3736"/>
                    </a:cubicBezTo>
                    <a:lnTo>
                      <a:pt x="22998" y="3736"/>
                    </a:lnTo>
                    <a:cubicBezTo>
                      <a:pt x="22722" y="3856"/>
                      <a:pt x="22454" y="4000"/>
                      <a:pt x="22196" y="4151"/>
                    </a:cubicBezTo>
                    <a:cubicBezTo>
                      <a:pt x="21907" y="4319"/>
                      <a:pt x="21633" y="4506"/>
                      <a:pt x="21358" y="4692"/>
                    </a:cubicBezTo>
                    <a:lnTo>
                      <a:pt x="20555" y="5247"/>
                    </a:lnTo>
                    <a:cubicBezTo>
                      <a:pt x="20288" y="5429"/>
                      <a:pt x="20026" y="5593"/>
                      <a:pt x="19764" y="5708"/>
                    </a:cubicBezTo>
                    <a:cubicBezTo>
                      <a:pt x="19631" y="5766"/>
                      <a:pt x="19502" y="5810"/>
                      <a:pt x="19373" y="5837"/>
                    </a:cubicBezTo>
                    <a:cubicBezTo>
                      <a:pt x="19240" y="5864"/>
                      <a:pt x="19090" y="5882"/>
                      <a:pt x="18925" y="5899"/>
                    </a:cubicBezTo>
                    <a:cubicBezTo>
                      <a:pt x="18756" y="5921"/>
                      <a:pt x="18574" y="5948"/>
                      <a:pt x="18375" y="6005"/>
                    </a:cubicBezTo>
                    <a:cubicBezTo>
                      <a:pt x="18277" y="6037"/>
                      <a:pt x="18175" y="6073"/>
                      <a:pt x="18078" y="6122"/>
                    </a:cubicBezTo>
                    <a:cubicBezTo>
                      <a:pt x="17976" y="6175"/>
                      <a:pt x="17886" y="6237"/>
                      <a:pt x="17806" y="6294"/>
                    </a:cubicBezTo>
                    <a:cubicBezTo>
                      <a:pt x="17652" y="6414"/>
                      <a:pt x="17527" y="6534"/>
                      <a:pt x="17403" y="6650"/>
                    </a:cubicBezTo>
                    <a:lnTo>
                      <a:pt x="17230" y="6814"/>
                    </a:lnTo>
                    <a:cubicBezTo>
                      <a:pt x="17163" y="6876"/>
                      <a:pt x="17093" y="6943"/>
                      <a:pt x="17021" y="7023"/>
                    </a:cubicBezTo>
                    <a:cubicBezTo>
                      <a:pt x="16950" y="7107"/>
                      <a:pt x="16870" y="7213"/>
                      <a:pt x="16812" y="7359"/>
                    </a:cubicBezTo>
                    <a:cubicBezTo>
                      <a:pt x="16786" y="7431"/>
                      <a:pt x="16768" y="7506"/>
                      <a:pt x="16755" y="7577"/>
                    </a:cubicBezTo>
                    <a:cubicBezTo>
                      <a:pt x="16746" y="7644"/>
                      <a:pt x="16741" y="7705"/>
                      <a:pt x="16741" y="7759"/>
                    </a:cubicBezTo>
                    <a:cubicBezTo>
                      <a:pt x="16737" y="7870"/>
                      <a:pt x="16741" y="7955"/>
                      <a:pt x="16746" y="8035"/>
                    </a:cubicBezTo>
                    <a:lnTo>
                      <a:pt x="16755" y="8269"/>
                    </a:lnTo>
                    <a:cubicBezTo>
                      <a:pt x="16755" y="8345"/>
                      <a:pt x="16755" y="8416"/>
                      <a:pt x="16751" y="8465"/>
                    </a:cubicBezTo>
                    <a:cubicBezTo>
                      <a:pt x="16741" y="8514"/>
                      <a:pt x="16733" y="8541"/>
                      <a:pt x="16728" y="8541"/>
                    </a:cubicBezTo>
                    <a:cubicBezTo>
                      <a:pt x="16728" y="8541"/>
                      <a:pt x="16729" y="8539"/>
                      <a:pt x="16729" y="8539"/>
                    </a:cubicBezTo>
                    <a:lnTo>
                      <a:pt x="16729" y="8539"/>
                    </a:lnTo>
                    <a:cubicBezTo>
                      <a:pt x="16728" y="8539"/>
                      <a:pt x="16726" y="8540"/>
                      <a:pt x="16720" y="8545"/>
                    </a:cubicBezTo>
                    <a:cubicBezTo>
                      <a:pt x="16702" y="8558"/>
                      <a:pt x="16671" y="8576"/>
                      <a:pt x="16618" y="8598"/>
                    </a:cubicBezTo>
                    <a:lnTo>
                      <a:pt x="16599" y="8607"/>
                    </a:lnTo>
                    <a:lnTo>
                      <a:pt x="16577" y="8615"/>
                    </a:lnTo>
                    <a:lnTo>
                      <a:pt x="16528" y="8633"/>
                    </a:lnTo>
                    <a:lnTo>
                      <a:pt x="16427" y="8668"/>
                    </a:lnTo>
                    <a:lnTo>
                      <a:pt x="16302" y="8709"/>
                    </a:lnTo>
                    <a:cubicBezTo>
                      <a:pt x="16284" y="8713"/>
                      <a:pt x="16245" y="8731"/>
                      <a:pt x="16218" y="8740"/>
                    </a:cubicBezTo>
                    <a:cubicBezTo>
                      <a:pt x="16200" y="8748"/>
                      <a:pt x="16182" y="8758"/>
                      <a:pt x="16165" y="8766"/>
                    </a:cubicBezTo>
                    <a:lnTo>
                      <a:pt x="16134" y="8780"/>
                    </a:lnTo>
                    <a:lnTo>
                      <a:pt x="16102" y="8797"/>
                    </a:lnTo>
                    <a:cubicBezTo>
                      <a:pt x="16081" y="8811"/>
                      <a:pt x="16058" y="8824"/>
                      <a:pt x="16036" y="8842"/>
                    </a:cubicBezTo>
                    <a:cubicBezTo>
                      <a:pt x="16014" y="8860"/>
                      <a:pt x="15991" y="8877"/>
                      <a:pt x="15969" y="8895"/>
                    </a:cubicBezTo>
                    <a:cubicBezTo>
                      <a:pt x="15948" y="8918"/>
                      <a:pt x="15929" y="8935"/>
                      <a:pt x="15911" y="8957"/>
                    </a:cubicBezTo>
                    <a:lnTo>
                      <a:pt x="15885" y="8988"/>
                    </a:lnTo>
                    <a:lnTo>
                      <a:pt x="15862" y="9020"/>
                    </a:lnTo>
                    <a:cubicBezTo>
                      <a:pt x="15850" y="9037"/>
                      <a:pt x="15836" y="9059"/>
                      <a:pt x="15823" y="9077"/>
                    </a:cubicBezTo>
                    <a:lnTo>
                      <a:pt x="15792" y="9131"/>
                    </a:lnTo>
                    <a:cubicBezTo>
                      <a:pt x="15774" y="9170"/>
                      <a:pt x="15761" y="9197"/>
                      <a:pt x="15747" y="9223"/>
                    </a:cubicBezTo>
                    <a:cubicBezTo>
                      <a:pt x="15703" y="9340"/>
                      <a:pt x="15672" y="9428"/>
                      <a:pt x="15649" y="9512"/>
                    </a:cubicBezTo>
                    <a:cubicBezTo>
                      <a:pt x="15557" y="9823"/>
                      <a:pt x="15463" y="10120"/>
                      <a:pt x="15352" y="10409"/>
                    </a:cubicBezTo>
                    <a:cubicBezTo>
                      <a:pt x="15299" y="10551"/>
                      <a:pt x="15237" y="10692"/>
                      <a:pt x="15175" y="10825"/>
                    </a:cubicBezTo>
                    <a:cubicBezTo>
                      <a:pt x="15112" y="10964"/>
                      <a:pt x="15046" y="11097"/>
                      <a:pt x="14975" y="11225"/>
                    </a:cubicBezTo>
                    <a:cubicBezTo>
                      <a:pt x="14904" y="11354"/>
                      <a:pt x="14824" y="11478"/>
                      <a:pt x="14744" y="11594"/>
                    </a:cubicBezTo>
                    <a:cubicBezTo>
                      <a:pt x="14660" y="11714"/>
                      <a:pt x="14567" y="11833"/>
                      <a:pt x="14483" y="11923"/>
                    </a:cubicBezTo>
                    <a:cubicBezTo>
                      <a:pt x="14309" y="12113"/>
                      <a:pt x="14105" y="12269"/>
                      <a:pt x="13865" y="12380"/>
                    </a:cubicBezTo>
                    <a:cubicBezTo>
                      <a:pt x="13446" y="12579"/>
                      <a:pt x="12942" y="12658"/>
                      <a:pt x="12416" y="12658"/>
                    </a:cubicBezTo>
                    <a:cubicBezTo>
                      <a:pt x="12347" y="12658"/>
                      <a:pt x="12279" y="12657"/>
                      <a:pt x="12210" y="12654"/>
                    </a:cubicBezTo>
                    <a:cubicBezTo>
                      <a:pt x="12134" y="12650"/>
                      <a:pt x="12060" y="12650"/>
                      <a:pt x="11984" y="12642"/>
                    </a:cubicBezTo>
                    <a:lnTo>
                      <a:pt x="11868" y="12632"/>
                    </a:lnTo>
                    <a:lnTo>
                      <a:pt x="11824" y="12632"/>
                    </a:lnTo>
                    <a:cubicBezTo>
                      <a:pt x="11822" y="12632"/>
                      <a:pt x="11822" y="12631"/>
                      <a:pt x="11823" y="12630"/>
                    </a:cubicBezTo>
                    <a:lnTo>
                      <a:pt x="11823" y="12630"/>
                    </a:lnTo>
                    <a:cubicBezTo>
                      <a:pt x="11823" y="12630"/>
                      <a:pt x="11823" y="12630"/>
                      <a:pt x="11823" y="12630"/>
                    </a:cubicBezTo>
                    <a:cubicBezTo>
                      <a:pt x="11825" y="12630"/>
                      <a:pt x="11826" y="12629"/>
                      <a:pt x="11824" y="12628"/>
                    </a:cubicBezTo>
                    <a:lnTo>
                      <a:pt x="11824" y="12628"/>
                    </a:lnTo>
                    <a:cubicBezTo>
                      <a:pt x="11824" y="12628"/>
                      <a:pt x="11823" y="12629"/>
                      <a:pt x="11823" y="12630"/>
                    </a:cubicBezTo>
                    <a:lnTo>
                      <a:pt x="11823" y="12630"/>
                    </a:lnTo>
                    <a:cubicBezTo>
                      <a:pt x="11820" y="12629"/>
                      <a:pt x="11815" y="12628"/>
                      <a:pt x="11815" y="12628"/>
                    </a:cubicBezTo>
                    <a:cubicBezTo>
                      <a:pt x="11771" y="12619"/>
                      <a:pt x="11695" y="12597"/>
                      <a:pt x="11624" y="12575"/>
                    </a:cubicBezTo>
                    <a:lnTo>
                      <a:pt x="11402" y="12503"/>
                    </a:lnTo>
                    <a:cubicBezTo>
                      <a:pt x="11091" y="12402"/>
                      <a:pt x="10776" y="12295"/>
                      <a:pt x="10448" y="12202"/>
                    </a:cubicBezTo>
                    <a:cubicBezTo>
                      <a:pt x="10120" y="12109"/>
                      <a:pt x="9782" y="12020"/>
                      <a:pt x="9405" y="11976"/>
                    </a:cubicBezTo>
                    <a:cubicBezTo>
                      <a:pt x="9302" y="11966"/>
                      <a:pt x="9195" y="11958"/>
                      <a:pt x="9081" y="11958"/>
                    </a:cubicBezTo>
                    <a:cubicBezTo>
                      <a:pt x="8984" y="11958"/>
                      <a:pt x="8882" y="11964"/>
                      <a:pt x="8770" y="11980"/>
                    </a:cubicBezTo>
                    <a:cubicBezTo>
                      <a:pt x="8739" y="11989"/>
                      <a:pt x="8708" y="11993"/>
                      <a:pt x="8677" y="11997"/>
                    </a:cubicBezTo>
                    <a:cubicBezTo>
                      <a:pt x="8641" y="12011"/>
                      <a:pt x="8606" y="12020"/>
                      <a:pt x="8575" y="12029"/>
                    </a:cubicBezTo>
                    <a:lnTo>
                      <a:pt x="8522" y="12046"/>
                    </a:lnTo>
                    <a:lnTo>
                      <a:pt x="8469" y="12073"/>
                    </a:lnTo>
                    <a:cubicBezTo>
                      <a:pt x="8428" y="12091"/>
                      <a:pt x="8393" y="12104"/>
                      <a:pt x="8358" y="12126"/>
                    </a:cubicBezTo>
                    <a:cubicBezTo>
                      <a:pt x="8207" y="12216"/>
                      <a:pt x="8060" y="12380"/>
                      <a:pt x="7985" y="12556"/>
                    </a:cubicBezTo>
                    <a:cubicBezTo>
                      <a:pt x="7953" y="12642"/>
                      <a:pt x="7926" y="12734"/>
                      <a:pt x="7922" y="12810"/>
                    </a:cubicBezTo>
                    <a:cubicBezTo>
                      <a:pt x="7918" y="12849"/>
                      <a:pt x="7914" y="12886"/>
                      <a:pt x="7914" y="12929"/>
                    </a:cubicBezTo>
                    <a:cubicBezTo>
                      <a:pt x="7918" y="12983"/>
                      <a:pt x="7922" y="13041"/>
                      <a:pt x="7932" y="13089"/>
                    </a:cubicBezTo>
                    <a:cubicBezTo>
                      <a:pt x="7953" y="13191"/>
                      <a:pt x="7989" y="13275"/>
                      <a:pt x="8024" y="13343"/>
                    </a:cubicBezTo>
                    <a:cubicBezTo>
                      <a:pt x="8060" y="13414"/>
                      <a:pt x="8096" y="13462"/>
                      <a:pt x="8127" y="13507"/>
                    </a:cubicBezTo>
                    <a:cubicBezTo>
                      <a:pt x="8189" y="13595"/>
                      <a:pt x="8238" y="13654"/>
                      <a:pt x="8264" y="13693"/>
                    </a:cubicBezTo>
                    <a:cubicBezTo>
                      <a:pt x="8267" y="13697"/>
                      <a:pt x="8270" y="13701"/>
                      <a:pt x="8272" y="13704"/>
                    </a:cubicBezTo>
                    <a:lnTo>
                      <a:pt x="8272" y="13704"/>
                    </a:lnTo>
                    <a:cubicBezTo>
                      <a:pt x="8256" y="13714"/>
                      <a:pt x="8234" y="13724"/>
                      <a:pt x="8211" y="13734"/>
                    </a:cubicBezTo>
                    <a:cubicBezTo>
                      <a:pt x="8162" y="13755"/>
                      <a:pt x="8109" y="13773"/>
                      <a:pt x="8047" y="13791"/>
                    </a:cubicBezTo>
                    <a:cubicBezTo>
                      <a:pt x="7922" y="13830"/>
                      <a:pt x="7776" y="13857"/>
                      <a:pt x="7612" y="13888"/>
                    </a:cubicBezTo>
                    <a:lnTo>
                      <a:pt x="7483" y="13910"/>
                    </a:lnTo>
                    <a:cubicBezTo>
                      <a:pt x="7439" y="13920"/>
                      <a:pt x="7390" y="13933"/>
                      <a:pt x="7346" y="13941"/>
                    </a:cubicBezTo>
                    <a:cubicBezTo>
                      <a:pt x="7256" y="13968"/>
                      <a:pt x="7160" y="13990"/>
                      <a:pt x="7043" y="14039"/>
                    </a:cubicBezTo>
                    <a:cubicBezTo>
                      <a:pt x="6986" y="14062"/>
                      <a:pt x="6920" y="14092"/>
                      <a:pt x="6853" y="14137"/>
                    </a:cubicBezTo>
                    <a:cubicBezTo>
                      <a:pt x="6787" y="14181"/>
                      <a:pt x="6711" y="14244"/>
                      <a:pt x="6658" y="14310"/>
                    </a:cubicBezTo>
                    <a:cubicBezTo>
                      <a:pt x="6627" y="14346"/>
                      <a:pt x="6609" y="14377"/>
                      <a:pt x="6586" y="14408"/>
                    </a:cubicBezTo>
                    <a:cubicBezTo>
                      <a:pt x="6568" y="14439"/>
                      <a:pt x="6556" y="14465"/>
                      <a:pt x="6537" y="14492"/>
                    </a:cubicBezTo>
                    <a:lnTo>
                      <a:pt x="6502" y="14563"/>
                    </a:lnTo>
                    <a:lnTo>
                      <a:pt x="6476" y="14625"/>
                    </a:lnTo>
                    <a:cubicBezTo>
                      <a:pt x="6445" y="14696"/>
                      <a:pt x="6414" y="14758"/>
                      <a:pt x="6382" y="14816"/>
                    </a:cubicBezTo>
                    <a:cubicBezTo>
                      <a:pt x="6343" y="14891"/>
                      <a:pt x="6338" y="14900"/>
                      <a:pt x="6298" y="14949"/>
                    </a:cubicBezTo>
                    <a:cubicBezTo>
                      <a:pt x="6232" y="15033"/>
                      <a:pt x="6111" y="15140"/>
                      <a:pt x="5978" y="15278"/>
                    </a:cubicBezTo>
                    <a:cubicBezTo>
                      <a:pt x="5912" y="15348"/>
                      <a:pt x="5837" y="15433"/>
                      <a:pt x="5769" y="15535"/>
                    </a:cubicBezTo>
                    <a:cubicBezTo>
                      <a:pt x="5708" y="15633"/>
                      <a:pt x="5659" y="15731"/>
                      <a:pt x="5624" y="15823"/>
                    </a:cubicBezTo>
                    <a:cubicBezTo>
                      <a:pt x="5548" y="16010"/>
                      <a:pt x="5508" y="16170"/>
                      <a:pt x="5464" y="16290"/>
                    </a:cubicBezTo>
                    <a:cubicBezTo>
                      <a:pt x="5450" y="16321"/>
                      <a:pt x="5441" y="16348"/>
                      <a:pt x="5429" y="16370"/>
                    </a:cubicBezTo>
                    <a:cubicBezTo>
                      <a:pt x="5419" y="16391"/>
                      <a:pt x="5410" y="16414"/>
                      <a:pt x="5392" y="16436"/>
                    </a:cubicBezTo>
                    <a:lnTo>
                      <a:pt x="5349" y="16503"/>
                    </a:lnTo>
                    <a:lnTo>
                      <a:pt x="5286" y="16569"/>
                    </a:lnTo>
                    <a:cubicBezTo>
                      <a:pt x="5202" y="16658"/>
                      <a:pt x="5099" y="16751"/>
                      <a:pt x="4980" y="16827"/>
                    </a:cubicBezTo>
                    <a:cubicBezTo>
                      <a:pt x="4869" y="16911"/>
                      <a:pt x="4736" y="16982"/>
                      <a:pt x="4603" y="17053"/>
                    </a:cubicBezTo>
                    <a:cubicBezTo>
                      <a:pt x="4337" y="17190"/>
                      <a:pt x="4048" y="17302"/>
                      <a:pt x="3755" y="17399"/>
                    </a:cubicBezTo>
                    <a:cubicBezTo>
                      <a:pt x="3604" y="17448"/>
                      <a:pt x="3458" y="17493"/>
                      <a:pt x="3307" y="17528"/>
                    </a:cubicBezTo>
                    <a:cubicBezTo>
                      <a:pt x="3160" y="17563"/>
                      <a:pt x="3009" y="17590"/>
                      <a:pt x="2854" y="17616"/>
                    </a:cubicBezTo>
                    <a:cubicBezTo>
                      <a:pt x="2543" y="17661"/>
                      <a:pt x="2228" y="17688"/>
                      <a:pt x="1918" y="17696"/>
                    </a:cubicBezTo>
                    <a:cubicBezTo>
                      <a:pt x="1611" y="17696"/>
                      <a:pt x="1301" y="17679"/>
                      <a:pt x="1012" y="17603"/>
                    </a:cubicBezTo>
                    <a:cubicBezTo>
                      <a:pt x="728" y="17536"/>
                      <a:pt x="466" y="17403"/>
                      <a:pt x="328" y="17190"/>
                    </a:cubicBezTo>
                    <a:lnTo>
                      <a:pt x="0" y="17364"/>
                    </a:lnTo>
                    <a:cubicBezTo>
                      <a:pt x="89" y="17546"/>
                      <a:pt x="226" y="17696"/>
                      <a:pt x="382" y="17808"/>
                    </a:cubicBezTo>
                    <a:cubicBezTo>
                      <a:pt x="537" y="17923"/>
                      <a:pt x="705" y="17999"/>
                      <a:pt x="875" y="18060"/>
                    </a:cubicBezTo>
                    <a:cubicBezTo>
                      <a:pt x="1211" y="18181"/>
                      <a:pt x="1558" y="18229"/>
                      <a:pt x="1900" y="18255"/>
                    </a:cubicBezTo>
                    <a:cubicBezTo>
                      <a:pt x="2046" y="18267"/>
                      <a:pt x="2190" y="18272"/>
                      <a:pt x="2334" y="18272"/>
                    </a:cubicBezTo>
                    <a:cubicBezTo>
                      <a:pt x="2531" y="18272"/>
                      <a:pt x="2728" y="18262"/>
                      <a:pt x="2925" y="18247"/>
                    </a:cubicBezTo>
                    <a:cubicBezTo>
                      <a:pt x="3094" y="18234"/>
                      <a:pt x="3266" y="18216"/>
                      <a:pt x="3440" y="18185"/>
                    </a:cubicBezTo>
                    <a:cubicBezTo>
                      <a:pt x="3612" y="18158"/>
                      <a:pt x="3778" y="18118"/>
                      <a:pt x="3946" y="18078"/>
                    </a:cubicBezTo>
                    <a:cubicBezTo>
                      <a:pt x="4278" y="17994"/>
                      <a:pt x="4607" y="17888"/>
                      <a:pt x="4931" y="17745"/>
                    </a:cubicBezTo>
                    <a:cubicBezTo>
                      <a:pt x="5095" y="17669"/>
                      <a:pt x="5255" y="17595"/>
                      <a:pt x="5410" y="17493"/>
                    </a:cubicBezTo>
                    <a:cubicBezTo>
                      <a:pt x="5570" y="17399"/>
                      <a:pt x="5726" y="17284"/>
                      <a:pt x="5872" y="17146"/>
                    </a:cubicBezTo>
                    <a:lnTo>
                      <a:pt x="5978" y="17030"/>
                    </a:lnTo>
                    <a:cubicBezTo>
                      <a:pt x="6014" y="16991"/>
                      <a:pt x="6050" y="16946"/>
                      <a:pt x="6080" y="16903"/>
                    </a:cubicBezTo>
                    <a:cubicBezTo>
                      <a:pt x="6116" y="16862"/>
                      <a:pt x="6148" y="16809"/>
                      <a:pt x="6174" y="16760"/>
                    </a:cubicBezTo>
                    <a:cubicBezTo>
                      <a:pt x="6201" y="16711"/>
                      <a:pt x="6222" y="16667"/>
                      <a:pt x="6245" y="16618"/>
                    </a:cubicBezTo>
                    <a:cubicBezTo>
                      <a:pt x="6324" y="16436"/>
                      <a:pt x="6373" y="16280"/>
                      <a:pt x="6427" y="16165"/>
                    </a:cubicBezTo>
                    <a:cubicBezTo>
                      <a:pt x="6453" y="16108"/>
                      <a:pt x="6480" y="16059"/>
                      <a:pt x="6507" y="16024"/>
                    </a:cubicBezTo>
                    <a:cubicBezTo>
                      <a:pt x="6529" y="15987"/>
                      <a:pt x="6564" y="15952"/>
                      <a:pt x="6613" y="15903"/>
                    </a:cubicBezTo>
                    <a:cubicBezTo>
                      <a:pt x="6707" y="15811"/>
                      <a:pt x="6844" y="15704"/>
                      <a:pt x="6986" y="15544"/>
                    </a:cubicBezTo>
                    <a:cubicBezTo>
                      <a:pt x="7026" y="15504"/>
                      <a:pt x="7062" y="15459"/>
                      <a:pt x="7097" y="15406"/>
                    </a:cubicBezTo>
                    <a:cubicBezTo>
                      <a:pt x="7137" y="15344"/>
                      <a:pt x="7154" y="15313"/>
                      <a:pt x="7181" y="15268"/>
                    </a:cubicBezTo>
                    <a:cubicBezTo>
                      <a:pt x="7230" y="15189"/>
                      <a:pt x="7275" y="15100"/>
                      <a:pt x="7314" y="15029"/>
                    </a:cubicBezTo>
                    <a:cubicBezTo>
                      <a:pt x="7346" y="14961"/>
                      <a:pt x="7374" y="14916"/>
                      <a:pt x="7377" y="14916"/>
                    </a:cubicBezTo>
                    <a:lnTo>
                      <a:pt x="7377" y="14916"/>
                    </a:lnTo>
                    <a:cubicBezTo>
                      <a:pt x="7377" y="14916"/>
                      <a:pt x="7377" y="14917"/>
                      <a:pt x="7377" y="14918"/>
                    </a:cubicBezTo>
                    <a:cubicBezTo>
                      <a:pt x="7377" y="14918"/>
                      <a:pt x="7373" y="14922"/>
                      <a:pt x="7373" y="14927"/>
                    </a:cubicBezTo>
                    <a:cubicBezTo>
                      <a:pt x="7367" y="14927"/>
                      <a:pt x="7367" y="14932"/>
                      <a:pt x="7367" y="14932"/>
                    </a:cubicBezTo>
                    <a:cubicBezTo>
                      <a:pt x="7367" y="14932"/>
                      <a:pt x="7377" y="14927"/>
                      <a:pt x="7394" y="14922"/>
                    </a:cubicBezTo>
                    <a:cubicBezTo>
                      <a:pt x="7430" y="14910"/>
                      <a:pt x="7492" y="14891"/>
                      <a:pt x="7563" y="14879"/>
                    </a:cubicBezTo>
                    <a:cubicBezTo>
                      <a:pt x="7594" y="14869"/>
                      <a:pt x="7629" y="14865"/>
                      <a:pt x="7666" y="14861"/>
                    </a:cubicBezTo>
                    <a:lnTo>
                      <a:pt x="7776" y="14842"/>
                    </a:lnTo>
                    <a:cubicBezTo>
                      <a:pt x="7936" y="14816"/>
                      <a:pt x="8113" y="14789"/>
                      <a:pt x="8305" y="14740"/>
                    </a:cubicBezTo>
                    <a:cubicBezTo>
                      <a:pt x="8397" y="14719"/>
                      <a:pt x="8500" y="14687"/>
                      <a:pt x="8602" y="14643"/>
                    </a:cubicBezTo>
                    <a:cubicBezTo>
                      <a:pt x="8628" y="14634"/>
                      <a:pt x="8655" y="14621"/>
                      <a:pt x="8682" y="14607"/>
                    </a:cubicBezTo>
                    <a:cubicBezTo>
                      <a:pt x="8708" y="14594"/>
                      <a:pt x="8735" y="14580"/>
                      <a:pt x="8762" y="14563"/>
                    </a:cubicBezTo>
                    <a:lnTo>
                      <a:pt x="8846" y="14514"/>
                    </a:lnTo>
                    <a:cubicBezTo>
                      <a:pt x="8877" y="14496"/>
                      <a:pt x="8903" y="14474"/>
                      <a:pt x="8934" y="14453"/>
                    </a:cubicBezTo>
                    <a:cubicBezTo>
                      <a:pt x="8961" y="14430"/>
                      <a:pt x="8987" y="14404"/>
                      <a:pt x="9018" y="14373"/>
                    </a:cubicBezTo>
                    <a:cubicBezTo>
                      <a:pt x="9045" y="14346"/>
                      <a:pt x="9072" y="14319"/>
                      <a:pt x="9098" y="14283"/>
                    </a:cubicBezTo>
                    <a:cubicBezTo>
                      <a:pt x="9125" y="14248"/>
                      <a:pt x="9151" y="14213"/>
                      <a:pt x="9174" y="14177"/>
                    </a:cubicBezTo>
                    <a:cubicBezTo>
                      <a:pt x="9196" y="14137"/>
                      <a:pt x="9214" y="14092"/>
                      <a:pt x="9231" y="14053"/>
                    </a:cubicBezTo>
                    <a:cubicBezTo>
                      <a:pt x="9249" y="14008"/>
                      <a:pt x="9258" y="13968"/>
                      <a:pt x="9268" y="13928"/>
                    </a:cubicBezTo>
                    <a:cubicBezTo>
                      <a:pt x="9280" y="13888"/>
                      <a:pt x="9290" y="13849"/>
                      <a:pt x="9290" y="13804"/>
                    </a:cubicBezTo>
                    <a:cubicBezTo>
                      <a:pt x="9303" y="13715"/>
                      <a:pt x="9298" y="13622"/>
                      <a:pt x="9280" y="13533"/>
                    </a:cubicBezTo>
                    <a:cubicBezTo>
                      <a:pt x="9249" y="13361"/>
                      <a:pt x="9170" y="13222"/>
                      <a:pt x="9108" y="13125"/>
                    </a:cubicBezTo>
                    <a:cubicBezTo>
                      <a:pt x="9075" y="13080"/>
                      <a:pt x="9046" y="13039"/>
                      <a:pt x="9020" y="13005"/>
                    </a:cubicBezTo>
                    <a:lnTo>
                      <a:pt x="9020" y="13005"/>
                    </a:lnTo>
                    <a:cubicBezTo>
                      <a:pt x="9023" y="13005"/>
                      <a:pt x="9026" y="13005"/>
                      <a:pt x="9029" y="13005"/>
                    </a:cubicBezTo>
                    <a:cubicBezTo>
                      <a:pt x="9099" y="13005"/>
                      <a:pt x="9187" y="13011"/>
                      <a:pt x="9276" y="13023"/>
                    </a:cubicBezTo>
                    <a:cubicBezTo>
                      <a:pt x="9551" y="13062"/>
                      <a:pt x="9849" y="13138"/>
                      <a:pt x="10146" y="13228"/>
                    </a:cubicBezTo>
                    <a:cubicBezTo>
                      <a:pt x="10448" y="13316"/>
                      <a:pt x="10745" y="13422"/>
                      <a:pt x="11060" y="13529"/>
                    </a:cubicBezTo>
                    <a:lnTo>
                      <a:pt x="11304" y="13609"/>
                    </a:lnTo>
                    <a:cubicBezTo>
                      <a:pt x="11388" y="13631"/>
                      <a:pt x="11468" y="13658"/>
                      <a:pt x="11589" y="13685"/>
                    </a:cubicBezTo>
                    <a:cubicBezTo>
                      <a:pt x="11601" y="13689"/>
                      <a:pt x="11611" y="13693"/>
                      <a:pt x="11633" y="13697"/>
                    </a:cubicBezTo>
                    <a:lnTo>
                      <a:pt x="11695" y="13707"/>
                    </a:lnTo>
                    <a:lnTo>
                      <a:pt x="11726" y="13707"/>
                    </a:lnTo>
                    <a:lnTo>
                      <a:pt x="11744" y="13711"/>
                    </a:lnTo>
                    <a:lnTo>
                      <a:pt x="11775" y="13711"/>
                    </a:lnTo>
                    <a:lnTo>
                      <a:pt x="11904" y="13724"/>
                    </a:lnTo>
                    <a:cubicBezTo>
                      <a:pt x="11992" y="13728"/>
                      <a:pt x="12081" y="13734"/>
                      <a:pt x="12170" y="13738"/>
                    </a:cubicBezTo>
                    <a:cubicBezTo>
                      <a:pt x="12260" y="13741"/>
                      <a:pt x="12351" y="13743"/>
                      <a:pt x="12442" y="13743"/>
                    </a:cubicBezTo>
                    <a:cubicBezTo>
                      <a:pt x="12706" y="13743"/>
                      <a:pt x="12974" y="13727"/>
                      <a:pt x="13248" y="13685"/>
                    </a:cubicBezTo>
                    <a:cubicBezTo>
                      <a:pt x="13613" y="13631"/>
                      <a:pt x="13985" y="13525"/>
                      <a:pt x="14336" y="13355"/>
                    </a:cubicBezTo>
                    <a:cubicBezTo>
                      <a:pt x="14691" y="13187"/>
                      <a:pt x="15020" y="12943"/>
                      <a:pt x="15282" y="12646"/>
                    </a:cubicBezTo>
                    <a:cubicBezTo>
                      <a:pt x="15419" y="12495"/>
                      <a:pt x="15526" y="12353"/>
                      <a:pt x="15628" y="12202"/>
                    </a:cubicBezTo>
                    <a:cubicBezTo>
                      <a:pt x="15725" y="12050"/>
                      <a:pt x="15823" y="11896"/>
                      <a:pt x="15907" y="11736"/>
                    </a:cubicBezTo>
                    <a:cubicBezTo>
                      <a:pt x="16253" y="11106"/>
                      <a:pt x="16458" y="10431"/>
                      <a:pt x="16630" y="9797"/>
                    </a:cubicBezTo>
                    <a:cubicBezTo>
                      <a:pt x="16645" y="9734"/>
                      <a:pt x="16663" y="9678"/>
                      <a:pt x="16676" y="9638"/>
                    </a:cubicBezTo>
                    <a:lnTo>
                      <a:pt x="16676" y="9638"/>
                    </a:lnTo>
                    <a:lnTo>
                      <a:pt x="16755" y="9610"/>
                    </a:lnTo>
                    <a:lnTo>
                      <a:pt x="16884" y="9561"/>
                    </a:lnTo>
                    <a:lnTo>
                      <a:pt x="16950" y="9534"/>
                    </a:lnTo>
                    <a:lnTo>
                      <a:pt x="16981" y="9521"/>
                    </a:lnTo>
                    <a:lnTo>
                      <a:pt x="17021" y="9504"/>
                    </a:lnTo>
                    <a:cubicBezTo>
                      <a:pt x="17119" y="9459"/>
                      <a:pt x="17230" y="9401"/>
                      <a:pt x="17341" y="9308"/>
                    </a:cubicBezTo>
                    <a:cubicBezTo>
                      <a:pt x="17452" y="9219"/>
                      <a:pt x="17562" y="9077"/>
                      <a:pt x="17625" y="8930"/>
                    </a:cubicBezTo>
                    <a:cubicBezTo>
                      <a:pt x="17687" y="8780"/>
                      <a:pt x="17705" y="8642"/>
                      <a:pt x="17709" y="8531"/>
                    </a:cubicBezTo>
                    <a:cubicBezTo>
                      <a:pt x="17718" y="8416"/>
                      <a:pt x="17709" y="8322"/>
                      <a:pt x="17705" y="8234"/>
                    </a:cubicBezTo>
                    <a:cubicBezTo>
                      <a:pt x="17700" y="8145"/>
                      <a:pt x="17691" y="8061"/>
                      <a:pt x="17687" y="7981"/>
                    </a:cubicBezTo>
                    <a:cubicBezTo>
                      <a:pt x="17678" y="7896"/>
                      <a:pt x="17673" y="7822"/>
                      <a:pt x="17673" y="7768"/>
                    </a:cubicBezTo>
                    <a:cubicBezTo>
                      <a:pt x="17669" y="7710"/>
                      <a:pt x="17673" y="7693"/>
                      <a:pt x="17673" y="7683"/>
                    </a:cubicBezTo>
                    <a:cubicBezTo>
                      <a:pt x="17673" y="7675"/>
                      <a:pt x="17687" y="7648"/>
                      <a:pt x="17722" y="7603"/>
                    </a:cubicBezTo>
                    <a:cubicBezTo>
                      <a:pt x="17753" y="7560"/>
                      <a:pt x="17802" y="7511"/>
                      <a:pt x="17851" y="7462"/>
                    </a:cubicBezTo>
                    <a:lnTo>
                      <a:pt x="18029" y="7279"/>
                    </a:lnTo>
                    <a:cubicBezTo>
                      <a:pt x="18140" y="7164"/>
                      <a:pt x="18246" y="7058"/>
                      <a:pt x="18348" y="6974"/>
                    </a:cubicBezTo>
                    <a:cubicBezTo>
                      <a:pt x="18397" y="6929"/>
                      <a:pt x="18441" y="6894"/>
                      <a:pt x="18482" y="6871"/>
                    </a:cubicBezTo>
                    <a:cubicBezTo>
                      <a:pt x="18525" y="6845"/>
                      <a:pt x="18579" y="6818"/>
                      <a:pt x="18637" y="6796"/>
                    </a:cubicBezTo>
                    <a:cubicBezTo>
                      <a:pt x="18748" y="6756"/>
                      <a:pt x="18890" y="6724"/>
                      <a:pt x="19045" y="6694"/>
                    </a:cubicBezTo>
                    <a:cubicBezTo>
                      <a:pt x="19201" y="6667"/>
                      <a:pt x="19373" y="6636"/>
                      <a:pt x="19560" y="6587"/>
                    </a:cubicBezTo>
                    <a:cubicBezTo>
                      <a:pt x="19746" y="6534"/>
                      <a:pt x="19924" y="6458"/>
                      <a:pt x="20088" y="6374"/>
                    </a:cubicBezTo>
                    <a:cubicBezTo>
                      <a:pt x="20412" y="6206"/>
                      <a:pt x="20688" y="5993"/>
                      <a:pt x="20949" y="5784"/>
                    </a:cubicBezTo>
                    <a:cubicBezTo>
                      <a:pt x="21206" y="5571"/>
                      <a:pt x="21460" y="5362"/>
                      <a:pt x="21708" y="5159"/>
                    </a:cubicBezTo>
                    <a:cubicBezTo>
                      <a:pt x="21956" y="4950"/>
                      <a:pt x="22210" y="4745"/>
                      <a:pt x="22467" y="4559"/>
                    </a:cubicBezTo>
                    <a:cubicBezTo>
                      <a:pt x="22720" y="4364"/>
                      <a:pt x="22986" y="4190"/>
                      <a:pt x="23261" y="4026"/>
                    </a:cubicBezTo>
                    <a:lnTo>
                      <a:pt x="23355" y="3973"/>
                    </a:lnTo>
                    <a:lnTo>
                      <a:pt x="23362" y="3895"/>
                    </a:lnTo>
                    <a:lnTo>
                      <a:pt x="23362" y="3895"/>
                    </a:lnTo>
                    <a:cubicBezTo>
                      <a:pt x="23603" y="3856"/>
                      <a:pt x="23853" y="3831"/>
                      <a:pt x="24105" y="3809"/>
                    </a:cubicBezTo>
                    <a:cubicBezTo>
                      <a:pt x="24411" y="3778"/>
                      <a:pt x="24722" y="3747"/>
                      <a:pt x="25033" y="3667"/>
                    </a:cubicBezTo>
                    <a:cubicBezTo>
                      <a:pt x="25343" y="3592"/>
                      <a:pt x="25649" y="3463"/>
                      <a:pt x="25920" y="3299"/>
                    </a:cubicBezTo>
                    <a:cubicBezTo>
                      <a:pt x="26195" y="3135"/>
                      <a:pt x="26444" y="2943"/>
                      <a:pt x="26684" y="2757"/>
                    </a:cubicBezTo>
                    <a:lnTo>
                      <a:pt x="27038" y="2477"/>
                    </a:lnTo>
                    <a:lnTo>
                      <a:pt x="27403" y="2203"/>
                    </a:lnTo>
                    <a:cubicBezTo>
                      <a:pt x="27642" y="2011"/>
                      <a:pt x="27882" y="1820"/>
                      <a:pt x="28118" y="1611"/>
                    </a:cubicBezTo>
                    <a:cubicBezTo>
                      <a:pt x="28348" y="1408"/>
                      <a:pt x="28570" y="1191"/>
                      <a:pt x="28774" y="941"/>
                    </a:cubicBezTo>
                    <a:cubicBezTo>
                      <a:pt x="28872" y="818"/>
                      <a:pt x="28970" y="689"/>
                      <a:pt x="29050" y="542"/>
                    </a:cubicBezTo>
                    <a:cubicBezTo>
                      <a:pt x="29134" y="400"/>
                      <a:pt x="29200" y="236"/>
                      <a:pt x="29231" y="54"/>
                    </a:cubicBezTo>
                    <a:lnTo>
                      <a:pt x="288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487747" y="4112699"/>
                <a:ext cx="1782842" cy="1759424"/>
              </a:xfrm>
              <a:custGeom>
                <a:avLst/>
                <a:gdLst/>
                <a:ahLst/>
                <a:cxnLst/>
                <a:rect l="l" t="t" r="r" b="b"/>
                <a:pathLst>
                  <a:path w="10506" h="10368" extrusionOk="0">
                    <a:moveTo>
                      <a:pt x="1" y="0"/>
                    </a:moveTo>
                    <a:lnTo>
                      <a:pt x="329" y="10368"/>
                    </a:lnTo>
                    <a:lnTo>
                      <a:pt x="9973" y="9831"/>
                    </a:lnTo>
                    <a:lnTo>
                      <a:pt x="10506" y="4216"/>
                    </a:lnTo>
                    <a:cubicBezTo>
                      <a:pt x="10506" y="4216"/>
                      <a:pt x="3418" y="249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1798248" y="1705370"/>
                <a:ext cx="327686" cy="403201"/>
              </a:xfrm>
              <a:custGeom>
                <a:avLst/>
                <a:gdLst/>
                <a:ahLst/>
                <a:cxnLst/>
                <a:rect l="l" t="t" r="r" b="b"/>
                <a:pathLst>
                  <a:path w="1931" h="2376" extrusionOk="0">
                    <a:moveTo>
                      <a:pt x="0" y="1"/>
                    </a:moveTo>
                    <a:lnTo>
                      <a:pt x="0" y="2375"/>
                    </a:lnTo>
                    <a:lnTo>
                      <a:pt x="1931" y="2375"/>
                    </a:lnTo>
                    <a:lnTo>
                      <a:pt x="1931" y="2002"/>
                    </a:lnTo>
                    <a:lnTo>
                      <a:pt x="373" y="2002"/>
                    </a:lnTo>
                    <a:lnTo>
                      <a:pt x="373" y="374"/>
                    </a:lnTo>
                    <a:lnTo>
                      <a:pt x="1931" y="374"/>
                    </a:lnTo>
                    <a:lnTo>
                      <a:pt x="193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1919412" y="2137759"/>
                <a:ext cx="196001" cy="63467"/>
              </a:xfrm>
              <a:custGeom>
                <a:avLst/>
                <a:gdLst/>
                <a:ahLst/>
                <a:cxnLst/>
                <a:rect l="l" t="t" r="r" b="b"/>
                <a:pathLst>
                  <a:path w="1155" h="374" extrusionOk="0">
                    <a:moveTo>
                      <a:pt x="0" y="1"/>
                    </a:moveTo>
                    <a:lnTo>
                      <a:pt x="0" y="374"/>
                    </a:lnTo>
                    <a:lnTo>
                      <a:pt x="1155" y="374"/>
                    </a:lnTo>
                    <a:lnTo>
                      <a:pt x="1155"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1900575" y="2215990"/>
                <a:ext cx="199734" cy="64315"/>
              </a:xfrm>
              <a:custGeom>
                <a:avLst/>
                <a:gdLst/>
                <a:ahLst/>
                <a:cxnLst/>
                <a:rect l="l" t="t" r="r" b="b"/>
                <a:pathLst>
                  <a:path w="1177" h="379" extrusionOk="0">
                    <a:moveTo>
                      <a:pt x="0" y="1"/>
                    </a:moveTo>
                    <a:lnTo>
                      <a:pt x="0" y="378"/>
                    </a:lnTo>
                    <a:lnTo>
                      <a:pt x="1176" y="378"/>
                    </a:lnTo>
                    <a:lnTo>
                      <a:pt x="117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1900575" y="2305081"/>
                <a:ext cx="279661" cy="63297"/>
              </a:xfrm>
              <a:custGeom>
                <a:avLst/>
                <a:gdLst/>
                <a:ahLst/>
                <a:cxnLst/>
                <a:rect l="l" t="t" r="r" b="b"/>
                <a:pathLst>
                  <a:path w="1648" h="373" extrusionOk="0">
                    <a:moveTo>
                      <a:pt x="0" y="0"/>
                    </a:moveTo>
                    <a:lnTo>
                      <a:pt x="0" y="373"/>
                    </a:lnTo>
                    <a:lnTo>
                      <a:pt x="1647" y="373"/>
                    </a:lnTo>
                    <a:lnTo>
                      <a:pt x="164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1919412" y="2396039"/>
                <a:ext cx="233673" cy="63467"/>
              </a:xfrm>
              <a:custGeom>
                <a:avLst/>
                <a:gdLst/>
                <a:ahLst/>
                <a:cxnLst/>
                <a:rect l="l" t="t" r="r" b="b"/>
                <a:pathLst>
                  <a:path w="1377" h="374" extrusionOk="0">
                    <a:moveTo>
                      <a:pt x="0" y="1"/>
                    </a:moveTo>
                    <a:lnTo>
                      <a:pt x="0" y="374"/>
                    </a:lnTo>
                    <a:lnTo>
                      <a:pt x="1376" y="374"/>
                    </a:lnTo>
                    <a:lnTo>
                      <a:pt x="137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2433086" y="2090244"/>
                <a:ext cx="235201" cy="268461"/>
              </a:xfrm>
              <a:custGeom>
                <a:avLst/>
                <a:gdLst/>
                <a:ahLst/>
                <a:cxnLst/>
                <a:rect l="l" t="t" r="r" b="b"/>
                <a:pathLst>
                  <a:path w="1386" h="1582" extrusionOk="0">
                    <a:moveTo>
                      <a:pt x="684" y="258"/>
                    </a:moveTo>
                    <a:lnTo>
                      <a:pt x="1146" y="516"/>
                    </a:lnTo>
                    <a:lnTo>
                      <a:pt x="1159" y="1049"/>
                    </a:lnTo>
                    <a:lnTo>
                      <a:pt x="701" y="1319"/>
                    </a:lnTo>
                    <a:lnTo>
                      <a:pt x="236" y="1062"/>
                    </a:lnTo>
                    <a:lnTo>
                      <a:pt x="227" y="533"/>
                    </a:lnTo>
                    <a:lnTo>
                      <a:pt x="684" y="258"/>
                    </a:lnTo>
                    <a:close/>
                    <a:moveTo>
                      <a:pt x="680" y="1"/>
                    </a:moveTo>
                    <a:lnTo>
                      <a:pt x="1" y="410"/>
                    </a:lnTo>
                    <a:lnTo>
                      <a:pt x="14" y="1195"/>
                    </a:lnTo>
                    <a:lnTo>
                      <a:pt x="707" y="1581"/>
                    </a:lnTo>
                    <a:lnTo>
                      <a:pt x="1385" y="1172"/>
                    </a:lnTo>
                    <a:lnTo>
                      <a:pt x="1367" y="383"/>
                    </a:lnTo>
                    <a:lnTo>
                      <a:pt x="680" y="1"/>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2533886" y="2259093"/>
                <a:ext cx="234522" cy="268292"/>
              </a:xfrm>
              <a:custGeom>
                <a:avLst/>
                <a:gdLst/>
                <a:ahLst/>
                <a:cxnLst/>
                <a:rect l="l" t="t" r="r" b="b"/>
                <a:pathLst>
                  <a:path w="1382" h="1581" extrusionOk="0">
                    <a:moveTo>
                      <a:pt x="680" y="263"/>
                    </a:moveTo>
                    <a:lnTo>
                      <a:pt x="1146" y="519"/>
                    </a:lnTo>
                    <a:lnTo>
                      <a:pt x="1156" y="1048"/>
                    </a:lnTo>
                    <a:lnTo>
                      <a:pt x="703" y="1322"/>
                    </a:lnTo>
                    <a:lnTo>
                      <a:pt x="236" y="1066"/>
                    </a:lnTo>
                    <a:lnTo>
                      <a:pt x="228" y="533"/>
                    </a:lnTo>
                    <a:lnTo>
                      <a:pt x="680" y="263"/>
                    </a:lnTo>
                    <a:close/>
                    <a:moveTo>
                      <a:pt x="676" y="0"/>
                    </a:moveTo>
                    <a:lnTo>
                      <a:pt x="1" y="408"/>
                    </a:lnTo>
                    <a:lnTo>
                      <a:pt x="15" y="1199"/>
                    </a:lnTo>
                    <a:lnTo>
                      <a:pt x="707" y="1580"/>
                    </a:lnTo>
                    <a:lnTo>
                      <a:pt x="1381" y="1172"/>
                    </a:lnTo>
                    <a:lnTo>
                      <a:pt x="1369" y="386"/>
                    </a:lnTo>
                    <a:lnTo>
                      <a:pt x="676" y="0"/>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2429353" y="2428451"/>
                <a:ext cx="235031" cy="268461"/>
              </a:xfrm>
              <a:custGeom>
                <a:avLst/>
                <a:gdLst/>
                <a:ahLst/>
                <a:cxnLst/>
                <a:rect l="l" t="t" r="r" b="b"/>
                <a:pathLst>
                  <a:path w="1385" h="1582" extrusionOk="0">
                    <a:moveTo>
                      <a:pt x="684" y="258"/>
                    </a:moveTo>
                    <a:lnTo>
                      <a:pt x="1145" y="516"/>
                    </a:lnTo>
                    <a:lnTo>
                      <a:pt x="1159" y="1049"/>
                    </a:lnTo>
                    <a:lnTo>
                      <a:pt x="702" y="1319"/>
                    </a:lnTo>
                    <a:lnTo>
                      <a:pt x="236" y="1066"/>
                    </a:lnTo>
                    <a:lnTo>
                      <a:pt x="227" y="533"/>
                    </a:lnTo>
                    <a:lnTo>
                      <a:pt x="684" y="258"/>
                    </a:lnTo>
                    <a:close/>
                    <a:moveTo>
                      <a:pt x="680" y="1"/>
                    </a:moveTo>
                    <a:lnTo>
                      <a:pt x="0" y="410"/>
                    </a:lnTo>
                    <a:lnTo>
                      <a:pt x="14" y="1199"/>
                    </a:lnTo>
                    <a:lnTo>
                      <a:pt x="706" y="1581"/>
                    </a:lnTo>
                    <a:lnTo>
                      <a:pt x="1385" y="1172"/>
                    </a:lnTo>
                    <a:lnTo>
                      <a:pt x="1368" y="383"/>
                    </a:lnTo>
                    <a:lnTo>
                      <a:pt x="680" y="1"/>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944839" y="3092817"/>
                <a:ext cx="188364" cy="305965"/>
              </a:xfrm>
              <a:custGeom>
                <a:avLst/>
                <a:gdLst/>
                <a:ahLst/>
                <a:cxnLst/>
                <a:rect l="l" t="t" r="r" b="b"/>
                <a:pathLst>
                  <a:path w="1110" h="1803" extrusionOk="0">
                    <a:moveTo>
                      <a:pt x="177" y="0"/>
                    </a:moveTo>
                    <a:lnTo>
                      <a:pt x="1" y="138"/>
                    </a:lnTo>
                    <a:lnTo>
                      <a:pt x="786" y="1150"/>
                    </a:lnTo>
                    <a:lnTo>
                      <a:pt x="98" y="1616"/>
                    </a:lnTo>
                    <a:lnTo>
                      <a:pt x="222" y="1803"/>
                    </a:lnTo>
                    <a:lnTo>
                      <a:pt x="1110" y="1199"/>
                    </a:lnTo>
                    <a:lnTo>
                      <a:pt x="17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1959969" y="1216641"/>
                <a:ext cx="333965" cy="256243"/>
              </a:xfrm>
              <a:custGeom>
                <a:avLst/>
                <a:gdLst/>
                <a:ahLst/>
                <a:cxnLst/>
                <a:rect l="l" t="t" r="r" b="b"/>
                <a:pathLst>
                  <a:path w="1968" h="1510" extrusionOk="0">
                    <a:moveTo>
                      <a:pt x="210" y="0"/>
                    </a:moveTo>
                    <a:lnTo>
                      <a:pt x="1" y="307"/>
                    </a:lnTo>
                    <a:lnTo>
                      <a:pt x="1754" y="1510"/>
                    </a:lnTo>
                    <a:lnTo>
                      <a:pt x="1967" y="1199"/>
                    </a:lnTo>
                    <a:lnTo>
                      <a:pt x="210"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a:off x="2386419" y="1705370"/>
                <a:ext cx="285601" cy="68049"/>
              </a:xfrm>
              <a:custGeom>
                <a:avLst/>
                <a:gdLst/>
                <a:ahLst/>
                <a:cxnLst/>
                <a:rect l="l" t="t" r="r" b="b"/>
                <a:pathLst>
                  <a:path w="1683" h="401" extrusionOk="0">
                    <a:moveTo>
                      <a:pt x="5" y="1"/>
                    </a:moveTo>
                    <a:lnTo>
                      <a:pt x="1" y="374"/>
                    </a:lnTo>
                    <a:lnTo>
                      <a:pt x="1674" y="400"/>
                    </a:lnTo>
                    <a:lnTo>
                      <a:pt x="1683" y="27"/>
                    </a:lnTo>
                    <a:lnTo>
                      <a:pt x="5"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a:off x="2472286" y="1469660"/>
                <a:ext cx="153916" cy="277286"/>
              </a:xfrm>
              <a:custGeom>
                <a:avLst/>
                <a:gdLst/>
                <a:ahLst/>
                <a:cxnLst/>
                <a:rect l="l" t="t" r="r" b="b"/>
                <a:pathLst>
                  <a:path w="907" h="1634" extrusionOk="0">
                    <a:moveTo>
                      <a:pt x="777" y="1"/>
                    </a:moveTo>
                    <a:cubicBezTo>
                      <a:pt x="1" y="276"/>
                      <a:pt x="71" y="1191"/>
                      <a:pt x="218" y="1634"/>
                    </a:cubicBezTo>
                    <a:lnTo>
                      <a:pt x="573" y="1519"/>
                    </a:lnTo>
                    <a:cubicBezTo>
                      <a:pt x="568" y="1510"/>
                      <a:pt x="271" y="578"/>
                      <a:pt x="906" y="351"/>
                    </a:cubicBezTo>
                    <a:lnTo>
                      <a:pt x="77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369789" y="1502751"/>
                <a:ext cx="172582" cy="142716"/>
              </a:xfrm>
              <a:custGeom>
                <a:avLst/>
                <a:gdLst/>
                <a:ahLst/>
                <a:cxnLst/>
                <a:rect l="l" t="t" r="r" b="b"/>
                <a:pathLst>
                  <a:path w="1017" h="841" extrusionOk="0">
                    <a:moveTo>
                      <a:pt x="201" y="1"/>
                    </a:moveTo>
                    <a:lnTo>
                      <a:pt x="1" y="312"/>
                    </a:lnTo>
                    <a:lnTo>
                      <a:pt x="818" y="840"/>
                    </a:lnTo>
                    <a:lnTo>
                      <a:pt x="1017" y="525"/>
                    </a:lnTo>
                    <a:lnTo>
                      <a:pt x="20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3107803" y="140420"/>
                <a:ext cx="807760" cy="742766"/>
              </a:xfrm>
              <a:custGeom>
                <a:avLst/>
                <a:gdLst/>
                <a:ahLst/>
                <a:cxnLst/>
                <a:rect l="l" t="t" r="r" b="b"/>
                <a:pathLst>
                  <a:path w="4760" h="4377" extrusionOk="0">
                    <a:moveTo>
                      <a:pt x="1479" y="498"/>
                    </a:moveTo>
                    <a:lnTo>
                      <a:pt x="4262" y="2543"/>
                    </a:lnTo>
                    <a:lnTo>
                      <a:pt x="3282" y="3874"/>
                    </a:lnTo>
                    <a:lnTo>
                      <a:pt x="503" y="1833"/>
                    </a:lnTo>
                    <a:lnTo>
                      <a:pt x="1479" y="498"/>
                    </a:lnTo>
                    <a:close/>
                    <a:moveTo>
                      <a:pt x="1404" y="0"/>
                    </a:moveTo>
                    <a:lnTo>
                      <a:pt x="1" y="1909"/>
                    </a:lnTo>
                    <a:lnTo>
                      <a:pt x="3362" y="4376"/>
                    </a:lnTo>
                    <a:lnTo>
                      <a:pt x="4759" y="2468"/>
                    </a:lnTo>
                    <a:lnTo>
                      <a:pt x="1404"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4167734" y="-276188"/>
                <a:ext cx="259128" cy="313431"/>
              </a:xfrm>
              <a:custGeom>
                <a:avLst/>
                <a:gdLst/>
                <a:ahLst/>
                <a:cxnLst/>
                <a:rect l="l" t="t" r="r" b="b"/>
                <a:pathLst>
                  <a:path w="1527" h="1847" extrusionOk="0">
                    <a:moveTo>
                      <a:pt x="1243" y="1"/>
                    </a:moveTo>
                    <a:lnTo>
                      <a:pt x="0" y="1634"/>
                    </a:lnTo>
                    <a:lnTo>
                      <a:pt x="285" y="1847"/>
                    </a:lnTo>
                    <a:lnTo>
                      <a:pt x="1527" y="218"/>
                    </a:lnTo>
                    <a:lnTo>
                      <a:pt x="1243" y="1"/>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4262595" y="-115824"/>
                <a:ext cx="172582" cy="197528"/>
              </a:xfrm>
              <a:custGeom>
                <a:avLst/>
                <a:gdLst/>
                <a:ahLst/>
                <a:cxnLst/>
                <a:rect l="l" t="t" r="r" b="b"/>
                <a:pathLst>
                  <a:path w="1017" h="1164" extrusionOk="0">
                    <a:moveTo>
                      <a:pt x="732" y="1"/>
                    </a:moveTo>
                    <a:lnTo>
                      <a:pt x="0" y="947"/>
                    </a:lnTo>
                    <a:lnTo>
                      <a:pt x="285" y="1164"/>
                    </a:lnTo>
                    <a:lnTo>
                      <a:pt x="1017" y="218"/>
                    </a:lnTo>
                    <a:lnTo>
                      <a:pt x="732" y="1"/>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3334689" y="1143671"/>
                <a:ext cx="226207" cy="181576"/>
              </a:xfrm>
              <a:custGeom>
                <a:avLst/>
                <a:gdLst/>
                <a:ahLst/>
                <a:cxnLst/>
                <a:rect l="l" t="t" r="r" b="b"/>
                <a:pathLst>
                  <a:path w="1333" h="1070" extrusionOk="0">
                    <a:moveTo>
                      <a:pt x="204" y="0"/>
                    </a:moveTo>
                    <a:lnTo>
                      <a:pt x="1" y="293"/>
                    </a:lnTo>
                    <a:lnTo>
                      <a:pt x="1132" y="1070"/>
                    </a:lnTo>
                    <a:lnTo>
                      <a:pt x="1332" y="777"/>
                    </a:lnTo>
                    <a:lnTo>
                      <a:pt x="204"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2883633" y="594360"/>
                <a:ext cx="226037" cy="181916"/>
              </a:xfrm>
              <a:custGeom>
                <a:avLst/>
                <a:gdLst/>
                <a:ahLst/>
                <a:cxnLst/>
                <a:rect l="l" t="t" r="r" b="b"/>
                <a:pathLst>
                  <a:path w="1332" h="1072" extrusionOk="0">
                    <a:moveTo>
                      <a:pt x="203" y="1"/>
                    </a:moveTo>
                    <a:lnTo>
                      <a:pt x="0" y="294"/>
                    </a:lnTo>
                    <a:lnTo>
                      <a:pt x="1131" y="1072"/>
                    </a:lnTo>
                    <a:lnTo>
                      <a:pt x="1332" y="779"/>
                    </a:lnTo>
                    <a:lnTo>
                      <a:pt x="203"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2583608" y="529027"/>
                <a:ext cx="586984" cy="549990"/>
              </a:xfrm>
              <a:custGeom>
                <a:avLst/>
                <a:gdLst/>
                <a:ahLst/>
                <a:cxnLst/>
                <a:rect l="l" t="t" r="r" b="b"/>
                <a:pathLst>
                  <a:path w="3459" h="3241" extrusionOk="0">
                    <a:moveTo>
                      <a:pt x="205" y="0"/>
                    </a:moveTo>
                    <a:lnTo>
                      <a:pt x="1" y="293"/>
                    </a:lnTo>
                    <a:lnTo>
                      <a:pt x="2957" y="2321"/>
                    </a:lnTo>
                    <a:lnTo>
                      <a:pt x="2442" y="3032"/>
                    </a:lnTo>
                    <a:lnTo>
                      <a:pt x="2735" y="3241"/>
                    </a:lnTo>
                    <a:lnTo>
                      <a:pt x="3458" y="2233"/>
                    </a:lnTo>
                    <a:lnTo>
                      <a:pt x="205"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256967" y="1251259"/>
                <a:ext cx="226207" cy="181746"/>
              </a:xfrm>
              <a:custGeom>
                <a:avLst/>
                <a:gdLst/>
                <a:ahLst/>
                <a:cxnLst/>
                <a:rect l="l" t="t" r="r" b="b"/>
                <a:pathLst>
                  <a:path w="1333" h="1071" extrusionOk="0">
                    <a:moveTo>
                      <a:pt x="201" y="1"/>
                    </a:moveTo>
                    <a:lnTo>
                      <a:pt x="1" y="298"/>
                    </a:lnTo>
                    <a:lnTo>
                      <a:pt x="1129" y="1070"/>
                    </a:lnTo>
                    <a:lnTo>
                      <a:pt x="1332" y="777"/>
                    </a:lnTo>
                    <a:lnTo>
                      <a:pt x="20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3102712" y="1332035"/>
                <a:ext cx="296122" cy="198885"/>
              </a:xfrm>
              <a:custGeom>
                <a:avLst/>
                <a:gdLst/>
                <a:ahLst/>
                <a:cxnLst/>
                <a:rect l="l" t="t" r="r" b="b"/>
                <a:pathLst>
                  <a:path w="1745" h="1172" extrusionOk="0">
                    <a:moveTo>
                      <a:pt x="467" y="0"/>
                    </a:moveTo>
                    <a:lnTo>
                      <a:pt x="0" y="670"/>
                    </a:lnTo>
                    <a:lnTo>
                      <a:pt x="293" y="874"/>
                    </a:lnTo>
                    <a:lnTo>
                      <a:pt x="559" y="496"/>
                    </a:lnTo>
                    <a:lnTo>
                      <a:pt x="1540" y="1172"/>
                    </a:lnTo>
                    <a:lnTo>
                      <a:pt x="1745" y="874"/>
                    </a:lnTo>
                    <a:lnTo>
                      <a:pt x="46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2964918" y="1481030"/>
                <a:ext cx="238934" cy="263710"/>
              </a:xfrm>
              <a:custGeom>
                <a:avLst/>
                <a:gdLst/>
                <a:ahLst/>
                <a:cxnLst/>
                <a:rect l="l" t="t" r="r" b="b"/>
                <a:pathLst>
                  <a:path w="1408" h="1554" extrusionOk="0">
                    <a:moveTo>
                      <a:pt x="213" y="1"/>
                    </a:moveTo>
                    <a:lnTo>
                      <a:pt x="0" y="288"/>
                    </a:lnTo>
                    <a:lnTo>
                      <a:pt x="896" y="946"/>
                    </a:lnTo>
                    <a:lnTo>
                      <a:pt x="590" y="1332"/>
                    </a:lnTo>
                    <a:lnTo>
                      <a:pt x="870" y="1554"/>
                    </a:lnTo>
                    <a:lnTo>
                      <a:pt x="1407" y="880"/>
                    </a:lnTo>
                    <a:lnTo>
                      <a:pt x="213"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3086930" y="1829758"/>
                <a:ext cx="179201" cy="213310"/>
              </a:xfrm>
              <a:custGeom>
                <a:avLst/>
                <a:gdLst/>
                <a:ahLst/>
                <a:cxnLst/>
                <a:rect l="l" t="t" r="r" b="b"/>
                <a:pathLst>
                  <a:path w="1056" h="1257" extrusionOk="0">
                    <a:moveTo>
                      <a:pt x="768" y="1"/>
                    </a:moveTo>
                    <a:lnTo>
                      <a:pt x="0" y="1048"/>
                    </a:lnTo>
                    <a:lnTo>
                      <a:pt x="289" y="1257"/>
                    </a:lnTo>
                    <a:lnTo>
                      <a:pt x="1056" y="214"/>
                    </a:lnTo>
                    <a:lnTo>
                      <a:pt x="768"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3159900" y="1910365"/>
                <a:ext cx="113188" cy="106231"/>
              </a:xfrm>
              <a:custGeom>
                <a:avLst/>
                <a:gdLst/>
                <a:ahLst/>
                <a:cxnLst/>
                <a:rect l="l" t="t" r="r" b="b"/>
                <a:pathLst>
                  <a:path w="667" h="626" extrusionOk="0">
                    <a:moveTo>
                      <a:pt x="218" y="1"/>
                    </a:moveTo>
                    <a:lnTo>
                      <a:pt x="1" y="280"/>
                    </a:lnTo>
                    <a:lnTo>
                      <a:pt x="449" y="626"/>
                    </a:lnTo>
                    <a:lnTo>
                      <a:pt x="666" y="347"/>
                    </a:lnTo>
                    <a:lnTo>
                      <a:pt x="218"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179503" y="2329008"/>
                <a:ext cx="141867" cy="60582"/>
              </a:xfrm>
              <a:custGeom>
                <a:avLst/>
                <a:gdLst/>
                <a:ahLst/>
                <a:cxnLst/>
                <a:rect l="l" t="t" r="r" b="b"/>
                <a:pathLst>
                  <a:path w="836" h="357" extrusionOk="0">
                    <a:moveTo>
                      <a:pt x="1" y="1"/>
                    </a:moveTo>
                    <a:lnTo>
                      <a:pt x="1" y="357"/>
                    </a:lnTo>
                    <a:lnTo>
                      <a:pt x="836" y="357"/>
                    </a:lnTo>
                    <a:lnTo>
                      <a:pt x="83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72763" y="2445760"/>
                <a:ext cx="141697" cy="60412"/>
              </a:xfrm>
              <a:custGeom>
                <a:avLst/>
                <a:gdLst/>
                <a:ahLst/>
                <a:cxnLst/>
                <a:rect l="l" t="t" r="r" b="b"/>
                <a:pathLst>
                  <a:path w="835" h="356" extrusionOk="0">
                    <a:moveTo>
                      <a:pt x="0" y="1"/>
                    </a:moveTo>
                    <a:lnTo>
                      <a:pt x="0" y="356"/>
                    </a:lnTo>
                    <a:lnTo>
                      <a:pt x="834" y="356"/>
                    </a:lnTo>
                    <a:lnTo>
                      <a:pt x="834"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8618" y="2543845"/>
                <a:ext cx="141697" cy="60243"/>
              </a:xfrm>
              <a:custGeom>
                <a:avLst/>
                <a:gdLst/>
                <a:ahLst/>
                <a:cxnLst/>
                <a:rect l="l" t="t" r="r" b="b"/>
                <a:pathLst>
                  <a:path w="835" h="355" extrusionOk="0">
                    <a:moveTo>
                      <a:pt x="1" y="0"/>
                    </a:moveTo>
                    <a:lnTo>
                      <a:pt x="1" y="355"/>
                    </a:lnTo>
                    <a:lnTo>
                      <a:pt x="835" y="355"/>
                    </a:lnTo>
                    <a:lnTo>
                      <a:pt x="835"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37370" y="2773616"/>
                <a:ext cx="141188" cy="79758"/>
              </a:xfrm>
              <a:custGeom>
                <a:avLst/>
                <a:gdLst/>
                <a:ahLst/>
                <a:cxnLst/>
                <a:rect l="l" t="t" r="r" b="b"/>
                <a:pathLst>
                  <a:path w="832" h="470" extrusionOk="0">
                    <a:moveTo>
                      <a:pt x="0" y="0"/>
                    </a:moveTo>
                    <a:lnTo>
                      <a:pt x="0" y="470"/>
                    </a:lnTo>
                    <a:lnTo>
                      <a:pt x="831" y="470"/>
                    </a:lnTo>
                    <a:lnTo>
                      <a:pt x="83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214291" y="2543845"/>
                <a:ext cx="348728" cy="60243"/>
              </a:xfrm>
              <a:custGeom>
                <a:avLst/>
                <a:gdLst/>
                <a:ahLst/>
                <a:cxnLst/>
                <a:rect l="l" t="t" r="r" b="b"/>
                <a:pathLst>
                  <a:path w="2055" h="355" extrusionOk="0">
                    <a:moveTo>
                      <a:pt x="0" y="0"/>
                    </a:moveTo>
                    <a:lnTo>
                      <a:pt x="0" y="355"/>
                    </a:lnTo>
                    <a:lnTo>
                      <a:pt x="2055" y="355"/>
                    </a:lnTo>
                    <a:lnTo>
                      <a:pt x="2055"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87697" y="2655167"/>
                <a:ext cx="455129" cy="60582"/>
              </a:xfrm>
              <a:custGeom>
                <a:avLst/>
                <a:gdLst/>
                <a:ahLst/>
                <a:cxnLst/>
                <a:rect l="l" t="t" r="r" b="b"/>
                <a:pathLst>
                  <a:path w="2682" h="357" extrusionOk="0">
                    <a:moveTo>
                      <a:pt x="0" y="0"/>
                    </a:moveTo>
                    <a:lnTo>
                      <a:pt x="0" y="356"/>
                    </a:lnTo>
                    <a:lnTo>
                      <a:pt x="2682" y="356"/>
                    </a:lnTo>
                    <a:lnTo>
                      <a:pt x="268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522971" y="2754610"/>
                <a:ext cx="227734" cy="49043"/>
              </a:xfrm>
              <a:custGeom>
                <a:avLst/>
                <a:gdLst/>
                <a:ahLst/>
                <a:cxnLst/>
                <a:rect l="l" t="t" r="r" b="b"/>
                <a:pathLst>
                  <a:path w="1342" h="289" extrusionOk="0">
                    <a:moveTo>
                      <a:pt x="0" y="0"/>
                    </a:moveTo>
                    <a:lnTo>
                      <a:pt x="0" y="289"/>
                    </a:lnTo>
                    <a:lnTo>
                      <a:pt x="1342" y="289"/>
                    </a:lnTo>
                    <a:lnTo>
                      <a:pt x="134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250437" y="3308163"/>
                <a:ext cx="369941" cy="49212"/>
              </a:xfrm>
              <a:custGeom>
                <a:avLst/>
                <a:gdLst/>
                <a:ahLst/>
                <a:cxnLst/>
                <a:rect l="l" t="t" r="r" b="b"/>
                <a:pathLst>
                  <a:path w="2180" h="290" extrusionOk="0">
                    <a:moveTo>
                      <a:pt x="0" y="1"/>
                    </a:moveTo>
                    <a:lnTo>
                      <a:pt x="0" y="290"/>
                    </a:lnTo>
                    <a:lnTo>
                      <a:pt x="2180" y="290"/>
                    </a:lnTo>
                    <a:lnTo>
                      <a:pt x="2180"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294049" y="3423387"/>
                <a:ext cx="252510" cy="49212"/>
              </a:xfrm>
              <a:custGeom>
                <a:avLst/>
                <a:gdLst/>
                <a:ahLst/>
                <a:cxnLst/>
                <a:rect l="l" t="t" r="r" b="b"/>
                <a:pathLst>
                  <a:path w="1488" h="290" extrusionOk="0">
                    <a:moveTo>
                      <a:pt x="1" y="1"/>
                    </a:moveTo>
                    <a:lnTo>
                      <a:pt x="1" y="289"/>
                    </a:lnTo>
                    <a:lnTo>
                      <a:pt x="1488" y="289"/>
                    </a:lnTo>
                    <a:lnTo>
                      <a:pt x="1488"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349710" y="3544042"/>
                <a:ext cx="187855" cy="49043"/>
              </a:xfrm>
              <a:custGeom>
                <a:avLst/>
                <a:gdLst/>
                <a:ahLst/>
                <a:cxnLst/>
                <a:rect l="l" t="t" r="r" b="b"/>
                <a:pathLst>
                  <a:path w="1107" h="289" extrusionOk="0">
                    <a:moveTo>
                      <a:pt x="1" y="0"/>
                    </a:moveTo>
                    <a:lnTo>
                      <a:pt x="1" y="289"/>
                    </a:lnTo>
                    <a:lnTo>
                      <a:pt x="1107" y="289"/>
                    </a:lnTo>
                    <a:lnTo>
                      <a:pt x="110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349710" y="3210247"/>
                <a:ext cx="49212" cy="377577"/>
              </a:xfrm>
              <a:custGeom>
                <a:avLst/>
                <a:gdLst/>
                <a:ahLst/>
                <a:cxnLst/>
                <a:rect l="l" t="t" r="r" b="b"/>
                <a:pathLst>
                  <a:path w="290" h="2225" extrusionOk="0">
                    <a:moveTo>
                      <a:pt x="1" y="1"/>
                    </a:moveTo>
                    <a:lnTo>
                      <a:pt x="1" y="2225"/>
                    </a:lnTo>
                    <a:lnTo>
                      <a:pt x="290" y="2225"/>
                    </a:lnTo>
                    <a:lnTo>
                      <a:pt x="290"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87697" y="2853204"/>
                <a:ext cx="455129" cy="61261"/>
              </a:xfrm>
              <a:custGeom>
                <a:avLst/>
                <a:gdLst/>
                <a:ahLst/>
                <a:cxnLst/>
                <a:rect l="l" t="t" r="r" b="b"/>
                <a:pathLst>
                  <a:path w="2682" h="361" extrusionOk="0">
                    <a:moveTo>
                      <a:pt x="0" y="1"/>
                    </a:moveTo>
                    <a:lnTo>
                      <a:pt x="0" y="361"/>
                    </a:lnTo>
                    <a:lnTo>
                      <a:pt x="2682" y="361"/>
                    </a:lnTo>
                    <a:lnTo>
                      <a:pt x="2682"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250437" y="2754610"/>
                <a:ext cx="130497" cy="60582"/>
              </a:xfrm>
              <a:custGeom>
                <a:avLst/>
                <a:gdLst/>
                <a:ahLst/>
                <a:cxnLst/>
                <a:rect l="l" t="t" r="r" b="b"/>
                <a:pathLst>
                  <a:path w="769" h="357" extrusionOk="0">
                    <a:moveTo>
                      <a:pt x="0" y="0"/>
                    </a:moveTo>
                    <a:lnTo>
                      <a:pt x="0" y="356"/>
                    </a:lnTo>
                    <a:lnTo>
                      <a:pt x="768" y="356"/>
                    </a:lnTo>
                    <a:lnTo>
                      <a:pt x="768"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298631" y="2695046"/>
                <a:ext cx="35636" cy="189213"/>
              </a:xfrm>
              <a:custGeom>
                <a:avLst/>
                <a:gdLst/>
                <a:ahLst/>
                <a:cxnLst/>
                <a:rect l="l" t="t" r="r" b="b"/>
                <a:pathLst>
                  <a:path w="210" h="1115" extrusionOk="0">
                    <a:moveTo>
                      <a:pt x="1" y="1"/>
                    </a:moveTo>
                    <a:lnTo>
                      <a:pt x="1" y="1115"/>
                    </a:lnTo>
                    <a:lnTo>
                      <a:pt x="209" y="1115"/>
                    </a:lnTo>
                    <a:lnTo>
                      <a:pt x="209"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250437" y="3210247"/>
                <a:ext cx="124388" cy="81455"/>
              </a:xfrm>
              <a:custGeom>
                <a:avLst/>
                <a:gdLst/>
                <a:ahLst/>
                <a:cxnLst/>
                <a:rect l="l" t="t" r="r" b="b"/>
                <a:pathLst>
                  <a:path w="733" h="480" extrusionOk="0">
                    <a:moveTo>
                      <a:pt x="0" y="1"/>
                    </a:moveTo>
                    <a:lnTo>
                      <a:pt x="0" y="480"/>
                    </a:lnTo>
                    <a:lnTo>
                      <a:pt x="733" y="480"/>
                    </a:lnTo>
                    <a:lnTo>
                      <a:pt x="733"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1694223" y="2467651"/>
                <a:ext cx="225358" cy="187685"/>
              </a:xfrm>
              <a:custGeom>
                <a:avLst/>
                <a:gdLst/>
                <a:ahLst/>
                <a:cxnLst/>
                <a:rect l="l" t="t" r="r" b="b"/>
                <a:pathLst>
                  <a:path w="1328" h="1106" extrusionOk="0">
                    <a:moveTo>
                      <a:pt x="1" y="1"/>
                    </a:moveTo>
                    <a:lnTo>
                      <a:pt x="1" y="1105"/>
                    </a:lnTo>
                    <a:lnTo>
                      <a:pt x="1327" y="1105"/>
                    </a:lnTo>
                    <a:lnTo>
                      <a:pt x="132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929736" y="2427772"/>
                <a:ext cx="175637" cy="67200"/>
              </a:xfrm>
              <a:custGeom>
                <a:avLst/>
                <a:gdLst/>
                <a:ahLst/>
                <a:cxnLst/>
                <a:rect l="l" t="t" r="r" b="b"/>
                <a:pathLst>
                  <a:path w="1035" h="396" extrusionOk="0">
                    <a:moveTo>
                      <a:pt x="0" y="0"/>
                    </a:moveTo>
                    <a:lnTo>
                      <a:pt x="0" y="396"/>
                    </a:lnTo>
                    <a:lnTo>
                      <a:pt x="1034" y="396"/>
                    </a:lnTo>
                    <a:lnTo>
                      <a:pt x="1034"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1661811" y="2190535"/>
                <a:ext cx="179370" cy="46837"/>
              </a:xfrm>
              <a:custGeom>
                <a:avLst/>
                <a:gdLst/>
                <a:ahLst/>
                <a:cxnLst/>
                <a:rect l="l" t="t" r="r" b="b"/>
                <a:pathLst>
                  <a:path w="1057" h="276" extrusionOk="0">
                    <a:moveTo>
                      <a:pt x="0" y="1"/>
                    </a:moveTo>
                    <a:lnTo>
                      <a:pt x="0" y="276"/>
                    </a:lnTo>
                    <a:lnTo>
                      <a:pt x="1057" y="276"/>
                    </a:lnTo>
                    <a:lnTo>
                      <a:pt x="105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1716963" y="1795140"/>
                <a:ext cx="58037" cy="272025"/>
              </a:xfrm>
              <a:custGeom>
                <a:avLst/>
                <a:gdLst/>
                <a:ahLst/>
                <a:cxnLst/>
                <a:rect l="l" t="t" r="r" b="b"/>
                <a:pathLst>
                  <a:path w="342" h="1603" extrusionOk="0">
                    <a:moveTo>
                      <a:pt x="0" y="0"/>
                    </a:moveTo>
                    <a:lnTo>
                      <a:pt x="0" y="1602"/>
                    </a:lnTo>
                    <a:lnTo>
                      <a:pt x="341" y="1602"/>
                    </a:lnTo>
                    <a:lnTo>
                      <a:pt x="34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1661811" y="2268087"/>
                <a:ext cx="179370" cy="47515"/>
              </a:xfrm>
              <a:custGeom>
                <a:avLst/>
                <a:gdLst/>
                <a:ahLst/>
                <a:cxnLst/>
                <a:rect l="l" t="t" r="r" b="b"/>
                <a:pathLst>
                  <a:path w="1057" h="280" extrusionOk="0">
                    <a:moveTo>
                      <a:pt x="0" y="1"/>
                    </a:moveTo>
                    <a:lnTo>
                      <a:pt x="0" y="280"/>
                    </a:lnTo>
                    <a:lnTo>
                      <a:pt x="1057" y="280"/>
                    </a:lnTo>
                    <a:lnTo>
                      <a:pt x="105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1661811" y="2346317"/>
                <a:ext cx="179370" cy="46837"/>
              </a:xfrm>
              <a:custGeom>
                <a:avLst/>
                <a:gdLst/>
                <a:ahLst/>
                <a:cxnLst/>
                <a:rect l="l" t="t" r="r" b="b"/>
                <a:pathLst>
                  <a:path w="1057" h="276" extrusionOk="0">
                    <a:moveTo>
                      <a:pt x="0" y="1"/>
                    </a:moveTo>
                    <a:lnTo>
                      <a:pt x="0" y="276"/>
                    </a:lnTo>
                    <a:lnTo>
                      <a:pt x="1057" y="276"/>
                    </a:lnTo>
                    <a:lnTo>
                      <a:pt x="105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1997133" y="816325"/>
                <a:ext cx="556608" cy="432050"/>
              </a:xfrm>
              <a:custGeom>
                <a:avLst/>
                <a:gdLst/>
                <a:ahLst/>
                <a:cxnLst/>
                <a:rect l="l" t="t" r="r" b="b"/>
                <a:pathLst>
                  <a:path w="3280" h="2546" extrusionOk="0">
                    <a:moveTo>
                      <a:pt x="1331" y="1"/>
                    </a:moveTo>
                    <a:cubicBezTo>
                      <a:pt x="901" y="1"/>
                      <a:pt x="521" y="178"/>
                      <a:pt x="328" y="513"/>
                    </a:cubicBezTo>
                    <a:cubicBezTo>
                      <a:pt x="0" y="1077"/>
                      <a:pt x="324" y="1876"/>
                      <a:pt x="1052" y="2293"/>
                    </a:cubicBezTo>
                    <a:cubicBezTo>
                      <a:pt x="1344" y="2463"/>
                      <a:pt x="1657" y="2545"/>
                      <a:pt x="1948" y="2545"/>
                    </a:cubicBezTo>
                    <a:cubicBezTo>
                      <a:pt x="2378" y="2545"/>
                      <a:pt x="2760" y="2367"/>
                      <a:pt x="2956" y="2031"/>
                    </a:cubicBezTo>
                    <a:cubicBezTo>
                      <a:pt x="3280" y="1468"/>
                      <a:pt x="2956" y="673"/>
                      <a:pt x="2232" y="251"/>
                    </a:cubicBezTo>
                    <a:cubicBezTo>
                      <a:pt x="1938" y="83"/>
                      <a:pt x="1623" y="1"/>
                      <a:pt x="1331" y="1"/>
                    </a:cubicBez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3349792" y="2025589"/>
                <a:ext cx="173261" cy="180219"/>
              </a:xfrm>
              <a:custGeom>
                <a:avLst/>
                <a:gdLst/>
                <a:ahLst/>
                <a:cxnLst/>
                <a:rect l="l" t="t" r="r" b="b"/>
                <a:pathLst>
                  <a:path w="1021" h="1062" extrusionOk="0">
                    <a:moveTo>
                      <a:pt x="519" y="0"/>
                    </a:moveTo>
                    <a:lnTo>
                      <a:pt x="0" y="675"/>
                    </a:lnTo>
                    <a:lnTo>
                      <a:pt x="502" y="1061"/>
                    </a:lnTo>
                    <a:lnTo>
                      <a:pt x="1021" y="387"/>
                    </a:lnTo>
                    <a:lnTo>
                      <a:pt x="519"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3830884" y="1822122"/>
                <a:ext cx="212631" cy="231467"/>
              </a:xfrm>
              <a:custGeom>
                <a:avLst/>
                <a:gdLst/>
                <a:ahLst/>
                <a:cxnLst/>
                <a:rect l="l" t="t" r="r" b="b"/>
                <a:pathLst>
                  <a:path w="1253" h="1364" extrusionOk="0">
                    <a:moveTo>
                      <a:pt x="752" y="1"/>
                    </a:moveTo>
                    <a:lnTo>
                      <a:pt x="1" y="978"/>
                    </a:lnTo>
                    <a:lnTo>
                      <a:pt x="498" y="1363"/>
                    </a:lnTo>
                    <a:lnTo>
                      <a:pt x="1252" y="388"/>
                    </a:lnTo>
                    <a:lnTo>
                      <a:pt x="752"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1640090" y="474045"/>
                <a:ext cx="283225" cy="322425"/>
              </a:xfrm>
              <a:custGeom>
                <a:avLst/>
                <a:gdLst/>
                <a:ahLst/>
                <a:cxnLst/>
                <a:rect l="l" t="t" r="r" b="b"/>
                <a:pathLst>
                  <a:path w="1669" h="1900" extrusionOk="0">
                    <a:moveTo>
                      <a:pt x="1167" y="1"/>
                    </a:moveTo>
                    <a:lnTo>
                      <a:pt x="0" y="1514"/>
                    </a:lnTo>
                    <a:lnTo>
                      <a:pt x="497" y="1900"/>
                    </a:lnTo>
                    <a:lnTo>
                      <a:pt x="1669" y="386"/>
                    </a:lnTo>
                    <a:lnTo>
                      <a:pt x="116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342243" y="-241569"/>
                <a:ext cx="150861" cy="150182"/>
              </a:xfrm>
              <a:custGeom>
                <a:avLst/>
                <a:gdLst/>
                <a:ahLst/>
                <a:cxnLst/>
                <a:rect l="l" t="t" r="r" b="b"/>
                <a:pathLst>
                  <a:path w="889" h="885" extrusionOk="0">
                    <a:moveTo>
                      <a:pt x="387" y="0"/>
                    </a:moveTo>
                    <a:lnTo>
                      <a:pt x="0" y="498"/>
                    </a:lnTo>
                    <a:lnTo>
                      <a:pt x="502" y="885"/>
                    </a:lnTo>
                    <a:lnTo>
                      <a:pt x="889" y="387"/>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548595" y="-194733"/>
                <a:ext cx="150861" cy="150691"/>
              </a:xfrm>
              <a:custGeom>
                <a:avLst/>
                <a:gdLst/>
                <a:ahLst/>
                <a:cxnLst/>
                <a:rect l="l" t="t" r="r" b="b"/>
                <a:pathLst>
                  <a:path w="889" h="888" extrusionOk="0">
                    <a:moveTo>
                      <a:pt x="387" y="0"/>
                    </a:moveTo>
                    <a:lnTo>
                      <a:pt x="1" y="502"/>
                    </a:lnTo>
                    <a:lnTo>
                      <a:pt x="498" y="888"/>
                    </a:lnTo>
                    <a:lnTo>
                      <a:pt x="888" y="386"/>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233806" y="260056"/>
                <a:ext cx="150861" cy="150861"/>
              </a:xfrm>
              <a:custGeom>
                <a:avLst/>
                <a:gdLst/>
                <a:ahLst/>
                <a:cxnLst/>
                <a:rect l="l" t="t" r="r" b="b"/>
                <a:pathLst>
                  <a:path w="889" h="889" extrusionOk="0">
                    <a:moveTo>
                      <a:pt x="387" y="0"/>
                    </a:moveTo>
                    <a:lnTo>
                      <a:pt x="0" y="502"/>
                    </a:lnTo>
                    <a:lnTo>
                      <a:pt x="502" y="889"/>
                    </a:lnTo>
                    <a:lnTo>
                      <a:pt x="889" y="387"/>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19139" y="188614"/>
                <a:ext cx="150861" cy="150691"/>
              </a:xfrm>
              <a:custGeom>
                <a:avLst/>
                <a:gdLst/>
                <a:ahLst/>
                <a:cxnLst/>
                <a:rect l="l" t="t" r="r" b="b"/>
                <a:pathLst>
                  <a:path w="889" h="888" extrusionOk="0">
                    <a:moveTo>
                      <a:pt x="386" y="1"/>
                    </a:moveTo>
                    <a:lnTo>
                      <a:pt x="1" y="501"/>
                    </a:lnTo>
                    <a:lnTo>
                      <a:pt x="502" y="888"/>
                    </a:lnTo>
                    <a:lnTo>
                      <a:pt x="888" y="386"/>
                    </a:lnTo>
                    <a:lnTo>
                      <a:pt x="38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1706272" y="-95290"/>
                <a:ext cx="150861" cy="150691"/>
              </a:xfrm>
              <a:custGeom>
                <a:avLst/>
                <a:gdLst/>
                <a:ahLst/>
                <a:cxnLst/>
                <a:rect l="l" t="t" r="r" b="b"/>
                <a:pathLst>
                  <a:path w="889" h="888" extrusionOk="0">
                    <a:moveTo>
                      <a:pt x="387" y="0"/>
                    </a:moveTo>
                    <a:lnTo>
                      <a:pt x="0" y="502"/>
                    </a:lnTo>
                    <a:lnTo>
                      <a:pt x="498" y="887"/>
                    </a:lnTo>
                    <a:lnTo>
                      <a:pt x="889" y="386"/>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2405934" y="-387000"/>
                <a:ext cx="99612" cy="94352"/>
              </a:xfrm>
              <a:custGeom>
                <a:avLst/>
                <a:gdLst/>
                <a:ahLst/>
                <a:cxnLst/>
                <a:rect l="l" t="t" r="r" b="b"/>
                <a:pathLst>
                  <a:path w="587" h="556" extrusionOk="0">
                    <a:moveTo>
                      <a:pt x="205" y="1"/>
                    </a:moveTo>
                    <a:lnTo>
                      <a:pt x="1" y="263"/>
                    </a:lnTo>
                    <a:lnTo>
                      <a:pt x="382" y="556"/>
                    </a:lnTo>
                    <a:lnTo>
                      <a:pt x="587" y="298"/>
                    </a:lnTo>
                    <a:lnTo>
                      <a:pt x="205"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2594977" y="-433497"/>
                <a:ext cx="131346" cy="119128"/>
              </a:xfrm>
              <a:custGeom>
                <a:avLst/>
                <a:gdLst/>
                <a:ahLst/>
                <a:cxnLst/>
                <a:rect l="l" t="t" r="r" b="b"/>
                <a:pathLst>
                  <a:path w="774" h="702" extrusionOk="0">
                    <a:moveTo>
                      <a:pt x="200" y="0"/>
                    </a:moveTo>
                    <a:lnTo>
                      <a:pt x="1" y="258"/>
                    </a:lnTo>
                    <a:lnTo>
                      <a:pt x="573" y="701"/>
                    </a:lnTo>
                    <a:lnTo>
                      <a:pt x="773" y="444"/>
                    </a:lnTo>
                    <a:lnTo>
                      <a:pt x="200"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2519632" y="-658007"/>
                <a:ext cx="131346" cy="119976"/>
              </a:xfrm>
              <a:custGeom>
                <a:avLst/>
                <a:gdLst/>
                <a:ahLst/>
                <a:cxnLst/>
                <a:rect l="l" t="t" r="r" b="b"/>
                <a:pathLst>
                  <a:path w="774" h="707" extrusionOk="0">
                    <a:moveTo>
                      <a:pt x="201" y="0"/>
                    </a:moveTo>
                    <a:lnTo>
                      <a:pt x="1" y="262"/>
                    </a:lnTo>
                    <a:lnTo>
                      <a:pt x="574" y="706"/>
                    </a:lnTo>
                    <a:lnTo>
                      <a:pt x="773" y="444"/>
                    </a:lnTo>
                    <a:lnTo>
                      <a:pt x="20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2537789" y="-504431"/>
                <a:ext cx="145431" cy="56000"/>
              </a:xfrm>
              <a:custGeom>
                <a:avLst/>
                <a:gdLst/>
                <a:ahLst/>
                <a:cxnLst/>
                <a:rect l="l" t="t" r="r" b="b"/>
                <a:pathLst>
                  <a:path w="857" h="330" extrusionOk="0">
                    <a:moveTo>
                      <a:pt x="0" y="1"/>
                    </a:moveTo>
                    <a:lnTo>
                      <a:pt x="0" y="330"/>
                    </a:lnTo>
                    <a:lnTo>
                      <a:pt x="857" y="330"/>
                    </a:lnTo>
                    <a:lnTo>
                      <a:pt x="85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2240140" y="-248357"/>
                <a:ext cx="164607" cy="163588"/>
              </a:xfrm>
              <a:custGeom>
                <a:avLst/>
                <a:gdLst/>
                <a:ahLst/>
                <a:cxnLst/>
                <a:rect l="l" t="t" r="r" b="b"/>
                <a:pathLst>
                  <a:path w="970" h="964" extrusionOk="0">
                    <a:moveTo>
                      <a:pt x="423" y="1"/>
                    </a:moveTo>
                    <a:lnTo>
                      <a:pt x="1" y="542"/>
                    </a:lnTo>
                    <a:lnTo>
                      <a:pt x="547" y="964"/>
                    </a:lnTo>
                    <a:lnTo>
                      <a:pt x="969" y="423"/>
                    </a:lnTo>
                    <a:lnTo>
                      <a:pt x="423"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2354855" y="387499"/>
                <a:ext cx="188364" cy="195152"/>
              </a:xfrm>
              <a:custGeom>
                <a:avLst/>
                <a:gdLst/>
                <a:ahLst/>
                <a:cxnLst/>
                <a:rect l="l" t="t" r="r" b="b"/>
                <a:pathLst>
                  <a:path w="1110" h="1150" extrusionOk="0">
                    <a:moveTo>
                      <a:pt x="564" y="0"/>
                    </a:moveTo>
                    <a:lnTo>
                      <a:pt x="0" y="728"/>
                    </a:lnTo>
                    <a:lnTo>
                      <a:pt x="546" y="1150"/>
                    </a:lnTo>
                    <a:lnTo>
                      <a:pt x="1109" y="421"/>
                    </a:lnTo>
                    <a:lnTo>
                      <a:pt x="564"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2806760" y="1084786"/>
                <a:ext cx="188364" cy="195322"/>
              </a:xfrm>
              <a:custGeom>
                <a:avLst/>
                <a:gdLst/>
                <a:ahLst/>
                <a:cxnLst/>
                <a:rect l="l" t="t" r="r" b="b"/>
                <a:pathLst>
                  <a:path w="1110" h="1151" extrusionOk="0">
                    <a:moveTo>
                      <a:pt x="564" y="1"/>
                    </a:moveTo>
                    <a:lnTo>
                      <a:pt x="0" y="733"/>
                    </a:lnTo>
                    <a:lnTo>
                      <a:pt x="546" y="1150"/>
                    </a:lnTo>
                    <a:lnTo>
                      <a:pt x="1109" y="423"/>
                    </a:lnTo>
                    <a:lnTo>
                      <a:pt x="564"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1559483" y="-244454"/>
                <a:ext cx="189892" cy="180898"/>
              </a:xfrm>
              <a:custGeom>
                <a:avLst/>
                <a:gdLst/>
                <a:ahLst/>
                <a:cxnLst/>
                <a:rect l="l" t="t" r="r" b="b"/>
                <a:pathLst>
                  <a:path w="1119" h="1066" extrusionOk="0">
                    <a:moveTo>
                      <a:pt x="386" y="0"/>
                    </a:moveTo>
                    <a:lnTo>
                      <a:pt x="0" y="502"/>
                    </a:lnTo>
                    <a:lnTo>
                      <a:pt x="728" y="1066"/>
                    </a:lnTo>
                    <a:lnTo>
                      <a:pt x="1119" y="564"/>
                    </a:lnTo>
                    <a:lnTo>
                      <a:pt x="386"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1290513" y="-392091"/>
                <a:ext cx="189213" cy="180898"/>
              </a:xfrm>
              <a:custGeom>
                <a:avLst/>
                <a:gdLst/>
                <a:ahLst/>
                <a:cxnLst/>
                <a:rect l="l" t="t" r="r" b="b"/>
                <a:pathLst>
                  <a:path w="1115" h="1066" extrusionOk="0">
                    <a:moveTo>
                      <a:pt x="387" y="0"/>
                    </a:moveTo>
                    <a:lnTo>
                      <a:pt x="0" y="502"/>
                    </a:lnTo>
                    <a:lnTo>
                      <a:pt x="729" y="1065"/>
                    </a:lnTo>
                    <a:lnTo>
                      <a:pt x="1115" y="564"/>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1487192" y="-678371"/>
                <a:ext cx="365528" cy="312752"/>
              </a:xfrm>
              <a:custGeom>
                <a:avLst/>
                <a:gdLst/>
                <a:ahLst/>
                <a:cxnLst/>
                <a:rect l="l" t="t" r="r" b="b"/>
                <a:pathLst>
                  <a:path w="2154" h="1843" extrusionOk="0">
                    <a:moveTo>
                      <a:pt x="346" y="1"/>
                    </a:moveTo>
                    <a:lnTo>
                      <a:pt x="0" y="444"/>
                    </a:lnTo>
                    <a:lnTo>
                      <a:pt x="1811" y="1843"/>
                    </a:lnTo>
                    <a:lnTo>
                      <a:pt x="2153" y="1398"/>
                    </a:lnTo>
                    <a:lnTo>
                      <a:pt x="34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1986442" y="-590298"/>
                <a:ext cx="336850" cy="282716"/>
              </a:xfrm>
              <a:custGeom>
                <a:avLst/>
                <a:gdLst/>
                <a:ahLst/>
                <a:cxnLst/>
                <a:rect l="l" t="t" r="r" b="b"/>
                <a:pathLst>
                  <a:path w="1985" h="1666" extrusionOk="0">
                    <a:moveTo>
                      <a:pt x="250" y="1"/>
                    </a:moveTo>
                    <a:lnTo>
                      <a:pt x="0" y="320"/>
                    </a:lnTo>
                    <a:lnTo>
                      <a:pt x="1741" y="1666"/>
                    </a:lnTo>
                    <a:lnTo>
                      <a:pt x="1985" y="1346"/>
                    </a:lnTo>
                    <a:lnTo>
                      <a:pt x="250"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1624817" y="-840262"/>
                <a:ext cx="312752" cy="365528"/>
              </a:xfrm>
              <a:custGeom>
                <a:avLst/>
                <a:gdLst/>
                <a:ahLst/>
                <a:cxnLst/>
                <a:rect l="l" t="t" r="r" b="b"/>
                <a:pathLst>
                  <a:path w="1843" h="2154" extrusionOk="0">
                    <a:moveTo>
                      <a:pt x="1400" y="0"/>
                    </a:moveTo>
                    <a:lnTo>
                      <a:pt x="1" y="1807"/>
                    </a:lnTo>
                    <a:lnTo>
                      <a:pt x="445" y="2153"/>
                    </a:lnTo>
                    <a:lnTo>
                      <a:pt x="1843" y="342"/>
                    </a:lnTo>
                    <a:lnTo>
                      <a:pt x="1400"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2032260" y="-825329"/>
                <a:ext cx="438668" cy="528268"/>
              </a:xfrm>
              <a:custGeom>
                <a:avLst/>
                <a:gdLst/>
                <a:ahLst/>
                <a:cxnLst/>
                <a:rect l="l" t="t" r="r" b="b"/>
                <a:pathLst>
                  <a:path w="2585" h="3113" extrusionOk="0">
                    <a:moveTo>
                      <a:pt x="2141" y="1"/>
                    </a:moveTo>
                    <a:lnTo>
                      <a:pt x="1" y="2770"/>
                    </a:lnTo>
                    <a:lnTo>
                      <a:pt x="445" y="3112"/>
                    </a:lnTo>
                    <a:lnTo>
                      <a:pt x="2584" y="343"/>
                    </a:lnTo>
                    <a:lnTo>
                      <a:pt x="214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992185" y="-173860"/>
                <a:ext cx="180898" cy="190061"/>
              </a:xfrm>
              <a:custGeom>
                <a:avLst/>
                <a:gdLst/>
                <a:ahLst/>
                <a:cxnLst/>
                <a:rect l="l" t="t" r="r" b="b"/>
                <a:pathLst>
                  <a:path w="1066" h="1120" extrusionOk="0">
                    <a:moveTo>
                      <a:pt x="564" y="1"/>
                    </a:moveTo>
                    <a:lnTo>
                      <a:pt x="1" y="729"/>
                    </a:lnTo>
                    <a:lnTo>
                      <a:pt x="502" y="1119"/>
                    </a:lnTo>
                    <a:lnTo>
                      <a:pt x="1066" y="388"/>
                    </a:lnTo>
                    <a:lnTo>
                      <a:pt x="564"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196134" y="-105981"/>
                <a:ext cx="328704" cy="314280"/>
              </a:xfrm>
              <a:custGeom>
                <a:avLst/>
                <a:gdLst/>
                <a:ahLst/>
                <a:cxnLst/>
                <a:rect l="l" t="t" r="r" b="b"/>
                <a:pathLst>
                  <a:path w="1937" h="1852" extrusionOk="0">
                    <a:moveTo>
                      <a:pt x="689" y="0"/>
                    </a:moveTo>
                    <a:lnTo>
                      <a:pt x="1" y="889"/>
                    </a:lnTo>
                    <a:lnTo>
                      <a:pt x="1248" y="1852"/>
                    </a:lnTo>
                    <a:lnTo>
                      <a:pt x="1936" y="964"/>
                    </a:lnTo>
                    <a:lnTo>
                      <a:pt x="689"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682826" y="193196"/>
                <a:ext cx="217722" cy="237237"/>
              </a:xfrm>
              <a:custGeom>
                <a:avLst/>
                <a:gdLst/>
                <a:ahLst/>
                <a:cxnLst/>
                <a:rect l="l" t="t" r="r" b="b"/>
                <a:pathLst>
                  <a:path w="1283" h="1398" extrusionOk="0">
                    <a:moveTo>
                      <a:pt x="781" y="0"/>
                    </a:moveTo>
                    <a:lnTo>
                      <a:pt x="0" y="1012"/>
                    </a:lnTo>
                    <a:lnTo>
                      <a:pt x="502" y="1398"/>
                    </a:lnTo>
                    <a:lnTo>
                      <a:pt x="1283" y="386"/>
                    </a:lnTo>
                    <a:lnTo>
                      <a:pt x="78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791263" y="-595558"/>
                <a:ext cx="217722" cy="237577"/>
              </a:xfrm>
              <a:custGeom>
                <a:avLst/>
                <a:gdLst/>
                <a:ahLst/>
                <a:cxnLst/>
                <a:rect l="l" t="t" r="r" b="b"/>
                <a:pathLst>
                  <a:path w="1283" h="1400" extrusionOk="0">
                    <a:moveTo>
                      <a:pt x="781" y="1"/>
                    </a:moveTo>
                    <a:lnTo>
                      <a:pt x="0" y="1013"/>
                    </a:lnTo>
                    <a:lnTo>
                      <a:pt x="502" y="1399"/>
                    </a:lnTo>
                    <a:lnTo>
                      <a:pt x="1283" y="387"/>
                    </a:lnTo>
                    <a:lnTo>
                      <a:pt x="78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791263" y="694821"/>
                <a:ext cx="275080" cy="107588"/>
              </a:xfrm>
              <a:custGeom>
                <a:avLst/>
                <a:gdLst/>
                <a:ahLst/>
                <a:cxnLst/>
                <a:rect l="l" t="t" r="r" b="b"/>
                <a:pathLst>
                  <a:path w="1621" h="634" extrusionOk="0">
                    <a:moveTo>
                      <a:pt x="0" y="0"/>
                    </a:moveTo>
                    <a:lnTo>
                      <a:pt x="0" y="634"/>
                    </a:lnTo>
                    <a:lnTo>
                      <a:pt x="1620" y="634"/>
                    </a:lnTo>
                    <a:lnTo>
                      <a:pt x="1620"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1196331" y="27401"/>
                <a:ext cx="241310" cy="220098"/>
              </a:xfrm>
              <a:custGeom>
                <a:avLst/>
                <a:gdLst/>
                <a:ahLst/>
                <a:cxnLst/>
                <a:rect l="l" t="t" r="r" b="b"/>
                <a:pathLst>
                  <a:path w="1422" h="1297" extrusionOk="0">
                    <a:moveTo>
                      <a:pt x="391" y="0"/>
                    </a:moveTo>
                    <a:lnTo>
                      <a:pt x="0" y="498"/>
                    </a:lnTo>
                    <a:lnTo>
                      <a:pt x="1035" y="1297"/>
                    </a:lnTo>
                    <a:lnTo>
                      <a:pt x="1421" y="795"/>
                    </a:lnTo>
                    <a:lnTo>
                      <a:pt x="39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1130827" y="138044"/>
                <a:ext cx="220946" cy="194473"/>
              </a:xfrm>
              <a:custGeom>
                <a:avLst/>
                <a:gdLst/>
                <a:ahLst/>
                <a:cxnLst/>
                <a:rect l="l" t="t" r="r" b="b"/>
                <a:pathLst>
                  <a:path w="1302" h="1146" extrusionOk="0">
                    <a:moveTo>
                      <a:pt x="271" y="0"/>
                    </a:moveTo>
                    <a:lnTo>
                      <a:pt x="1" y="347"/>
                    </a:lnTo>
                    <a:lnTo>
                      <a:pt x="1035" y="1145"/>
                    </a:lnTo>
                    <a:lnTo>
                      <a:pt x="1301" y="799"/>
                    </a:lnTo>
                    <a:lnTo>
                      <a:pt x="27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1021033" y="288056"/>
                <a:ext cx="220607" cy="194473"/>
              </a:xfrm>
              <a:custGeom>
                <a:avLst/>
                <a:gdLst/>
                <a:ahLst/>
                <a:cxnLst/>
                <a:rect l="l" t="t" r="r" b="b"/>
                <a:pathLst>
                  <a:path w="1300" h="1146" extrusionOk="0">
                    <a:moveTo>
                      <a:pt x="266" y="0"/>
                    </a:moveTo>
                    <a:lnTo>
                      <a:pt x="0" y="347"/>
                    </a:lnTo>
                    <a:lnTo>
                      <a:pt x="1029" y="1146"/>
                    </a:lnTo>
                    <a:lnTo>
                      <a:pt x="1300" y="799"/>
                    </a:lnTo>
                    <a:lnTo>
                      <a:pt x="266"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1524695" y="447742"/>
                <a:ext cx="247249" cy="293746"/>
              </a:xfrm>
              <a:custGeom>
                <a:avLst/>
                <a:gdLst/>
                <a:ahLst/>
                <a:cxnLst/>
                <a:rect l="l" t="t" r="r" b="b"/>
                <a:pathLst>
                  <a:path w="1457" h="1731" extrusionOk="0">
                    <a:moveTo>
                      <a:pt x="1168" y="0"/>
                    </a:moveTo>
                    <a:lnTo>
                      <a:pt x="1" y="1514"/>
                    </a:lnTo>
                    <a:lnTo>
                      <a:pt x="285" y="1731"/>
                    </a:lnTo>
                    <a:lnTo>
                      <a:pt x="1457" y="217"/>
                    </a:lnTo>
                    <a:lnTo>
                      <a:pt x="1168"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185612" y="1177441"/>
                <a:ext cx="247080" cy="294765"/>
              </a:xfrm>
              <a:custGeom>
                <a:avLst/>
                <a:gdLst/>
                <a:ahLst/>
                <a:cxnLst/>
                <a:rect l="l" t="t" r="r" b="b"/>
                <a:pathLst>
                  <a:path w="1456" h="1737" extrusionOk="0">
                    <a:moveTo>
                      <a:pt x="1173" y="0"/>
                    </a:moveTo>
                    <a:lnTo>
                      <a:pt x="1" y="1514"/>
                    </a:lnTo>
                    <a:lnTo>
                      <a:pt x="284" y="1737"/>
                    </a:lnTo>
                    <a:lnTo>
                      <a:pt x="1456" y="223"/>
                    </a:lnTo>
                    <a:lnTo>
                      <a:pt x="1173"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186534" y="1535333"/>
                <a:ext cx="247249" cy="294595"/>
              </a:xfrm>
              <a:custGeom>
                <a:avLst/>
                <a:gdLst/>
                <a:ahLst/>
                <a:cxnLst/>
                <a:rect l="l" t="t" r="r" b="b"/>
                <a:pathLst>
                  <a:path w="1457" h="1736" extrusionOk="0">
                    <a:moveTo>
                      <a:pt x="1172" y="0"/>
                    </a:moveTo>
                    <a:lnTo>
                      <a:pt x="1" y="1513"/>
                    </a:lnTo>
                    <a:lnTo>
                      <a:pt x="285" y="1736"/>
                    </a:lnTo>
                    <a:lnTo>
                      <a:pt x="1457" y="218"/>
                    </a:lnTo>
                    <a:lnTo>
                      <a:pt x="117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214365" y="1454048"/>
                <a:ext cx="293916" cy="246231"/>
              </a:xfrm>
              <a:custGeom>
                <a:avLst/>
                <a:gdLst/>
                <a:ahLst/>
                <a:cxnLst/>
                <a:rect l="l" t="t" r="r" b="b"/>
                <a:pathLst>
                  <a:path w="1732" h="1451" extrusionOk="0">
                    <a:moveTo>
                      <a:pt x="218" y="0"/>
                    </a:moveTo>
                    <a:lnTo>
                      <a:pt x="0" y="283"/>
                    </a:lnTo>
                    <a:lnTo>
                      <a:pt x="1514" y="1451"/>
                    </a:lnTo>
                    <a:lnTo>
                      <a:pt x="1731" y="1166"/>
                    </a:lnTo>
                    <a:lnTo>
                      <a:pt x="218"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1564744" y="440105"/>
                <a:ext cx="100970" cy="105722"/>
              </a:xfrm>
              <a:custGeom>
                <a:avLst/>
                <a:gdLst/>
                <a:ahLst/>
                <a:cxnLst/>
                <a:rect l="l" t="t" r="r" b="b"/>
                <a:pathLst>
                  <a:path w="595" h="623" extrusionOk="0">
                    <a:moveTo>
                      <a:pt x="311" y="0"/>
                    </a:moveTo>
                    <a:lnTo>
                      <a:pt x="0" y="400"/>
                    </a:lnTo>
                    <a:lnTo>
                      <a:pt x="285" y="622"/>
                    </a:lnTo>
                    <a:lnTo>
                      <a:pt x="595" y="223"/>
                    </a:lnTo>
                    <a:lnTo>
                      <a:pt x="31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1466659" y="566530"/>
                <a:ext cx="101309" cy="105891"/>
              </a:xfrm>
              <a:custGeom>
                <a:avLst/>
                <a:gdLst/>
                <a:ahLst/>
                <a:cxnLst/>
                <a:rect l="l" t="t" r="r" b="b"/>
                <a:pathLst>
                  <a:path w="597" h="624" extrusionOk="0">
                    <a:moveTo>
                      <a:pt x="312" y="1"/>
                    </a:moveTo>
                    <a:lnTo>
                      <a:pt x="1" y="405"/>
                    </a:lnTo>
                    <a:lnTo>
                      <a:pt x="285" y="623"/>
                    </a:lnTo>
                    <a:lnTo>
                      <a:pt x="596" y="224"/>
                    </a:lnTo>
                    <a:lnTo>
                      <a:pt x="312"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3752654" y="1778510"/>
                <a:ext cx="170376" cy="198885"/>
              </a:xfrm>
              <a:custGeom>
                <a:avLst/>
                <a:gdLst/>
                <a:ahLst/>
                <a:cxnLst/>
                <a:rect l="l" t="t" r="r" b="b"/>
                <a:pathLst>
                  <a:path w="1004" h="1172" extrusionOk="0">
                    <a:moveTo>
                      <a:pt x="755" y="0"/>
                    </a:moveTo>
                    <a:lnTo>
                      <a:pt x="1" y="977"/>
                    </a:lnTo>
                    <a:lnTo>
                      <a:pt x="249" y="1172"/>
                    </a:lnTo>
                    <a:lnTo>
                      <a:pt x="1004" y="196"/>
                    </a:lnTo>
                    <a:lnTo>
                      <a:pt x="755"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51126" y="1801079"/>
                <a:ext cx="101140" cy="108606"/>
              </a:xfrm>
              <a:custGeom>
                <a:avLst/>
                <a:gdLst/>
                <a:ahLst/>
                <a:cxnLst/>
                <a:rect l="l" t="t" r="r" b="b"/>
                <a:pathLst>
                  <a:path w="596" h="640" extrusionOk="0">
                    <a:moveTo>
                      <a:pt x="347" y="0"/>
                    </a:moveTo>
                    <a:lnTo>
                      <a:pt x="1" y="444"/>
                    </a:lnTo>
                    <a:lnTo>
                      <a:pt x="249" y="639"/>
                    </a:lnTo>
                    <a:lnTo>
                      <a:pt x="595" y="192"/>
                    </a:lnTo>
                    <a:lnTo>
                      <a:pt x="34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211149" y="2022535"/>
                <a:ext cx="150861" cy="150861"/>
              </a:xfrm>
              <a:custGeom>
                <a:avLst/>
                <a:gdLst/>
                <a:ahLst/>
                <a:cxnLst/>
                <a:rect l="l" t="t" r="r" b="b"/>
                <a:pathLst>
                  <a:path w="889" h="889" extrusionOk="0">
                    <a:moveTo>
                      <a:pt x="387" y="0"/>
                    </a:moveTo>
                    <a:lnTo>
                      <a:pt x="0" y="498"/>
                    </a:lnTo>
                    <a:lnTo>
                      <a:pt x="498" y="889"/>
                    </a:lnTo>
                    <a:lnTo>
                      <a:pt x="889" y="387"/>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042470" y="2076668"/>
                <a:ext cx="100970" cy="97406"/>
              </a:xfrm>
              <a:custGeom>
                <a:avLst/>
                <a:gdLst/>
                <a:ahLst/>
                <a:cxnLst/>
                <a:rect l="l" t="t" r="r" b="b"/>
                <a:pathLst>
                  <a:path w="595" h="574" extrusionOk="0">
                    <a:moveTo>
                      <a:pt x="222" y="1"/>
                    </a:moveTo>
                    <a:lnTo>
                      <a:pt x="0" y="285"/>
                    </a:lnTo>
                    <a:lnTo>
                      <a:pt x="373" y="574"/>
                    </a:lnTo>
                    <a:lnTo>
                      <a:pt x="595" y="285"/>
                    </a:lnTo>
                    <a:lnTo>
                      <a:pt x="222"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086930" y="2175432"/>
                <a:ext cx="86715" cy="86715"/>
              </a:xfrm>
              <a:custGeom>
                <a:avLst/>
                <a:gdLst/>
                <a:ahLst/>
                <a:cxnLst/>
                <a:rect l="l" t="t" r="r" b="b"/>
                <a:pathLst>
                  <a:path w="511" h="511" extrusionOk="0">
                    <a:moveTo>
                      <a:pt x="222" y="0"/>
                    </a:moveTo>
                    <a:lnTo>
                      <a:pt x="0" y="289"/>
                    </a:lnTo>
                    <a:lnTo>
                      <a:pt x="289" y="511"/>
                    </a:lnTo>
                    <a:lnTo>
                      <a:pt x="511" y="223"/>
                    </a:lnTo>
                    <a:lnTo>
                      <a:pt x="22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162955" y="2158123"/>
                <a:ext cx="95879" cy="93503"/>
              </a:xfrm>
              <a:custGeom>
                <a:avLst/>
                <a:gdLst/>
                <a:ahLst/>
                <a:cxnLst/>
                <a:rect l="l" t="t" r="r" b="b"/>
                <a:pathLst>
                  <a:path w="565" h="551" extrusionOk="0">
                    <a:moveTo>
                      <a:pt x="222" y="0"/>
                    </a:moveTo>
                    <a:lnTo>
                      <a:pt x="1" y="289"/>
                    </a:lnTo>
                    <a:lnTo>
                      <a:pt x="342" y="551"/>
                    </a:lnTo>
                    <a:lnTo>
                      <a:pt x="564" y="262"/>
                    </a:lnTo>
                    <a:lnTo>
                      <a:pt x="22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1402683" y="927477"/>
                <a:ext cx="255564" cy="255564"/>
              </a:xfrm>
              <a:custGeom>
                <a:avLst/>
                <a:gdLst/>
                <a:ahLst/>
                <a:cxnLst/>
                <a:rect l="l" t="t" r="r" b="b"/>
                <a:pathLst>
                  <a:path w="1506" h="1506" extrusionOk="0">
                    <a:moveTo>
                      <a:pt x="755" y="0"/>
                    </a:moveTo>
                    <a:cubicBezTo>
                      <a:pt x="338" y="0"/>
                      <a:pt x="1" y="338"/>
                      <a:pt x="1" y="750"/>
                    </a:cubicBezTo>
                    <a:cubicBezTo>
                      <a:pt x="1" y="1168"/>
                      <a:pt x="338" y="1505"/>
                      <a:pt x="755" y="1505"/>
                    </a:cubicBezTo>
                    <a:cubicBezTo>
                      <a:pt x="1173" y="1505"/>
                      <a:pt x="1506" y="1168"/>
                      <a:pt x="1506" y="750"/>
                    </a:cubicBezTo>
                    <a:cubicBezTo>
                      <a:pt x="1506" y="338"/>
                      <a:pt x="1173" y="0"/>
                      <a:pt x="755" y="0"/>
                    </a:cubicBez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2485183" y="645779"/>
                <a:ext cx="249455" cy="187685"/>
              </a:xfrm>
              <a:custGeom>
                <a:avLst/>
                <a:gdLst/>
                <a:ahLst/>
                <a:cxnLst/>
                <a:rect l="l" t="t" r="r" b="b"/>
                <a:pathLst>
                  <a:path w="1470" h="1106" extrusionOk="0">
                    <a:moveTo>
                      <a:pt x="191" y="1"/>
                    </a:moveTo>
                    <a:lnTo>
                      <a:pt x="0" y="306"/>
                    </a:lnTo>
                    <a:lnTo>
                      <a:pt x="1283" y="1105"/>
                    </a:lnTo>
                    <a:lnTo>
                      <a:pt x="1469" y="804"/>
                    </a:lnTo>
                    <a:lnTo>
                      <a:pt x="19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5332877" y="1976547"/>
                <a:ext cx="1061458" cy="1062137"/>
              </a:xfrm>
              <a:custGeom>
                <a:avLst/>
                <a:gdLst/>
                <a:ahLst/>
                <a:cxnLst/>
                <a:rect l="l" t="t" r="r" b="b"/>
                <a:pathLst>
                  <a:path w="6255" h="6259" extrusionOk="0">
                    <a:moveTo>
                      <a:pt x="3125" y="973"/>
                    </a:moveTo>
                    <a:cubicBezTo>
                      <a:pt x="4315" y="973"/>
                      <a:pt x="5282" y="1940"/>
                      <a:pt x="5282" y="3130"/>
                    </a:cubicBezTo>
                    <a:cubicBezTo>
                      <a:pt x="5282" y="4319"/>
                      <a:pt x="4315" y="5287"/>
                      <a:pt x="3125" y="5287"/>
                    </a:cubicBezTo>
                    <a:cubicBezTo>
                      <a:pt x="1935" y="5287"/>
                      <a:pt x="968" y="4319"/>
                      <a:pt x="968" y="3130"/>
                    </a:cubicBezTo>
                    <a:cubicBezTo>
                      <a:pt x="968" y="1940"/>
                      <a:pt x="1935" y="973"/>
                      <a:pt x="3125" y="973"/>
                    </a:cubicBezTo>
                    <a:close/>
                    <a:moveTo>
                      <a:pt x="3125" y="1"/>
                    </a:moveTo>
                    <a:cubicBezTo>
                      <a:pt x="1402" y="1"/>
                      <a:pt x="1" y="1403"/>
                      <a:pt x="1" y="3130"/>
                    </a:cubicBezTo>
                    <a:cubicBezTo>
                      <a:pt x="1" y="4852"/>
                      <a:pt x="1402" y="6259"/>
                      <a:pt x="3125" y="6259"/>
                    </a:cubicBezTo>
                    <a:cubicBezTo>
                      <a:pt x="4852" y="6259"/>
                      <a:pt x="6254" y="4852"/>
                      <a:pt x="6254" y="3130"/>
                    </a:cubicBezTo>
                    <a:cubicBezTo>
                      <a:pt x="6254" y="1403"/>
                      <a:pt x="4852" y="1"/>
                      <a:pt x="3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5148246" y="-1052723"/>
                <a:ext cx="1159373" cy="6987464"/>
              </a:xfrm>
              <a:custGeom>
                <a:avLst/>
                <a:gdLst/>
                <a:ahLst/>
                <a:cxnLst/>
                <a:rect l="l" t="t" r="r" b="b"/>
                <a:pathLst>
                  <a:path w="6832" h="41176" extrusionOk="0">
                    <a:moveTo>
                      <a:pt x="5868" y="1"/>
                    </a:moveTo>
                    <a:lnTo>
                      <a:pt x="1" y="41038"/>
                    </a:lnTo>
                    <a:lnTo>
                      <a:pt x="964" y="41175"/>
                    </a:lnTo>
                    <a:lnTo>
                      <a:pt x="6831" y="138"/>
                    </a:lnTo>
                    <a:lnTo>
                      <a:pt x="58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5419423" y="-1052723"/>
                <a:ext cx="1159204" cy="6987464"/>
              </a:xfrm>
              <a:custGeom>
                <a:avLst/>
                <a:gdLst/>
                <a:ahLst/>
                <a:cxnLst/>
                <a:rect l="l" t="t" r="r" b="b"/>
                <a:pathLst>
                  <a:path w="6831" h="41176" extrusionOk="0">
                    <a:moveTo>
                      <a:pt x="5868" y="1"/>
                    </a:moveTo>
                    <a:lnTo>
                      <a:pt x="1" y="41038"/>
                    </a:lnTo>
                    <a:lnTo>
                      <a:pt x="964" y="41175"/>
                    </a:lnTo>
                    <a:lnTo>
                      <a:pt x="6831" y="138"/>
                    </a:lnTo>
                    <a:lnTo>
                      <a:pt x="58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4566014" y="1300132"/>
                <a:ext cx="2594844" cy="2414286"/>
              </a:xfrm>
              <a:custGeom>
                <a:avLst/>
                <a:gdLst/>
                <a:ahLst/>
                <a:cxnLst/>
                <a:rect l="l" t="t" r="r" b="b"/>
                <a:pathLst>
                  <a:path w="15291" h="14227" extrusionOk="0">
                    <a:moveTo>
                      <a:pt x="5380" y="822"/>
                    </a:moveTo>
                    <a:cubicBezTo>
                      <a:pt x="5421" y="822"/>
                      <a:pt x="5456" y="827"/>
                      <a:pt x="5495" y="831"/>
                    </a:cubicBezTo>
                    <a:lnTo>
                      <a:pt x="11217" y="1514"/>
                    </a:lnTo>
                    <a:cubicBezTo>
                      <a:pt x="11567" y="1555"/>
                      <a:pt x="11874" y="1786"/>
                      <a:pt x="12015" y="2110"/>
                    </a:cubicBezTo>
                    <a:lnTo>
                      <a:pt x="14279" y="7409"/>
                    </a:lnTo>
                    <a:cubicBezTo>
                      <a:pt x="14422" y="7733"/>
                      <a:pt x="14377" y="8110"/>
                      <a:pt x="14164" y="8394"/>
                    </a:cubicBezTo>
                    <a:lnTo>
                      <a:pt x="10711" y="13006"/>
                    </a:lnTo>
                    <a:cubicBezTo>
                      <a:pt x="10520" y="13260"/>
                      <a:pt x="10220" y="13407"/>
                      <a:pt x="9907" y="13407"/>
                    </a:cubicBezTo>
                    <a:cubicBezTo>
                      <a:pt x="9871" y="13407"/>
                      <a:pt x="9834" y="13405"/>
                      <a:pt x="9797" y="13401"/>
                    </a:cubicBezTo>
                    <a:lnTo>
                      <a:pt x="4075" y="12713"/>
                    </a:lnTo>
                    <a:cubicBezTo>
                      <a:pt x="3725" y="12672"/>
                      <a:pt x="3418" y="12442"/>
                      <a:pt x="3276" y="12118"/>
                    </a:cubicBezTo>
                    <a:lnTo>
                      <a:pt x="1009" y="6823"/>
                    </a:lnTo>
                    <a:cubicBezTo>
                      <a:pt x="871" y="6494"/>
                      <a:pt x="915" y="6117"/>
                      <a:pt x="1128" y="5834"/>
                    </a:cubicBezTo>
                    <a:lnTo>
                      <a:pt x="4581" y="1221"/>
                    </a:lnTo>
                    <a:cubicBezTo>
                      <a:pt x="4772" y="969"/>
                      <a:pt x="5069" y="822"/>
                      <a:pt x="5380" y="822"/>
                    </a:cubicBezTo>
                    <a:close/>
                    <a:moveTo>
                      <a:pt x="5373" y="1"/>
                    </a:moveTo>
                    <a:cubicBezTo>
                      <a:pt x="4807" y="1"/>
                      <a:pt x="4266" y="269"/>
                      <a:pt x="3924" y="729"/>
                    </a:cubicBezTo>
                    <a:lnTo>
                      <a:pt x="472" y="5340"/>
                    </a:lnTo>
                    <a:cubicBezTo>
                      <a:pt x="81" y="5860"/>
                      <a:pt x="1" y="6553"/>
                      <a:pt x="254" y="7147"/>
                    </a:cubicBezTo>
                    <a:lnTo>
                      <a:pt x="2522" y="12442"/>
                    </a:lnTo>
                    <a:cubicBezTo>
                      <a:pt x="2775" y="13037"/>
                      <a:pt x="3334" y="13454"/>
                      <a:pt x="3977" y="13530"/>
                    </a:cubicBezTo>
                    <a:lnTo>
                      <a:pt x="9699" y="14217"/>
                    </a:lnTo>
                    <a:cubicBezTo>
                      <a:pt x="9770" y="14222"/>
                      <a:pt x="9841" y="14226"/>
                      <a:pt x="9912" y="14226"/>
                    </a:cubicBezTo>
                    <a:cubicBezTo>
                      <a:pt x="10480" y="14226"/>
                      <a:pt x="11022" y="13960"/>
                      <a:pt x="11368" y="13498"/>
                    </a:cubicBezTo>
                    <a:lnTo>
                      <a:pt x="14821" y="8887"/>
                    </a:lnTo>
                    <a:cubicBezTo>
                      <a:pt x="15207" y="8372"/>
                      <a:pt x="15291" y="7680"/>
                      <a:pt x="15038" y="7085"/>
                    </a:cubicBezTo>
                    <a:lnTo>
                      <a:pt x="12771" y="1786"/>
                    </a:lnTo>
                    <a:cubicBezTo>
                      <a:pt x="12513" y="1190"/>
                      <a:pt x="11958" y="774"/>
                      <a:pt x="11315" y="698"/>
                    </a:cubicBezTo>
                    <a:lnTo>
                      <a:pt x="5593" y="14"/>
                    </a:lnTo>
                    <a:cubicBezTo>
                      <a:pt x="5520" y="5"/>
                      <a:pt x="5446" y="1"/>
                      <a:pt x="5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2712578" y="959719"/>
                <a:ext cx="2704639" cy="1620441"/>
              </a:xfrm>
              <a:custGeom>
                <a:avLst/>
                <a:gdLst/>
                <a:ahLst/>
                <a:cxnLst/>
                <a:rect l="l" t="t" r="r" b="b"/>
                <a:pathLst>
                  <a:path w="15938" h="9549" extrusionOk="0">
                    <a:moveTo>
                      <a:pt x="12379" y="1"/>
                    </a:moveTo>
                    <a:lnTo>
                      <a:pt x="6693" y="7493"/>
                    </a:lnTo>
                    <a:cubicBezTo>
                      <a:pt x="6170" y="8181"/>
                      <a:pt x="5406" y="8616"/>
                      <a:pt x="4546" y="8709"/>
                    </a:cubicBezTo>
                    <a:cubicBezTo>
                      <a:pt x="4430" y="8721"/>
                      <a:pt x="4314" y="8728"/>
                      <a:pt x="4199" y="8728"/>
                    </a:cubicBezTo>
                    <a:cubicBezTo>
                      <a:pt x="3462" y="8728"/>
                      <a:pt x="2761" y="8470"/>
                      <a:pt x="2188" y="7986"/>
                    </a:cubicBezTo>
                    <a:lnTo>
                      <a:pt x="2016" y="7834"/>
                    </a:lnTo>
                    <a:cubicBezTo>
                      <a:pt x="773" y="6783"/>
                      <a:pt x="546" y="4985"/>
                      <a:pt x="1492" y="3653"/>
                    </a:cubicBezTo>
                    <a:lnTo>
                      <a:pt x="3524" y="783"/>
                    </a:lnTo>
                    <a:lnTo>
                      <a:pt x="2854" y="308"/>
                    </a:lnTo>
                    <a:lnTo>
                      <a:pt x="817" y="3179"/>
                    </a:lnTo>
                    <a:cubicBezTo>
                      <a:pt x="249" y="3987"/>
                      <a:pt x="0" y="4968"/>
                      <a:pt x="125" y="5949"/>
                    </a:cubicBezTo>
                    <a:cubicBezTo>
                      <a:pt x="244" y="6929"/>
                      <a:pt x="728" y="7822"/>
                      <a:pt x="1483" y="8465"/>
                    </a:cubicBezTo>
                    <a:lnTo>
                      <a:pt x="1656" y="8612"/>
                    </a:lnTo>
                    <a:cubicBezTo>
                      <a:pt x="2375" y="9224"/>
                      <a:pt x="3267" y="9548"/>
                      <a:pt x="4194" y="9548"/>
                    </a:cubicBezTo>
                    <a:cubicBezTo>
                      <a:pt x="4341" y="9548"/>
                      <a:pt x="4487" y="9539"/>
                      <a:pt x="4634" y="9526"/>
                    </a:cubicBezTo>
                    <a:cubicBezTo>
                      <a:pt x="5722" y="9406"/>
                      <a:pt x="6684" y="8860"/>
                      <a:pt x="7346" y="7990"/>
                    </a:cubicBezTo>
                    <a:lnTo>
                      <a:pt x="12583" y="1093"/>
                    </a:lnTo>
                    <a:lnTo>
                      <a:pt x="15508" y="2891"/>
                    </a:lnTo>
                    <a:lnTo>
                      <a:pt x="15938" y="2194"/>
                    </a:lnTo>
                    <a:lnTo>
                      <a:pt x="123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53915" y="1124156"/>
                <a:ext cx="1065700" cy="810475"/>
              </a:xfrm>
              <a:custGeom>
                <a:avLst/>
                <a:gdLst/>
                <a:ahLst/>
                <a:cxnLst/>
                <a:rect l="l" t="t" r="r" b="b"/>
                <a:pathLst>
                  <a:path w="6280" h="4776" extrusionOk="0">
                    <a:moveTo>
                      <a:pt x="470" y="0"/>
                    </a:moveTo>
                    <a:lnTo>
                      <a:pt x="0" y="674"/>
                    </a:lnTo>
                    <a:lnTo>
                      <a:pt x="5805" y="4775"/>
                    </a:lnTo>
                    <a:lnTo>
                      <a:pt x="6279" y="4101"/>
                    </a:lnTo>
                    <a:lnTo>
                      <a:pt x="4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4205237" y="1741516"/>
                <a:ext cx="585456" cy="470911"/>
              </a:xfrm>
              <a:custGeom>
                <a:avLst/>
                <a:gdLst/>
                <a:ahLst/>
                <a:cxnLst/>
                <a:rect l="l" t="t" r="r" b="b"/>
                <a:pathLst>
                  <a:path w="3450" h="2775" extrusionOk="0">
                    <a:moveTo>
                      <a:pt x="476" y="1"/>
                    </a:moveTo>
                    <a:lnTo>
                      <a:pt x="1" y="676"/>
                    </a:lnTo>
                    <a:lnTo>
                      <a:pt x="2975" y="2775"/>
                    </a:lnTo>
                    <a:lnTo>
                      <a:pt x="3450" y="2100"/>
                    </a:lnTo>
                    <a:lnTo>
                      <a:pt x="4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192991" y="710434"/>
                <a:ext cx="1597702" cy="1158525"/>
              </a:xfrm>
              <a:custGeom>
                <a:avLst/>
                <a:gdLst/>
                <a:ahLst/>
                <a:cxnLst/>
                <a:rect l="l" t="t" r="r" b="b"/>
                <a:pathLst>
                  <a:path w="9415" h="6827" extrusionOk="0">
                    <a:moveTo>
                      <a:pt x="6113" y="1"/>
                    </a:moveTo>
                    <a:lnTo>
                      <a:pt x="2593" y="4706"/>
                    </a:lnTo>
                    <a:cubicBezTo>
                      <a:pt x="1985" y="5518"/>
                      <a:pt x="1013" y="6001"/>
                      <a:pt x="1" y="6001"/>
                    </a:cubicBezTo>
                    <a:lnTo>
                      <a:pt x="1" y="6827"/>
                    </a:lnTo>
                    <a:cubicBezTo>
                      <a:pt x="1270" y="6827"/>
                      <a:pt x="2487" y="6220"/>
                      <a:pt x="3250" y="5198"/>
                    </a:cubicBezTo>
                    <a:lnTo>
                      <a:pt x="6295" y="1128"/>
                    </a:lnTo>
                    <a:lnTo>
                      <a:pt x="8944" y="2975"/>
                    </a:lnTo>
                    <a:lnTo>
                      <a:pt x="9415" y="2300"/>
                    </a:lnTo>
                    <a:lnTo>
                      <a:pt x="6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406131" y="1556206"/>
                <a:ext cx="294765" cy="532850"/>
              </a:xfrm>
              <a:custGeom>
                <a:avLst/>
                <a:gdLst/>
                <a:ahLst/>
                <a:cxnLst/>
                <a:rect l="l" t="t" r="r" b="b"/>
                <a:pathLst>
                  <a:path w="1737" h="3140" extrusionOk="0">
                    <a:moveTo>
                      <a:pt x="1102" y="1"/>
                    </a:moveTo>
                    <a:cubicBezTo>
                      <a:pt x="645" y="547"/>
                      <a:pt x="1" y="1914"/>
                      <a:pt x="871" y="3139"/>
                    </a:cubicBezTo>
                    <a:lnTo>
                      <a:pt x="1541" y="2664"/>
                    </a:lnTo>
                    <a:cubicBezTo>
                      <a:pt x="826" y="1652"/>
                      <a:pt x="1696" y="574"/>
                      <a:pt x="1737" y="525"/>
                    </a:cubicBezTo>
                    <a:lnTo>
                      <a:pt x="11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264604" y="1762049"/>
                <a:ext cx="326328" cy="252510"/>
              </a:xfrm>
              <a:custGeom>
                <a:avLst/>
                <a:gdLst/>
                <a:ahLst/>
                <a:cxnLst/>
                <a:rect l="l" t="t" r="r" b="b"/>
                <a:pathLst>
                  <a:path w="1923" h="1488" extrusionOk="0">
                    <a:moveTo>
                      <a:pt x="156" y="0"/>
                    </a:moveTo>
                    <a:lnTo>
                      <a:pt x="156" y="0"/>
                    </a:lnTo>
                    <a:cubicBezTo>
                      <a:pt x="138" y="93"/>
                      <a:pt x="0" y="928"/>
                      <a:pt x="498" y="1314"/>
                    </a:cubicBezTo>
                    <a:cubicBezTo>
                      <a:pt x="648" y="1429"/>
                      <a:pt x="830" y="1487"/>
                      <a:pt x="1043" y="1487"/>
                    </a:cubicBezTo>
                    <a:cubicBezTo>
                      <a:pt x="1293" y="1487"/>
                      <a:pt x="1590" y="1407"/>
                      <a:pt x="1922" y="1252"/>
                    </a:cubicBezTo>
                    <a:lnTo>
                      <a:pt x="1701" y="777"/>
                    </a:lnTo>
                    <a:cubicBezTo>
                      <a:pt x="1435" y="901"/>
                      <a:pt x="1211" y="964"/>
                      <a:pt x="1044" y="964"/>
                    </a:cubicBezTo>
                    <a:cubicBezTo>
                      <a:pt x="949" y="964"/>
                      <a:pt x="872" y="943"/>
                      <a:pt x="817" y="901"/>
                    </a:cubicBezTo>
                    <a:cubicBezTo>
                      <a:pt x="609" y="736"/>
                      <a:pt x="640" y="253"/>
                      <a:pt x="670" y="93"/>
                    </a:cubicBezTo>
                    <a:lnTo>
                      <a:pt x="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1105203" y="2325275"/>
                <a:ext cx="1989364" cy="3559066"/>
              </a:xfrm>
              <a:custGeom>
                <a:avLst/>
                <a:gdLst/>
                <a:ahLst/>
                <a:cxnLst/>
                <a:rect l="l" t="t" r="r" b="b"/>
                <a:pathLst>
                  <a:path w="11723" h="20973" extrusionOk="0">
                    <a:moveTo>
                      <a:pt x="11066" y="0"/>
                    </a:moveTo>
                    <a:lnTo>
                      <a:pt x="2389" y="11430"/>
                    </a:lnTo>
                    <a:cubicBezTo>
                      <a:pt x="1528" y="12561"/>
                      <a:pt x="973" y="13901"/>
                      <a:pt x="773" y="15308"/>
                    </a:cubicBezTo>
                    <a:lnTo>
                      <a:pt x="0" y="20857"/>
                    </a:lnTo>
                    <a:lnTo>
                      <a:pt x="818" y="20972"/>
                    </a:lnTo>
                    <a:lnTo>
                      <a:pt x="1590" y="15425"/>
                    </a:lnTo>
                    <a:cubicBezTo>
                      <a:pt x="1768" y="14155"/>
                      <a:pt x="2268" y="12948"/>
                      <a:pt x="3041" y="11926"/>
                    </a:cubicBezTo>
                    <a:lnTo>
                      <a:pt x="11722" y="498"/>
                    </a:lnTo>
                    <a:lnTo>
                      <a:pt x="110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791854" y="2301178"/>
                <a:ext cx="863421" cy="1789800"/>
              </a:xfrm>
              <a:custGeom>
                <a:avLst/>
                <a:gdLst/>
                <a:ahLst/>
                <a:cxnLst/>
                <a:rect l="l" t="t" r="r" b="b"/>
                <a:pathLst>
                  <a:path w="5088" h="10547" extrusionOk="0">
                    <a:moveTo>
                      <a:pt x="759" y="1"/>
                    </a:moveTo>
                    <a:lnTo>
                      <a:pt x="1" y="320"/>
                    </a:lnTo>
                    <a:lnTo>
                      <a:pt x="4332" y="10546"/>
                    </a:lnTo>
                    <a:lnTo>
                      <a:pt x="5087" y="10227"/>
                    </a:lnTo>
                    <a:lnTo>
                      <a:pt x="7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2530323" y="2812646"/>
                <a:ext cx="2338771" cy="1141216"/>
              </a:xfrm>
              <a:custGeom>
                <a:avLst/>
                <a:gdLst/>
                <a:ahLst/>
                <a:cxnLst/>
                <a:rect l="l" t="t" r="r" b="b"/>
                <a:pathLst>
                  <a:path w="13782" h="6725" extrusionOk="0">
                    <a:moveTo>
                      <a:pt x="13453" y="0"/>
                    </a:moveTo>
                    <a:lnTo>
                      <a:pt x="843" y="5464"/>
                    </a:lnTo>
                    <a:lnTo>
                      <a:pt x="843" y="5464"/>
                    </a:lnTo>
                    <a:lnTo>
                      <a:pt x="884" y="2934"/>
                    </a:lnTo>
                    <a:lnTo>
                      <a:pt x="62" y="2921"/>
                    </a:lnTo>
                    <a:lnTo>
                      <a:pt x="1" y="6725"/>
                    </a:lnTo>
                    <a:lnTo>
                      <a:pt x="13781" y="755"/>
                    </a:lnTo>
                    <a:lnTo>
                      <a:pt x="134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334689" y="2420984"/>
                <a:ext cx="1367083" cy="711881"/>
              </a:xfrm>
              <a:custGeom>
                <a:avLst/>
                <a:gdLst/>
                <a:ahLst/>
                <a:cxnLst/>
                <a:rect l="l" t="t" r="r" b="b"/>
                <a:pathLst>
                  <a:path w="8056" h="4195" extrusionOk="0">
                    <a:moveTo>
                      <a:pt x="7724" y="1"/>
                    </a:moveTo>
                    <a:lnTo>
                      <a:pt x="1" y="3445"/>
                    </a:lnTo>
                    <a:lnTo>
                      <a:pt x="333" y="4195"/>
                    </a:lnTo>
                    <a:lnTo>
                      <a:pt x="8056" y="755"/>
                    </a:lnTo>
                    <a:lnTo>
                      <a:pt x="77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4761166" y="-316067"/>
                <a:ext cx="318183" cy="1377774"/>
              </a:xfrm>
              <a:custGeom>
                <a:avLst/>
                <a:gdLst/>
                <a:ahLst/>
                <a:cxnLst/>
                <a:rect l="l" t="t" r="r" b="b"/>
                <a:pathLst>
                  <a:path w="1875" h="8119" extrusionOk="0">
                    <a:moveTo>
                      <a:pt x="1057" y="1"/>
                    </a:moveTo>
                    <a:lnTo>
                      <a:pt x="0" y="8012"/>
                    </a:lnTo>
                    <a:lnTo>
                      <a:pt x="817" y="8118"/>
                    </a:lnTo>
                    <a:lnTo>
                      <a:pt x="1874" y="107"/>
                    </a:lnTo>
                    <a:lnTo>
                      <a:pt x="10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5424683" y="-240721"/>
                <a:ext cx="254716" cy="1617217"/>
              </a:xfrm>
              <a:custGeom>
                <a:avLst/>
                <a:gdLst/>
                <a:ahLst/>
                <a:cxnLst/>
                <a:rect l="l" t="t" r="r" b="b"/>
                <a:pathLst>
                  <a:path w="1501" h="9530" extrusionOk="0">
                    <a:moveTo>
                      <a:pt x="529" y="1"/>
                    </a:moveTo>
                    <a:lnTo>
                      <a:pt x="1" y="9476"/>
                    </a:lnTo>
                    <a:lnTo>
                      <a:pt x="973" y="9529"/>
                    </a:lnTo>
                    <a:lnTo>
                      <a:pt x="1501" y="54"/>
                    </a:lnTo>
                    <a:lnTo>
                      <a:pt x="5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6396371" y="-1208675"/>
                <a:ext cx="576462" cy="2709390"/>
              </a:xfrm>
              <a:custGeom>
                <a:avLst/>
                <a:gdLst/>
                <a:ahLst/>
                <a:cxnLst/>
                <a:rect l="l" t="t" r="r" b="b"/>
                <a:pathLst>
                  <a:path w="3397" h="15966" extrusionOk="0">
                    <a:moveTo>
                      <a:pt x="2432" y="1"/>
                    </a:moveTo>
                    <a:lnTo>
                      <a:pt x="0" y="15815"/>
                    </a:lnTo>
                    <a:lnTo>
                      <a:pt x="959" y="15966"/>
                    </a:lnTo>
                    <a:lnTo>
                      <a:pt x="3396" y="152"/>
                    </a:lnTo>
                    <a:lnTo>
                      <a:pt x="24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7054628" y="-1006735"/>
                <a:ext cx="455977" cy="1628417"/>
              </a:xfrm>
              <a:custGeom>
                <a:avLst/>
                <a:gdLst/>
                <a:ahLst/>
                <a:cxnLst/>
                <a:rect l="l" t="t" r="r" b="b"/>
                <a:pathLst>
                  <a:path w="2687" h="9596" extrusionOk="0">
                    <a:moveTo>
                      <a:pt x="1732" y="0"/>
                    </a:moveTo>
                    <a:lnTo>
                      <a:pt x="1" y="9419"/>
                    </a:lnTo>
                    <a:lnTo>
                      <a:pt x="955" y="9596"/>
                    </a:lnTo>
                    <a:lnTo>
                      <a:pt x="2686" y="178"/>
                    </a:lnTo>
                    <a:lnTo>
                      <a:pt x="17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7682169" y="-1206979"/>
                <a:ext cx="350256" cy="1364877"/>
              </a:xfrm>
              <a:custGeom>
                <a:avLst/>
                <a:gdLst/>
                <a:ahLst/>
                <a:cxnLst/>
                <a:rect l="l" t="t" r="r" b="b"/>
                <a:pathLst>
                  <a:path w="2064" h="8043" extrusionOk="0">
                    <a:moveTo>
                      <a:pt x="1105" y="0"/>
                    </a:moveTo>
                    <a:lnTo>
                      <a:pt x="0" y="7905"/>
                    </a:lnTo>
                    <a:lnTo>
                      <a:pt x="959" y="8042"/>
                    </a:lnTo>
                    <a:lnTo>
                      <a:pt x="2063" y="133"/>
                    </a:lnTo>
                    <a:lnTo>
                      <a:pt x="11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7997467" y="-903559"/>
                <a:ext cx="1758066" cy="948439"/>
              </a:xfrm>
              <a:custGeom>
                <a:avLst/>
                <a:gdLst/>
                <a:ahLst/>
                <a:cxnLst/>
                <a:rect l="l" t="t" r="r" b="b"/>
                <a:pathLst>
                  <a:path w="10360" h="5589" extrusionOk="0">
                    <a:moveTo>
                      <a:pt x="9948" y="1"/>
                    </a:moveTo>
                    <a:lnTo>
                      <a:pt x="1" y="4710"/>
                    </a:lnTo>
                    <a:lnTo>
                      <a:pt x="414" y="5589"/>
                    </a:lnTo>
                    <a:lnTo>
                      <a:pt x="10360" y="879"/>
                    </a:lnTo>
                    <a:lnTo>
                      <a:pt x="99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8453953" y="-301812"/>
                <a:ext cx="833215" cy="1392029"/>
              </a:xfrm>
              <a:custGeom>
                <a:avLst/>
                <a:gdLst/>
                <a:ahLst/>
                <a:cxnLst/>
                <a:rect l="l" t="t" r="r" b="b"/>
                <a:pathLst>
                  <a:path w="4910" h="8203" extrusionOk="0">
                    <a:moveTo>
                      <a:pt x="862" y="1"/>
                    </a:moveTo>
                    <a:lnTo>
                      <a:pt x="0" y="449"/>
                    </a:lnTo>
                    <a:lnTo>
                      <a:pt x="4048" y="8203"/>
                    </a:lnTo>
                    <a:lnTo>
                      <a:pt x="4910" y="7754"/>
                    </a:lnTo>
                    <a:lnTo>
                      <a:pt x="8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8907555" y="18407"/>
                <a:ext cx="971688" cy="590717"/>
              </a:xfrm>
              <a:custGeom>
                <a:avLst/>
                <a:gdLst/>
                <a:ahLst/>
                <a:cxnLst/>
                <a:rect l="l" t="t" r="r" b="b"/>
                <a:pathLst>
                  <a:path w="5726" h="3481" extrusionOk="0">
                    <a:moveTo>
                      <a:pt x="5299" y="0"/>
                    </a:moveTo>
                    <a:lnTo>
                      <a:pt x="0" y="2606"/>
                    </a:lnTo>
                    <a:lnTo>
                      <a:pt x="430" y="3480"/>
                    </a:lnTo>
                    <a:lnTo>
                      <a:pt x="5726" y="875"/>
                    </a:lnTo>
                    <a:lnTo>
                      <a:pt x="52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8626536" y="531233"/>
                <a:ext cx="1169046" cy="647905"/>
              </a:xfrm>
              <a:custGeom>
                <a:avLst/>
                <a:gdLst/>
                <a:ahLst/>
                <a:cxnLst/>
                <a:rect l="l" t="t" r="r" b="b"/>
                <a:pathLst>
                  <a:path w="6889" h="3818" extrusionOk="0">
                    <a:moveTo>
                      <a:pt x="6489" y="0"/>
                    </a:moveTo>
                    <a:lnTo>
                      <a:pt x="1" y="2929"/>
                    </a:lnTo>
                    <a:lnTo>
                      <a:pt x="400" y="3818"/>
                    </a:lnTo>
                    <a:lnTo>
                      <a:pt x="6888" y="889"/>
                    </a:lnTo>
                    <a:lnTo>
                      <a:pt x="6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8757542" y="730967"/>
                <a:ext cx="1191616" cy="647057"/>
              </a:xfrm>
              <a:custGeom>
                <a:avLst/>
                <a:gdLst/>
                <a:ahLst/>
                <a:cxnLst/>
                <a:rect l="l" t="t" r="r" b="b"/>
                <a:pathLst>
                  <a:path w="7022" h="3813" extrusionOk="0">
                    <a:moveTo>
                      <a:pt x="6632" y="0"/>
                    </a:moveTo>
                    <a:lnTo>
                      <a:pt x="1" y="2924"/>
                    </a:lnTo>
                    <a:lnTo>
                      <a:pt x="391" y="3813"/>
                    </a:lnTo>
                    <a:lnTo>
                      <a:pt x="7022" y="888"/>
                    </a:lnTo>
                    <a:lnTo>
                      <a:pt x="66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4210498" y="195402"/>
                <a:ext cx="727833" cy="638063"/>
              </a:xfrm>
              <a:custGeom>
                <a:avLst/>
                <a:gdLst/>
                <a:ahLst/>
                <a:cxnLst/>
                <a:rect l="l" t="t" r="r" b="b"/>
                <a:pathLst>
                  <a:path w="4289" h="3760" extrusionOk="0">
                    <a:moveTo>
                      <a:pt x="2696" y="0"/>
                    </a:moveTo>
                    <a:lnTo>
                      <a:pt x="1" y="3440"/>
                    </a:lnTo>
                    <a:lnTo>
                      <a:pt x="414" y="3759"/>
                    </a:lnTo>
                    <a:lnTo>
                      <a:pt x="2948" y="524"/>
                    </a:lnTo>
                    <a:lnTo>
                      <a:pt x="4288" y="524"/>
                    </a:lnTo>
                    <a:lnTo>
                      <a:pt x="42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3932024" y="19086"/>
                <a:ext cx="627541" cy="495008"/>
              </a:xfrm>
              <a:custGeom>
                <a:avLst/>
                <a:gdLst/>
                <a:ahLst/>
                <a:cxnLst/>
                <a:rect l="l" t="t" r="r" b="b"/>
                <a:pathLst>
                  <a:path w="3698" h="2917" extrusionOk="0">
                    <a:moveTo>
                      <a:pt x="470" y="0"/>
                    </a:moveTo>
                    <a:lnTo>
                      <a:pt x="0" y="675"/>
                    </a:lnTo>
                    <a:lnTo>
                      <a:pt x="3227" y="2917"/>
                    </a:lnTo>
                    <a:lnTo>
                      <a:pt x="3698" y="2242"/>
                    </a:lnTo>
                    <a:lnTo>
                      <a:pt x="4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3699199" y="-507316"/>
                <a:ext cx="711881" cy="890403"/>
              </a:xfrm>
              <a:custGeom>
                <a:avLst/>
                <a:gdLst/>
                <a:ahLst/>
                <a:cxnLst/>
                <a:rect l="l" t="t" r="r" b="b"/>
                <a:pathLst>
                  <a:path w="4195" h="5247" extrusionOk="0">
                    <a:moveTo>
                      <a:pt x="3534" y="1"/>
                    </a:moveTo>
                    <a:lnTo>
                      <a:pt x="0" y="4758"/>
                    </a:lnTo>
                    <a:lnTo>
                      <a:pt x="662" y="5247"/>
                    </a:lnTo>
                    <a:lnTo>
                      <a:pt x="4195" y="488"/>
                    </a:lnTo>
                    <a:lnTo>
                      <a:pt x="35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6242625" y="2612233"/>
                <a:ext cx="3378338" cy="2325195"/>
              </a:xfrm>
              <a:custGeom>
                <a:avLst/>
                <a:gdLst/>
                <a:ahLst/>
                <a:cxnLst/>
                <a:rect l="l" t="t" r="r" b="b"/>
                <a:pathLst>
                  <a:path w="19908" h="13702" extrusionOk="0">
                    <a:moveTo>
                      <a:pt x="458" y="1"/>
                    </a:moveTo>
                    <a:lnTo>
                      <a:pt x="1" y="685"/>
                    </a:lnTo>
                    <a:lnTo>
                      <a:pt x="19449" y="13702"/>
                    </a:lnTo>
                    <a:lnTo>
                      <a:pt x="19907" y="13019"/>
                    </a:lnTo>
                    <a:lnTo>
                      <a:pt x="4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6630554" y="2612233"/>
                <a:ext cx="1032779" cy="1480102"/>
              </a:xfrm>
              <a:custGeom>
                <a:avLst/>
                <a:gdLst/>
                <a:ahLst/>
                <a:cxnLst/>
                <a:rect l="l" t="t" r="r" b="b"/>
                <a:pathLst>
                  <a:path w="6086" h="8722" extrusionOk="0">
                    <a:moveTo>
                      <a:pt x="2805" y="1"/>
                    </a:moveTo>
                    <a:lnTo>
                      <a:pt x="2353" y="685"/>
                    </a:lnTo>
                    <a:lnTo>
                      <a:pt x="4865" y="2349"/>
                    </a:lnTo>
                    <a:lnTo>
                      <a:pt x="1" y="8195"/>
                    </a:lnTo>
                    <a:lnTo>
                      <a:pt x="636" y="8722"/>
                    </a:lnTo>
                    <a:lnTo>
                      <a:pt x="6085" y="2171"/>
                    </a:lnTo>
                    <a:lnTo>
                      <a:pt x="2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4970573" y="121583"/>
                <a:ext cx="3400059" cy="2920155"/>
              </a:xfrm>
              <a:custGeom>
                <a:avLst/>
                <a:gdLst/>
                <a:ahLst/>
                <a:cxnLst/>
                <a:rect l="l" t="t" r="r" b="b"/>
                <a:pathLst>
                  <a:path w="20036" h="17208" extrusionOk="0">
                    <a:moveTo>
                      <a:pt x="107" y="0"/>
                    </a:moveTo>
                    <a:lnTo>
                      <a:pt x="1" y="816"/>
                    </a:lnTo>
                    <a:lnTo>
                      <a:pt x="3511" y="1265"/>
                    </a:lnTo>
                    <a:lnTo>
                      <a:pt x="6307" y="1109"/>
                    </a:lnTo>
                    <a:lnTo>
                      <a:pt x="7777" y="1256"/>
                    </a:lnTo>
                    <a:lnTo>
                      <a:pt x="9672" y="2366"/>
                    </a:lnTo>
                    <a:lnTo>
                      <a:pt x="13515" y="3094"/>
                    </a:lnTo>
                    <a:cubicBezTo>
                      <a:pt x="13946" y="3174"/>
                      <a:pt x="14310" y="3458"/>
                      <a:pt x="14488" y="3858"/>
                    </a:cubicBezTo>
                    <a:lnTo>
                      <a:pt x="18935" y="13764"/>
                    </a:lnTo>
                    <a:lnTo>
                      <a:pt x="16693" y="14674"/>
                    </a:lnTo>
                    <a:lnTo>
                      <a:pt x="14949" y="16667"/>
                    </a:lnTo>
                    <a:lnTo>
                      <a:pt x="15566" y="17208"/>
                    </a:lnTo>
                    <a:lnTo>
                      <a:pt x="17186" y="15366"/>
                    </a:lnTo>
                    <a:lnTo>
                      <a:pt x="20035" y="14203"/>
                    </a:lnTo>
                    <a:lnTo>
                      <a:pt x="15238" y="3520"/>
                    </a:lnTo>
                    <a:cubicBezTo>
                      <a:pt x="14949" y="2876"/>
                      <a:pt x="14363" y="2414"/>
                      <a:pt x="13666" y="2286"/>
                    </a:cubicBezTo>
                    <a:lnTo>
                      <a:pt x="9965" y="1584"/>
                    </a:lnTo>
                    <a:lnTo>
                      <a:pt x="8034" y="453"/>
                    </a:lnTo>
                    <a:lnTo>
                      <a:pt x="6325" y="284"/>
                    </a:lnTo>
                    <a:lnTo>
                      <a:pt x="3543" y="444"/>
                    </a:lnTo>
                    <a:lnTo>
                      <a:pt x="1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4868075" y="610312"/>
                <a:ext cx="1097603" cy="313431"/>
              </a:xfrm>
              <a:custGeom>
                <a:avLst/>
                <a:gdLst/>
                <a:ahLst/>
                <a:cxnLst/>
                <a:rect l="l" t="t" r="r" b="b"/>
                <a:pathLst>
                  <a:path w="6468" h="1847" extrusionOk="0">
                    <a:moveTo>
                      <a:pt x="134" y="1"/>
                    </a:moveTo>
                    <a:lnTo>
                      <a:pt x="1" y="812"/>
                    </a:lnTo>
                    <a:lnTo>
                      <a:pt x="6339" y="1847"/>
                    </a:lnTo>
                    <a:lnTo>
                      <a:pt x="6468" y="1039"/>
                    </a:lnTo>
                    <a:lnTo>
                      <a:pt x="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6244152" y="791040"/>
                <a:ext cx="326328" cy="194643"/>
              </a:xfrm>
              <a:custGeom>
                <a:avLst/>
                <a:gdLst/>
                <a:ahLst/>
                <a:cxnLst/>
                <a:rect l="l" t="t" r="r" b="b"/>
                <a:pathLst>
                  <a:path w="1923" h="1147" extrusionOk="0">
                    <a:moveTo>
                      <a:pt x="0" y="1"/>
                    </a:moveTo>
                    <a:lnTo>
                      <a:pt x="0" y="831"/>
                    </a:lnTo>
                    <a:lnTo>
                      <a:pt x="1923" y="1146"/>
                    </a:lnTo>
                    <a:lnTo>
                      <a:pt x="1923" y="31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6802966" y="1761200"/>
                <a:ext cx="460389" cy="314959"/>
              </a:xfrm>
              <a:custGeom>
                <a:avLst/>
                <a:gdLst/>
                <a:ahLst/>
                <a:cxnLst/>
                <a:rect l="l" t="t" r="r" b="b"/>
                <a:pathLst>
                  <a:path w="2713" h="1856" extrusionOk="0">
                    <a:moveTo>
                      <a:pt x="2362" y="1"/>
                    </a:moveTo>
                    <a:lnTo>
                      <a:pt x="1" y="1114"/>
                    </a:lnTo>
                    <a:lnTo>
                      <a:pt x="347" y="1855"/>
                    </a:lnTo>
                    <a:lnTo>
                      <a:pt x="2713" y="747"/>
                    </a:lnTo>
                    <a:lnTo>
                      <a:pt x="23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7004906" y="1684497"/>
                <a:ext cx="1740757" cy="860875"/>
              </a:xfrm>
              <a:custGeom>
                <a:avLst/>
                <a:gdLst/>
                <a:ahLst/>
                <a:cxnLst/>
                <a:rect l="l" t="t" r="r" b="b"/>
                <a:pathLst>
                  <a:path w="10258" h="5073" extrusionOk="0">
                    <a:moveTo>
                      <a:pt x="9930" y="0"/>
                    </a:moveTo>
                    <a:lnTo>
                      <a:pt x="1" y="4319"/>
                    </a:lnTo>
                    <a:lnTo>
                      <a:pt x="329" y="5073"/>
                    </a:lnTo>
                    <a:lnTo>
                      <a:pt x="10258" y="750"/>
                    </a:lnTo>
                    <a:lnTo>
                      <a:pt x="99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7624133" y="791040"/>
                <a:ext cx="616172" cy="376728"/>
              </a:xfrm>
              <a:custGeom>
                <a:avLst/>
                <a:gdLst/>
                <a:ahLst/>
                <a:cxnLst/>
                <a:rect l="l" t="t" r="r" b="b"/>
                <a:pathLst>
                  <a:path w="3631" h="2220" extrusionOk="0">
                    <a:moveTo>
                      <a:pt x="3298" y="1"/>
                    </a:moveTo>
                    <a:lnTo>
                      <a:pt x="0" y="1470"/>
                    </a:lnTo>
                    <a:lnTo>
                      <a:pt x="332" y="2220"/>
                    </a:lnTo>
                    <a:lnTo>
                      <a:pt x="3630" y="755"/>
                    </a:lnTo>
                    <a:lnTo>
                      <a:pt x="32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7431186" y="356614"/>
                <a:ext cx="595299" cy="385722"/>
              </a:xfrm>
              <a:custGeom>
                <a:avLst/>
                <a:gdLst/>
                <a:ahLst/>
                <a:cxnLst/>
                <a:rect l="l" t="t" r="r" b="b"/>
                <a:pathLst>
                  <a:path w="3508" h="2273" extrusionOk="0">
                    <a:moveTo>
                      <a:pt x="3147" y="0"/>
                    </a:moveTo>
                    <a:lnTo>
                      <a:pt x="0" y="1531"/>
                    </a:lnTo>
                    <a:lnTo>
                      <a:pt x="361" y="2272"/>
                    </a:lnTo>
                    <a:lnTo>
                      <a:pt x="3507" y="736"/>
                    </a:lnTo>
                    <a:lnTo>
                      <a:pt x="31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3611126" y="-920869"/>
                <a:ext cx="5804842" cy="4021322"/>
              </a:xfrm>
              <a:custGeom>
                <a:avLst/>
                <a:gdLst/>
                <a:ahLst/>
                <a:cxnLst/>
                <a:rect l="l" t="t" r="r" b="b"/>
                <a:pathLst>
                  <a:path w="34207" h="23697" extrusionOk="0">
                    <a:moveTo>
                      <a:pt x="422" y="0"/>
                    </a:moveTo>
                    <a:lnTo>
                      <a:pt x="0" y="701"/>
                    </a:lnTo>
                    <a:lnTo>
                      <a:pt x="2752" y="2358"/>
                    </a:lnTo>
                    <a:cubicBezTo>
                      <a:pt x="3995" y="3108"/>
                      <a:pt x="5353" y="3591"/>
                      <a:pt x="6791" y="3796"/>
                    </a:cubicBezTo>
                    <a:lnTo>
                      <a:pt x="14607" y="4918"/>
                    </a:lnTo>
                    <a:lnTo>
                      <a:pt x="22552" y="6027"/>
                    </a:lnTo>
                    <a:cubicBezTo>
                      <a:pt x="23994" y="6232"/>
                      <a:pt x="25246" y="7129"/>
                      <a:pt x="25894" y="8438"/>
                    </a:cubicBezTo>
                    <a:lnTo>
                      <a:pt x="33470" y="23697"/>
                    </a:lnTo>
                    <a:lnTo>
                      <a:pt x="34206" y="23328"/>
                    </a:lnTo>
                    <a:lnTo>
                      <a:pt x="26631" y="8069"/>
                    </a:lnTo>
                    <a:cubicBezTo>
                      <a:pt x="25858" y="6520"/>
                      <a:pt x="24376" y="5455"/>
                      <a:pt x="22663" y="5216"/>
                    </a:cubicBezTo>
                    <a:lnTo>
                      <a:pt x="14723" y="4101"/>
                    </a:lnTo>
                    <a:lnTo>
                      <a:pt x="6906" y="2983"/>
                    </a:lnTo>
                    <a:cubicBezTo>
                      <a:pt x="5579" y="2792"/>
                      <a:pt x="4327" y="2344"/>
                      <a:pt x="3178" y="1656"/>
                    </a:cubicBezTo>
                    <a:lnTo>
                      <a:pt x="4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3794739" y="-1130954"/>
                <a:ext cx="5805691" cy="4021322"/>
              </a:xfrm>
              <a:custGeom>
                <a:avLst/>
                <a:gdLst/>
                <a:ahLst/>
                <a:cxnLst/>
                <a:rect l="l" t="t" r="r" b="b"/>
                <a:pathLst>
                  <a:path w="34212" h="23697" extrusionOk="0">
                    <a:moveTo>
                      <a:pt x="427" y="1"/>
                    </a:moveTo>
                    <a:lnTo>
                      <a:pt x="1" y="706"/>
                    </a:lnTo>
                    <a:lnTo>
                      <a:pt x="2757" y="2361"/>
                    </a:lnTo>
                    <a:cubicBezTo>
                      <a:pt x="4001" y="3107"/>
                      <a:pt x="5359" y="3590"/>
                      <a:pt x="6797" y="3795"/>
                    </a:cubicBezTo>
                    <a:lnTo>
                      <a:pt x="14608" y="4918"/>
                    </a:lnTo>
                    <a:lnTo>
                      <a:pt x="22552" y="6028"/>
                    </a:lnTo>
                    <a:cubicBezTo>
                      <a:pt x="24000" y="6232"/>
                      <a:pt x="25246" y="7132"/>
                      <a:pt x="25895" y="8437"/>
                    </a:cubicBezTo>
                    <a:lnTo>
                      <a:pt x="33475" y="23696"/>
                    </a:lnTo>
                    <a:lnTo>
                      <a:pt x="34212" y="23329"/>
                    </a:lnTo>
                    <a:lnTo>
                      <a:pt x="26631" y="8070"/>
                    </a:lnTo>
                    <a:cubicBezTo>
                      <a:pt x="25864" y="6520"/>
                      <a:pt x="24381" y="5454"/>
                      <a:pt x="22668" y="5215"/>
                    </a:cubicBezTo>
                    <a:lnTo>
                      <a:pt x="14723" y="4106"/>
                    </a:lnTo>
                    <a:lnTo>
                      <a:pt x="6912" y="2983"/>
                    </a:lnTo>
                    <a:cubicBezTo>
                      <a:pt x="5585" y="2791"/>
                      <a:pt x="4329" y="2344"/>
                      <a:pt x="3179" y="1656"/>
                    </a:cubicBezTo>
                    <a:lnTo>
                      <a:pt x="4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8068401" y="2854052"/>
                <a:ext cx="1255083" cy="1497580"/>
              </a:xfrm>
              <a:custGeom>
                <a:avLst/>
                <a:gdLst/>
                <a:ahLst/>
                <a:cxnLst/>
                <a:rect l="l" t="t" r="r" b="b"/>
                <a:pathLst>
                  <a:path w="7396" h="8825" extrusionOk="0">
                    <a:moveTo>
                      <a:pt x="6752" y="0"/>
                    </a:moveTo>
                    <a:lnTo>
                      <a:pt x="1279" y="6770"/>
                    </a:lnTo>
                    <a:lnTo>
                      <a:pt x="0" y="8296"/>
                    </a:lnTo>
                    <a:lnTo>
                      <a:pt x="631" y="8824"/>
                    </a:lnTo>
                    <a:lnTo>
                      <a:pt x="1913" y="7293"/>
                    </a:lnTo>
                    <a:lnTo>
                      <a:pt x="7395" y="520"/>
                    </a:lnTo>
                    <a:lnTo>
                      <a:pt x="67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2386419" y="-820747"/>
                <a:ext cx="457335" cy="1303277"/>
              </a:xfrm>
              <a:custGeom>
                <a:avLst/>
                <a:gdLst/>
                <a:ahLst/>
                <a:cxnLst/>
                <a:rect l="l" t="t" r="r" b="b"/>
                <a:pathLst>
                  <a:path w="2695" h="7680" extrusionOk="0">
                    <a:moveTo>
                      <a:pt x="2490" y="0"/>
                    </a:moveTo>
                    <a:lnTo>
                      <a:pt x="1971" y="37"/>
                    </a:lnTo>
                    <a:lnTo>
                      <a:pt x="2158" y="2766"/>
                    </a:lnTo>
                    <a:lnTo>
                      <a:pt x="1" y="6046"/>
                    </a:lnTo>
                    <a:lnTo>
                      <a:pt x="1500" y="6929"/>
                    </a:lnTo>
                    <a:lnTo>
                      <a:pt x="1185" y="7377"/>
                    </a:lnTo>
                    <a:lnTo>
                      <a:pt x="1611" y="7680"/>
                    </a:lnTo>
                    <a:lnTo>
                      <a:pt x="2255" y="6769"/>
                    </a:lnTo>
                    <a:lnTo>
                      <a:pt x="742" y="5873"/>
                    </a:lnTo>
                    <a:lnTo>
                      <a:pt x="2695" y="2907"/>
                    </a:lnTo>
                    <a:lnTo>
                      <a:pt x="24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392813" y="-991802"/>
                <a:ext cx="2078116" cy="2316371"/>
              </a:xfrm>
              <a:custGeom>
                <a:avLst/>
                <a:gdLst/>
                <a:ahLst/>
                <a:cxnLst/>
                <a:rect l="l" t="t" r="r" b="b"/>
                <a:pathLst>
                  <a:path w="12246" h="13650" extrusionOk="0">
                    <a:moveTo>
                      <a:pt x="6338" y="1"/>
                    </a:moveTo>
                    <a:lnTo>
                      <a:pt x="1238" y="6539"/>
                    </a:lnTo>
                    <a:cubicBezTo>
                      <a:pt x="288" y="7756"/>
                      <a:pt x="1" y="9362"/>
                      <a:pt x="475" y="10831"/>
                    </a:cubicBezTo>
                    <a:lnTo>
                      <a:pt x="839" y="11958"/>
                    </a:lnTo>
                    <a:cubicBezTo>
                      <a:pt x="1052" y="12619"/>
                      <a:pt x="1669" y="13068"/>
                      <a:pt x="2365" y="13068"/>
                    </a:cubicBezTo>
                    <a:lnTo>
                      <a:pt x="4070" y="13068"/>
                    </a:lnTo>
                    <a:cubicBezTo>
                      <a:pt x="4514" y="13068"/>
                      <a:pt x="4954" y="13139"/>
                      <a:pt x="5374" y="13285"/>
                    </a:cubicBezTo>
                    <a:lnTo>
                      <a:pt x="6200" y="13569"/>
                    </a:lnTo>
                    <a:cubicBezTo>
                      <a:pt x="6360" y="13623"/>
                      <a:pt x="6525" y="13649"/>
                      <a:pt x="6689" y="13649"/>
                    </a:cubicBezTo>
                    <a:cubicBezTo>
                      <a:pt x="6946" y="13649"/>
                      <a:pt x="7199" y="13588"/>
                      <a:pt x="7425" y="13459"/>
                    </a:cubicBezTo>
                    <a:cubicBezTo>
                      <a:pt x="7798" y="13250"/>
                      <a:pt x="8069" y="12890"/>
                      <a:pt x="8158" y="12473"/>
                    </a:cubicBezTo>
                    <a:lnTo>
                      <a:pt x="8233" y="12149"/>
                    </a:lnTo>
                    <a:cubicBezTo>
                      <a:pt x="8437" y="11212"/>
                      <a:pt x="8877" y="10325"/>
                      <a:pt x="9494" y="9593"/>
                    </a:cubicBezTo>
                    <a:lnTo>
                      <a:pt x="10909" y="7910"/>
                    </a:lnTo>
                    <a:lnTo>
                      <a:pt x="10776" y="7542"/>
                    </a:lnTo>
                    <a:cubicBezTo>
                      <a:pt x="10688" y="7293"/>
                      <a:pt x="10803" y="7018"/>
                      <a:pt x="11042" y="6908"/>
                    </a:cubicBezTo>
                    <a:cubicBezTo>
                      <a:pt x="11110" y="6875"/>
                      <a:pt x="11182" y="6859"/>
                      <a:pt x="11255" y="6859"/>
                    </a:cubicBezTo>
                    <a:cubicBezTo>
                      <a:pt x="11341" y="6859"/>
                      <a:pt x="11427" y="6881"/>
                      <a:pt x="11505" y="6925"/>
                    </a:cubicBezTo>
                    <a:lnTo>
                      <a:pt x="11993" y="7196"/>
                    </a:lnTo>
                    <a:lnTo>
                      <a:pt x="12245" y="6738"/>
                    </a:lnTo>
                    <a:lnTo>
                      <a:pt x="11757" y="6468"/>
                    </a:lnTo>
                    <a:cubicBezTo>
                      <a:pt x="11602" y="6380"/>
                      <a:pt x="11430" y="6336"/>
                      <a:pt x="11257" y="6336"/>
                    </a:cubicBezTo>
                    <a:cubicBezTo>
                      <a:pt x="11108" y="6336"/>
                      <a:pt x="10959" y="6369"/>
                      <a:pt x="10821" y="6433"/>
                    </a:cubicBezTo>
                    <a:cubicBezTo>
                      <a:pt x="10333" y="6658"/>
                      <a:pt x="10102" y="7213"/>
                      <a:pt x="10284" y="7719"/>
                    </a:cubicBezTo>
                    <a:lnTo>
                      <a:pt x="10315" y="7803"/>
                    </a:lnTo>
                    <a:lnTo>
                      <a:pt x="9094" y="9255"/>
                    </a:lnTo>
                    <a:cubicBezTo>
                      <a:pt x="8420" y="10054"/>
                      <a:pt x="7945" y="11017"/>
                      <a:pt x="7718" y="12033"/>
                    </a:cubicBezTo>
                    <a:lnTo>
                      <a:pt x="7648" y="12357"/>
                    </a:lnTo>
                    <a:cubicBezTo>
                      <a:pt x="7590" y="12633"/>
                      <a:pt x="7412" y="12869"/>
                      <a:pt x="7168" y="13002"/>
                    </a:cubicBezTo>
                    <a:cubicBezTo>
                      <a:pt x="7019" y="13086"/>
                      <a:pt x="6853" y="13128"/>
                      <a:pt x="6686" y="13128"/>
                    </a:cubicBezTo>
                    <a:cubicBezTo>
                      <a:pt x="6580" y="13128"/>
                      <a:pt x="6473" y="13111"/>
                      <a:pt x="6369" y="13076"/>
                    </a:cubicBezTo>
                    <a:lnTo>
                      <a:pt x="5544" y="12793"/>
                    </a:lnTo>
                    <a:cubicBezTo>
                      <a:pt x="5069" y="12629"/>
                      <a:pt x="4571" y="12544"/>
                      <a:pt x="4070" y="12544"/>
                    </a:cubicBezTo>
                    <a:lnTo>
                      <a:pt x="2365" y="12544"/>
                    </a:lnTo>
                    <a:cubicBezTo>
                      <a:pt x="1896" y="12544"/>
                      <a:pt x="1482" y="12242"/>
                      <a:pt x="1336" y="11794"/>
                    </a:cubicBezTo>
                    <a:lnTo>
                      <a:pt x="976" y="10671"/>
                    </a:lnTo>
                    <a:cubicBezTo>
                      <a:pt x="554" y="9366"/>
                      <a:pt x="808" y="7942"/>
                      <a:pt x="1652" y="6863"/>
                    </a:cubicBezTo>
                    <a:lnTo>
                      <a:pt x="6751" y="320"/>
                    </a:lnTo>
                    <a:lnTo>
                      <a:pt x="63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476983" y="-221206"/>
                <a:ext cx="1200101" cy="970330"/>
              </a:xfrm>
              <a:custGeom>
                <a:avLst/>
                <a:gdLst/>
                <a:ahLst/>
                <a:cxnLst/>
                <a:rect l="l" t="t" r="r" b="b"/>
                <a:pathLst>
                  <a:path w="7072" h="5718" extrusionOk="0">
                    <a:moveTo>
                      <a:pt x="4857" y="1"/>
                    </a:moveTo>
                    <a:lnTo>
                      <a:pt x="2096" y="3715"/>
                    </a:lnTo>
                    <a:cubicBezTo>
                      <a:pt x="1599" y="4390"/>
                      <a:pt x="836" y="4821"/>
                      <a:pt x="1" y="4896"/>
                    </a:cubicBezTo>
                    <a:lnTo>
                      <a:pt x="77" y="5718"/>
                    </a:lnTo>
                    <a:cubicBezTo>
                      <a:pt x="1142" y="5615"/>
                      <a:pt x="2119" y="5065"/>
                      <a:pt x="2758" y="4208"/>
                    </a:cubicBezTo>
                    <a:lnTo>
                      <a:pt x="5061" y="1105"/>
                    </a:lnTo>
                    <a:lnTo>
                      <a:pt x="6632" y="2100"/>
                    </a:lnTo>
                    <a:lnTo>
                      <a:pt x="7072" y="1408"/>
                    </a:lnTo>
                    <a:lnTo>
                      <a:pt x="48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648960" y="-862153"/>
                <a:ext cx="1255083" cy="1486211"/>
              </a:xfrm>
              <a:custGeom>
                <a:avLst/>
                <a:gdLst/>
                <a:ahLst/>
                <a:cxnLst/>
                <a:rect l="l" t="t" r="r" b="b"/>
                <a:pathLst>
                  <a:path w="7396" h="8758" extrusionOk="0">
                    <a:moveTo>
                      <a:pt x="6761" y="1"/>
                    </a:moveTo>
                    <a:lnTo>
                      <a:pt x="1" y="8234"/>
                    </a:lnTo>
                    <a:lnTo>
                      <a:pt x="636" y="8758"/>
                    </a:lnTo>
                    <a:lnTo>
                      <a:pt x="7395" y="525"/>
                    </a:lnTo>
                    <a:lnTo>
                      <a:pt x="67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483166" y="335402"/>
                <a:ext cx="1011736" cy="578668"/>
              </a:xfrm>
              <a:custGeom>
                <a:avLst/>
                <a:gdLst/>
                <a:ahLst/>
                <a:cxnLst/>
                <a:rect l="l" t="t" r="r" b="b"/>
                <a:pathLst>
                  <a:path w="5962" h="3410" extrusionOk="0">
                    <a:moveTo>
                      <a:pt x="515" y="1"/>
                    </a:moveTo>
                    <a:lnTo>
                      <a:pt x="1" y="644"/>
                    </a:lnTo>
                    <a:lnTo>
                      <a:pt x="2166" y="2375"/>
                    </a:lnTo>
                    <a:cubicBezTo>
                      <a:pt x="3010" y="3050"/>
                      <a:pt x="4057" y="3409"/>
                      <a:pt x="5122" y="3409"/>
                    </a:cubicBezTo>
                    <a:cubicBezTo>
                      <a:pt x="5402" y="3409"/>
                      <a:pt x="5681" y="3387"/>
                      <a:pt x="5961" y="3334"/>
                    </a:cubicBezTo>
                    <a:lnTo>
                      <a:pt x="5814" y="2526"/>
                    </a:lnTo>
                    <a:cubicBezTo>
                      <a:pt x="5584" y="2568"/>
                      <a:pt x="5352" y="2588"/>
                      <a:pt x="5121" y="2588"/>
                    </a:cubicBezTo>
                    <a:cubicBezTo>
                      <a:pt x="4240" y="2588"/>
                      <a:pt x="3376" y="2291"/>
                      <a:pt x="2676" y="1732"/>
                    </a:cubicBezTo>
                    <a:lnTo>
                      <a:pt x="5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1629399" y="1168447"/>
                <a:ext cx="1897557" cy="2285316"/>
              </a:xfrm>
              <a:custGeom>
                <a:avLst/>
                <a:gdLst/>
                <a:ahLst/>
                <a:cxnLst/>
                <a:rect l="l" t="t" r="r" b="b"/>
                <a:pathLst>
                  <a:path w="11182" h="13467" extrusionOk="0">
                    <a:moveTo>
                      <a:pt x="463" y="0"/>
                    </a:moveTo>
                    <a:lnTo>
                      <a:pt x="1" y="684"/>
                    </a:lnTo>
                    <a:lnTo>
                      <a:pt x="3334" y="2921"/>
                    </a:lnTo>
                    <a:lnTo>
                      <a:pt x="3534" y="7861"/>
                    </a:lnTo>
                    <a:lnTo>
                      <a:pt x="2131" y="9525"/>
                    </a:lnTo>
                    <a:lnTo>
                      <a:pt x="1940" y="10418"/>
                    </a:lnTo>
                    <a:lnTo>
                      <a:pt x="5394" y="12854"/>
                    </a:lnTo>
                    <a:cubicBezTo>
                      <a:pt x="5984" y="13271"/>
                      <a:pt x="6662" y="13466"/>
                      <a:pt x="7342" y="13466"/>
                    </a:cubicBezTo>
                    <a:cubicBezTo>
                      <a:pt x="8393" y="13466"/>
                      <a:pt x="9432" y="12983"/>
                      <a:pt x="10093" y="12073"/>
                    </a:cubicBezTo>
                    <a:cubicBezTo>
                      <a:pt x="11181" y="10572"/>
                      <a:pt x="10880" y="8513"/>
                      <a:pt x="9411" y="7390"/>
                    </a:cubicBezTo>
                    <a:lnTo>
                      <a:pt x="8895" y="6995"/>
                    </a:lnTo>
                    <a:lnTo>
                      <a:pt x="8393" y="7648"/>
                    </a:lnTo>
                    <a:lnTo>
                      <a:pt x="8909" y="8042"/>
                    </a:lnTo>
                    <a:cubicBezTo>
                      <a:pt x="10023" y="8895"/>
                      <a:pt x="10253" y="10453"/>
                      <a:pt x="9428" y="11590"/>
                    </a:cubicBezTo>
                    <a:cubicBezTo>
                      <a:pt x="8927" y="12280"/>
                      <a:pt x="8139" y="12648"/>
                      <a:pt x="7341" y="12648"/>
                    </a:cubicBezTo>
                    <a:cubicBezTo>
                      <a:pt x="6830" y="12648"/>
                      <a:pt x="6315" y="12497"/>
                      <a:pt x="5869" y="12184"/>
                    </a:cubicBezTo>
                    <a:lnTo>
                      <a:pt x="2854" y="10058"/>
                    </a:lnTo>
                    <a:lnTo>
                      <a:pt x="2890" y="9898"/>
                    </a:lnTo>
                    <a:lnTo>
                      <a:pt x="4368" y="8149"/>
                    </a:lnTo>
                    <a:lnTo>
                      <a:pt x="4138" y="2468"/>
                    </a:lnTo>
                    <a:lnTo>
                      <a:pt x="4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143358" y="1682121"/>
                <a:ext cx="1892976" cy="1294113"/>
              </a:xfrm>
              <a:custGeom>
                <a:avLst/>
                <a:gdLst/>
                <a:ahLst/>
                <a:cxnLst/>
                <a:rect l="l" t="t" r="r" b="b"/>
                <a:pathLst>
                  <a:path w="11155" h="7626" extrusionOk="0">
                    <a:moveTo>
                      <a:pt x="383" y="0"/>
                    </a:moveTo>
                    <a:lnTo>
                      <a:pt x="1" y="728"/>
                    </a:lnTo>
                    <a:lnTo>
                      <a:pt x="1018" y="1266"/>
                    </a:lnTo>
                    <a:cubicBezTo>
                      <a:pt x="1661" y="1602"/>
                      <a:pt x="2061" y="2268"/>
                      <a:pt x="2061" y="2997"/>
                    </a:cubicBezTo>
                    <a:lnTo>
                      <a:pt x="2061" y="4954"/>
                    </a:lnTo>
                    <a:lnTo>
                      <a:pt x="3605" y="5269"/>
                    </a:lnTo>
                    <a:lnTo>
                      <a:pt x="7893" y="7625"/>
                    </a:lnTo>
                    <a:lnTo>
                      <a:pt x="11154" y="7625"/>
                    </a:lnTo>
                    <a:lnTo>
                      <a:pt x="11154" y="6800"/>
                    </a:lnTo>
                    <a:lnTo>
                      <a:pt x="8106" y="6800"/>
                    </a:lnTo>
                    <a:lnTo>
                      <a:pt x="3889" y="4492"/>
                    </a:lnTo>
                    <a:lnTo>
                      <a:pt x="2886" y="4284"/>
                    </a:lnTo>
                    <a:lnTo>
                      <a:pt x="2886" y="2997"/>
                    </a:lnTo>
                    <a:cubicBezTo>
                      <a:pt x="2886" y="1962"/>
                      <a:pt x="2317" y="1017"/>
                      <a:pt x="1399" y="537"/>
                    </a:cubicBezTo>
                    <a:lnTo>
                      <a:pt x="3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487747" y="1088010"/>
                <a:ext cx="1194670" cy="1089119"/>
              </a:xfrm>
              <a:custGeom>
                <a:avLst/>
                <a:gdLst/>
                <a:ahLst/>
                <a:cxnLst/>
                <a:rect l="l" t="t" r="r" b="b"/>
                <a:pathLst>
                  <a:path w="7040" h="6418" extrusionOk="0">
                    <a:moveTo>
                      <a:pt x="6405" y="0"/>
                    </a:moveTo>
                    <a:cubicBezTo>
                      <a:pt x="6294" y="133"/>
                      <a:pt x="3760" y="3262"/>
                      <a:pt x="3147" y="4767"/>
                    </a:cubicBezTo>
                    <a:cubicBezTo>
                      <a:pt x="2905" y="5348"/>
                      <a:pt x="2304" y="5594"/>
                      <a:pt x="1760" y="5594"/>
                    </a:cubicBezTo>
                    <a:cubicBezTo>
                      <a:pt x="1705" y="5594"/>
                      <a:pt x="1652" y="5592"/>
                      <a:pt x="1599" y="5587"/>
                    </a:cubicBezTo>
                    <a:cubicBezTo>
                      <a:pt x="1181" y="5548"/>
                      <a:pt x="853" y="5361"/>
                      <a:pt x="804" y="5126"/>
                    </a:cubicBezTo>
                    <a:lnTo>
                      <a:pt x="1" y="5294"/>
                    </a:lnTo>
                    <a:cubicBezTo>
                      <a:pt x="124" y="5898"/>
                      <a:pt x="724" y="6333"/>
                      <a:pt x="1527" y="6404"/>
                    </a:cubicBezTo>
                    <a:cubicBezTo>
                      <a:pt x="1603" y="6413"/>
                      <a:pt x="1679" y="6418"/>
                      <a:pt x="1758" y="6418"/>
                    </a:cubicBezTo>
                    <a:cubicBezTo>
                      <a:pt x="2588" y="6418"/>
                      <a:pt x="3520" y="6018"/>
                      <a:pt x="3906" y="5077"/>
                    </a:cubicBezTo>
                    <a:cubicBezTo>
                      <a:pt x="4479" y="3688"/>
                      <a:pt x="7017" y="550"/>
                      <a:pt x="7040" y="519"/>
                    </a:cubicBezTo>
                    <a:lnTo>
                      <a:pt x="64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600692" y="3407266"/>
                <a:ext cx="1593799" cy="932148"/>
              </a:xfrm>
              <a:custGeom>
                <a:avLst/>
                <a:gdLst/>
                <a:ahLst/>
                <a:cxnLst/>
                <a:rect l="l" t="t" r="r" b="b"/>
                <a:pathLst>
                  <a:path w="9392" h="5493" extrusionOk="0">
                    <a:moveTo>
                      <a:pt x="7974" y="0"/>
                    </a:moveTo>
                    <a:cubicBezTo>
                      <a:pt x="7563" y="0"/>
                      <a:pt x="7095" y="67"/>
                      <a:pt x="6613" y="269"/>
                    </a:cubicBezTo>
                    <a:cubicBezTo>
                      <a:pt x="6187" y="447"/>
                      <a:pt x="5446" y="486"/>
                      <a:pt x="4727" y="522"/>
                    </a:cubicBezTo>
                    <a:cubicBezTo>
                      <a:pt x="3351" y="597"/>
                      <a:pt x="1931" y="677"/>
                      <a:pt x="1390" y="1623"/>
                    </a:cubicBezTo>
                    <a:lnTo>
                      <a:pt x="1310" y="1769"/>
                    </a:lnTo>
                    <a:cubicBezTo>
                      <a:pt x="634" y="2945"/>
                      <a:pt x="0" y="4059"/>
                      <a:pt x="976" y="5493"/>
                    </a:cubicBezTo>
                    <a:lnTo>
                      <a:pt x="1656" y="5032"/>
                    </a:lnTo>
                    <a:cubicBezTo>
                      <a:pt x="999" y="4063"/>
                      <a:pt x="1314" y="3424"/>
                      <a:pt x="2024" y="2178"/>
                    </a:cubicBezTo>
                    <a:lnTo>
                      <a:pt x="2109" y="2031"/>
                    </a:lnTo>
                    <a:cubicBezTo>
                      <a:pt x="2424" y="1472"/>
                      <a:pt x="3670" y="1406"/>
                      <a:pt x="4772" y="1343"/>
                    </a:cubicBezTo>
                    <a:cubicBezTo>
                      <a:pt x="5597" y="1299"/>
                      <a:pt x="6374" y="1259"/>
                      <a:pt x="6929" y="1028"/>
                    </a:cubicBezTo>
                    <a:cubicBezTo>
                      <a:pt x="7293" y="874"/>
                      <a:pt x="7653" y="822"/>
                      <a:pt x="7969" y="822"/>
                    </a:cubicBezTo>
                    <a:cubicBezTo>
                      <a:pt x="8592" y="822"/>
                      <a:pt x="9048" y="1020"/>
                      <a:pt x="9055" y="1023"/>
                    </a:cubicBezTo>
                    <a:lnTo>
                      <a:pt x="9391" y="273"/>
                    </a:lnTo>
                    <a:cubicBezTo>
                      <a:pt x="9356" y="256"/>
                      <a:pt x="8775" y="0"/>
                      <a:pt x="7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832669" y="3696091"/>
                <a:ext cx="462426" cy="556099"/>
              </a:xfrm>
              <a:custGeom>
                <a:avLst/>
                <a:gdLst/>
                <a:ahLst/>
                <a:cxnLst/>
                <a:rect l="l" t="t" r="r" b="b"/>
                <a:pathLst>
                  <a:path w="2725" h="3277" extrusionOk="0">
                    <a:moveTo>
                      <a:pt x="564" y="1"/>
                    </a:moveTo>
                    <a:lnTo>
                      <a:pt x="0" y="600"/>
                    </a:lnTo>
                    <a:lnTo>
                      <a:pt x="1150" y="1679"/>
                    </a:lnTo>
                    <a:cubicBezTo>
                      <a:pt x="1473" y="1984"/>
                      <a:pt x="1704" y="2375"/>
                      <a:pt x="1811" y="2810"/>
                    </a:cubicBezTo>
                    <a:lnTo>
                      <a:pt x="1930" y="3276"/>
                    </a:lnTo>
                    <a:lnTo>
                      <a:pt x="2725" y="3076"/>
                    </a:lnTo>
                    <a:lnTo>
                      <a:pt x="2610" y="2611"/>
                    </a:lnTo>
                    <a:cubicBezTo>
                      <a:pt x="2463" y="2021"/>
                      <a:pt x="2153" y="1492"/>
                      <a:pt x="1709" y="1079"/>
                    </a:cubicBezTo>
                    <a:lnTo>
                      <a:pt x="5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625468" y="2730513"/>
                <a:ext cx="692366" cy="986791"/>
              </a:xfrm>
              <a:custGeom>
                <a:avLst/>
                <a:gdLst/>
                <a:ahLst/>
                <a:cxnLst/>
                <a:rect l="l" t="t" r="r" b="b"/>
                <a:pathLst>
                  <a:path w="4080" h="5815" extrusionOk="0">
                    <a:moveTo>
                      <a:pt x="3467" y="1"/>
                    </a:moveTo>
                    <a:lnTo>
                      <a:pt x="2268" y="1346"/>
                    </a:lnTo>
                    <a:lnTo>
                      <a:pt x="0" y="2828"/>
                    </a:lnTo>
                    <a:lnTo>
                      <a:pt x="1346" y="5814"/>
                    </a:lnTo>
                    <a:lnTo>
                      <a:pt x="2096" y="5478"/>
                    </a:lnTo>
                    <a:lnTo>
                      <a:pt x="1039" y="3134"/>
                    </a:lnTo>
                    <a:lnTo>
                      <a:pt x="2810" y="1971"/>
                    </a:lnTo>
                    <a:lnTo>
                      <a:pt x="4079" y="547"/>
                    </a:lnTo>
                    <a:lnTo>
                      <a:pt x="34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224886" y="3001519"/>
                <a:ext cx="975591" cy="566620"/>
              </a:xfrm>
              <a:custGeom>
                <a:avLst/>
                <a:gdLst/>
                <a:ahLst/>
                <a:cxnLst/>
                <a:rect l="l" t="t" r="r" b="b"/>
                <a:pathLst>
                  <a:path w="5749" h="3339" extrusionOk="0">
                    <a:moveTo>
                      <a:pt x="3711" y="1"/>
                    </a:moveTo>
                    <a:cubicBezTo>
                      <a:pt x="3349" y="1"/>
                      <a:pt x="2993" y="160"/>
                      <a:pt x="2752" y="458"/>
                    </a:cubicBezTo>
                    <a:lnTo>
                      <a:pt x="1097" y="2518"/>
                    </a:lnTo>
                    <a:lnTo>
                      <a:pt x="1" y="2518"/>
                    </a:lnTo>
                    <a:lnTo>
                      <a:pt x="1" y="3339"/>
                    </a:lnTo>
                    <a:lnTo>
                      <a:pt x="1492" y="3339"/>
                    </a:lnTo>
                    <a:lnTo>
                      <a:pt x="3391" y="974"/>
                    </a:lnTo>
                    <a:cubicBezTo>
                      <a:pt x="3471" y="877"/>
                      <a:pt x="3590" y="825"/>
                      <a:pt x="3709" y="825"/>
                    </a:cubicBezTo>
                    <a:cubicBezTo>
                      <a:pt x="3781" y="825"/>
                      <a:pt x="3854" y="844"/>
                      <a:pt x="3920" y="884"/>
                    </a:cubicBezTo>
                    <a:lnTo>
                      <a:pt x="5318" y="1737"/>
                    </a:lnTo>
                    <a:lnTo>
                      <a:pt x="5749" y="1031"/>
                    </a:lnTo>
                    <a:lnTo>
                      <a:pt x="4350" y="179"/>
                    </a:lnTo>
                    <a:cubicBezTo>
                      <a:pt x="4151" y="59"/>
                      <a:pt x="3930" y="1"/>
                      <a:pt x="3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542560" y="3788067"/>
                <a:ext cx="8079298" cy="920609"/>
              </a:xfrm>
              <a:custGeom>
                <a:avLst/>
                <a:gdLst/>
                <a:ahLst/>
                <a:cxnLst/>
                <a:rect l="l" t="t" r="r" b="b"/>
                <a:pathLst>
                  <a:path w="47610" h="5425" extrusionOk="0">
                    <a:moveTo>
                      <a:pt x="443" y="0"/>
                    </a:moveTo>
                    <a:lnTo>
                      <a:pt x="0" y="692"/>
                    </a:lnTo>
                    <a:cubicBezTo>
                      <a:pt x="314" y="893"/>
                      <a:pt x="7478" y="5424"/>
                      <a:pt x="12476" y="5424"/>
                    </a:cubicBezTo>
                    <a:cubicBezTo>
                      <a:pt x="12676" y="5424"/>
                      <a:pt x="12871" y="5414"/>
                      <a:pt x="13062" y="5402"/>
                    </a:cubicBezTo>
                    <a:cubicBezTo>
                      <a:pt x="15081" y="5242"/>
                      <a:pt x="16333" y="4625"/>
                      <a:pt x="17656" y="3968"/>
                    </a:cubicBezTo>
                    <a:cubicBezTo>
                      <a:pt x="19584" y="3014"/>
                      <a:pt x="21762" y="1936"/>
                      <a:pt x="27065" y="1936"/>
                    </a:cubicBezTo>
                    <a:cubicBezTo>
                      <a:pt x="27242" y="1936"/>
                      <a:pt x="27422" y="1937"/>
                      <a:pt x="27606" y="1940"/>
                    </a:cubicBezTo>
                    <a:cubicBezTo>
                      <a:pt x="37011" y="2064"/>
                      <a:pt x="47295" y="4785"/>
                      <a:pt x="47396" y="4812"/>
                    </a:cubicBezTo>
                    <a:lnTo>
                      <a:pt x="47610" y="4017"/>
                    </a:lnTo>
                    <a:cubicBezTo>
                      <a:pt x="47508" y="3990"/>
                      <a:pt x="37127" y="1243"/>
                      <a:pt x="27620" y="1119"/>
                    </a:cubicBezTo>
                    <a:cubicBezTo>
                      <a:pt x="27437" y="1116"/>
                      <a:pt x="27257" y="1115"/>
                      <a:pt x="27080" y="1115"/>
                    </a:cubicBezTo>
                    <a:cubicBezTo>
                      <a:pt x="21575" y="1115"/>
                      <a:pt x="19304" y="2238"/>
                      <a:pt x="17292" y="3231"/>
                    </a:cubicBezTo>
                    <a:cubicBezTo>
                      <a:pt x="15987" y="3880"/>
                      <a:pt x="14860" y="4435"/>
                      <a:pt x="13000" y="4580"/>
                    </a:cubicBezTo>
                    <a:cubicBezTo>
                      <a:pt x="12829" y="4594"/>
                      <a:pt x="12653" y="4600"/>
                      <a:pt x="12474" y="4600"/>
                    </a:cubicBezTo>
                    <a:cubicBezTo>
                      <a:pt x="7721" y="4600"/>
                      <a:pt x="516" y="47"/>
                      <a:pt x="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8191771" y="4755004"/>
                <a:ext cx="1304804" cy="876997"/>
              </a:xfrm>
              <a:custGeom>
                <a:avLst/>
                <a:gdLst/>
                <a:ahLst/>
                <a:cxnLst/>
                <a:rect l="l" t="t" r="r" b="b"/>
                <a:pathLst>
                  <a:path w="7689" h="5168" extrusionOk="0">
                    <a:moveTo>
                      <a:pt x="432" y="1"/>
                    </a:moveTo>
                    <a:lnTo>
                      <a:pt x="1" y="698"/>
                    </a:lnTo>
                    <a:lnTo>
                      <a:pt x="7254" y="5167"/>
                    </a:lnTo>
                    <a:lnTo>
                      <a:pt x="7688" y="4466"/>
                    </a:lnTo>
                    <a:lnTo>
                      <a:pt x="4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542560" y="4027511"/>
                <a:ext cx="10039134" cy="1844612"/>
              </a:xfrm>
              <a:custGeom>
                <a:avLst/>
                <a:gdLst/>
                <a:ahLst/>
                <a:cxnLst/>
                <a:rect l="l" t="t" r="r" b="b"/>
                <a:pathLst>
                  <a:path w="59159" h="10870" extrusionOk="0">
                    <a:moveTo>
                      <a:pt x="443" y="0"/>
                    </a:moveTo>
                    <a:lnTo>
                      <a:pt x="0" y="697"/>
                    </a:lnTo>
                    <a:cubicBezTo>
                      <a:pt x="314" y="897"/>
                      <a:pt x="7478" y="5424"/>
                      <a:pt x="12476" y="5424"/>
                    </a:cubicBezTo>
                    <a:cubicBezTo>
                      <a:pt x="12676" y="5424"/>
                      <a:pt x="12871" y="5420"/>
                      <a:pt x="13062" y="5402"/>
                    </a:cubicBezTo>
                    <a:cubicBezTo>
                      <a:pt x="15081" y="5247"/>
                      <a:pt x="16333" y="4630"/>
                      <a:pt x="17656" y="3973"/>
                    </a:cubicBezTo>
                    <a:cubicBezTo>
                      <a:pt x="19584" y="3019"/>
                      <a:pt x="21762" y="1941"/>
                      <a:pt x="27065" y="1941"/>
                    </a:cubicBezTo>
                    <a:cubicBezTo>
                      <a:pt x="27242" y="1941"/>
                      <a:pt x="27422" y="1942"/>
                      <a:pt x="27606" y="1944"/>
                    </a:cubicBezTo>
                    <a:cubicBezTo>
                      <a:pt x="35720" y="2051"/>
                      <a:pt x="44356" y="4052"/>
                      <a:pt x="46811" y="4665"/>
                    </a:cubicBezTo>
                    <a:cubicBezTo>
                      <a:pt x="47171" y="4754"/>
                      <a:pt x="47530" y="4870"/>
                      <a:pt x="47876" y="5003"/>
                    </a:cubicBezTo>
                    <a:lnTo>
                      <a:pt x="49457" y="5624"/>
                    </a:lnTo>
                    <a:cubicBezTo>
                      <a:pt x="50815" y="6152"/>
                      <a:pt x="52128" y="6809"/>
                      <a:pt x="53371" y="7572"/>
                    </a:cubicBezTo>
                    <a:lnTo>
                      <a:pt x="58724" y="10870"/>
                    </a:lnTo>
                    <a:lnTo>
                      <a:pt x="59158" y="10169"/>
                    </a:lnTo>
                    <a:lnTo>
                      <a:pt x="53802" y="6871"/>
                    </a:lnTo>
                    <a:cubicBezTo>
                      <a:pt x="52519" y="6081"/>
                      <a:pt x="51161" y="5402"/>
                      <a:pt x="49758" y="4856"/>
                    </a:cubicBezTo>
                    <a:lnTo>
                      <a:pt x="48174" y="4239"/>
                    </a:lnTo>
                    <a:cubicBezTo>
                      <a:pt x="47796" y="4089"/>
                      <a:pt x="47406" y="3964"/>
                      <a:pt x="47011" y="3866"/>
                    </a:cubicBezTo>
                    <a:cubicBezTo>
                      <a:pt x="44534" y="3249"/>
                      <a:pt x="35818" y="1230"/>
                      <a:pt x="27620" y="1123"/>
                    </a:cubicBezTo>
                    <a:cubicBezTo>
                      <a:pt x="27437" y="1121"/>
                      <a:pt x="27257" y="1120"/>
                      <a:pt x="27080" y="1120"/>
                    </a:cubicBezTo>
                    <a:cubicBezTo>
                      <a:pt x="21575" y="1120"/>
                      <a:pt x="19304" y="2243"/>
                      <a:pt x="17292" y="3237"/>
                    </a:cubicBezTo>
                    <a:cubicBezTo>
                      <a:pt x="15987" y="3880"/>
                      <a:pt x="14860" y="4439"/>
                      <a:pt x="13000" y="4585"/>
                    </a:cubicBezTo>
                    <a:cubicBezTo>
                      <a:pt x="12829" y="4598"/>
                      <a:pt x="12654" y="4605"/>
                      <a:pt x="12475" y="4605"/>
                    </a:cubicBezTo>
                    <a:cubicBezTo>
                      <a:pt x="7721" y="4605"/>
                      <a:pt x="516" y="48"/>
                      <a:pt x="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7813176" y="4197717"/>
                <a:ext cx="348898" cy="265237"/>
              </a:xfrm>
              <a:custGeom>
                <a:avLst/>
                <a:gdLst/>
                <a:ahLst/>
                <a:cxnLst/>
                <a:rect l="l" t="t" r="r" b="b"/>
                <a:pathLst>
                  <a:path w="2056" h="1563" extrusionOk="0">
                    <a:moveTo>
                      <a:pt x="1811" y="1"/>
                    </a:moveTo>
                    <a:lnTo>
                      <a:pt x="0" y="1185"/>
                    </a:lnTo>
                    <a:lnTo>
                      <a:pt x="248" y="1562"/>
                    </a:lnTo>
                    <a:lnTo>
                      <a:pt x="2055" y="378"/>
                    </a:lnTo>
                    <a:lnTo>
                      <a:pt x="18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8136110" y="4240651"/>
                <a:ext cx="91976" cy="366207"/>
              </a:xfrm>
              <a:custGeom>
                <a:avLst/>
                <a:gdLst/>
                <a:ahLst/>
                <a:cxnLst/>
                <a:rect l="l" t="t" r="r" b="b"/>
                <a:pathLst>
                  <a:path w="542" h="2158" extrusionOk="0">
                    <a:moveTo>
                      <a:pt x="95" y="0"/>
                    </a:moveTo>
                    <a:lnTo>
                      <a:pt x="1" y="2135"/>
                    </a:lnTo>
                    <a:lnTo>
                      <a:pt x="445" y="2157"/>
                    </a:lnTo>
                    <a:lnTo>
                      <a:pt x="542" y="23"/>
                    </a:lnTo>
                    <a:lnTo>
                      <a:pt x="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7425926" y="4350106"/>
                <a:ext cx="909239" cy="642475"/>
              </a:xfrm>
              <a:custGeom>
                <a:avLst/>
                <a:gdLst/>
                <a:ahLst/>
                <a:cxnLst/>
                <a:rect l="l" t="t" r="r" b="b"/>
                <a:pathLst>
                  <a:path w="5358" h="3786" extrusionOk="0">
                    <a:moveTo>
                      <a:pt x="2016" y="824"/>
                    </a:moveTo>
                    <a:cubicBezTo>
                      <a:pt x="2322" y="824"/>
                      <a:pt x="2682" y="900"/>
                      <a:pt x="3055" y="1069"/>
                    </a:cubicBezTo>
                    <a:cubicBezTo>
                      <a:pt x="3955" y="1477"/>
                      <a:pt x="4381" y="2196"/>
                      <a:pt x="4204" y="2587"/>
                    </a:cubicBezTo>
                    <a:cubicBezTo>
                      <a:pt x="4103" y="2815"/>
                      <a:pt x="3780" y="2959"/>
                      <a:pt x="3349" y="2959"/>
                    </a:cubicBezTo>
                    <a:cubicBezTo>
                      <a:pt x="3042" y="2959"/>
                      <a:pt x="2679" y="2885"/>
                      <a:pt x="2304" y="2715"/>
                    </a:cubicBezTo>
                    <a:cubicBezTo>
                      <a:pt x="1408" y="2307"/>
                      <a:pt x="977" y="1588"/>
                      <a:pt x="1154" y="1197"/>
                    </a:cubicBezTo>
                    <a:cubicBezTo>
                      <a:pt x="1256" y="971"/>
                      <a:pt x="1580" y="824"/>
                      <a:pt x="2016" y="824"/>
                    </a:cubicBezTo>
                    <a:close/>
                    <a:moveTo>
                      <a:pt x="2010" y="0"/>
                    </a:moveTo>
                    <a:cubicBezTo>
                      <a:pt x="1270" y="0"/>
                      <a:pt x="656" y="299"/>
                      <a:pt x="404" y="856"/>
                    </a:cubicBezTo>
                    <a:cubicBezTo>
                      <a:pt x="1" y="1739"/>
                      <a:pt x="689" y="2884"/>
                      <a:pt x="1963" y="3466"/>
                    </a:cubicBezTo>
                    <a:cubicBezTo>
                      <a:pt x="2437" y="3683"/>
                      <a:pt x="2912" y="3786"/>
                      <a:pt x="3347" y="3786"/>
                    </a:cubicBezTo>
                    <a:cubicBezTo>
                      <a:pt x="4088" y="3786"/>
                      <a:pt x="4706" y="3483"/>
                      <a:pt x="4958" y="2928"/>
                    </a:cubicBezTo>
                    <a:cubicBezTo>
                      <a:pt x="5358" y="2045"/>
                      <a:pt x="4674" y="900"/>
                      <a:pt x="3395" y="318"/>
                    </a:cubicBezTo>
                    <a:cubicBezTo>
                      <a:pt x="2922" y="103"/>
                      <a:pt x="2444"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1690490" y="3794855"/>
                <a:ext cx="958282" cy="862403"/>
              </a:xfrm>
              <a:custGeom>
                <a:avLst/>
                <a:gdLst/>
                <a:ahLst/>
                <a:cxnLst/>
                <a:rect l="l" t="t" r="r" b="b"/>
                <a:pathLst>
                  <a:path w="5647" h="5082" extrusionOk="0">
                    <a:moveTo>
                      <a:pt x="5091" y="1"/>
                    </a:moveTo>
                    <a:cubicBezTo>
                      <a:pt x="5077" y="18"/>
                      <a:pt x="3444" y="1496"/>
                      <a:pt x="2255" y="2158"/>
                    </a:cubicBezTo>
                    <a:cubicBezTo>
                      <a:pt x="910" y="2898"/>
                      <a:pt x="36" y="4643"/>
                      <a:pt x="1" y="4718"/>
                    </a:cubicBezTo>
                    <a:lnTo>
                      <a:pt x="737" y="5082"/>
                    </a:lnTo>
                    <a:cubicBezTo>
                      <a:pt x="746" y="5065"/>
                      <a:pt x="1536" y="3493"/>
                      <a:pt x="2650" y="2877"/>
                    </a:cubicBezTo>
                    <a:cubicBezTo>
                      <a:pt x="3928" y="2170"/>
                      <a:pt x="5575" y="671"/>
                      <a:pt x="5646" y="608"/>
                    </a:cubicBezTo>
                    <a:lnTo>
                      <a:pt x="50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2316334" y="3771437"/>
                <a:ext cx="445286" cy="681675"/>
              </a:xfrm>
              <a:custGeom>
                <a:avLst/>
                <a:gdLst/>
                <a:ahLst/>
                <a:cxnLst/>
                <a:rect l="l" t="t" r="r" b="b"/>
                <a:pathLst>
                  <a:path w="2624" h="4017" extrusionOk="0">
                    <a:moveTo>
                      <a:pt x="1895" y="0"/>
                    </a:moveTo>
                    <a:lnTo>
                      <a:pt x="0" y="3640"/>
                    </a:lnTo>
                    <a:lnTo>
                      <a:pt x="729" y="4017"/>
                    </a:lnTo>
                    <a:lnTo>
                      <a:pt x="2624" y="382"/>
                    </a:lnTo>
                    <a:lnTo>
                      <a:pt x="18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2770614" y="3759389"/>
                <a:ext cx="664366" cy="354159"/>
              </a:xfrm>
              <a:custGeom>
                <a:avLst/>
                <a:gdLst/>
                <a:ahLst/>
                <a:cxnLst/>
                <a:rect l="l" t="t" r="r" b="b"/>
                <a:pathLst>
                  <a:path w="3915" h="2087" extrusionOk="0">
                    <a:moveTo>
                      <a:pt x="0" y="1"/>
                    </a:moveTo>
                    <a:lnTo>
                      <a:pt x="0" y="568"/>
                    </a:lnTo>
                    <a:cubicBezTo>
                      <a:pt x="0" y="1301"/>
                      <a:pt x="577" y="1909"/>
                      <a:pt x="1309" y="1949"/>
                    </a:cubicBezTo>
                    <a:lnTo>
                      <a:pt x="3897" y="2086"/>
                    </a:lnTo>
                    <a:lnTo>
                      <a:pt x="3915" y="1714"/>
                    </a:lnTo>
                    <a:lnTo>
                      <a:pt x="1327" y="1572"/>
                    </a:lnTo>
                    <a:cubicBezTo>
                      <a:pt x="795" y="1545"/>
                      <a:pt x="377" y="1101"/>
                      <a:pt x="377" y="568"/>
                    </a:cubicBezTo>
                    <a:lnTo>
                      <a:pt x="3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4770839" y="1552473"/>
                <a:ext cx="602935" cy="658596"/>
              </a:xfrm>
              <a:custGeom>
                <a:avLst/>
                <a:gdLst/>
                <a:ahLst/>
                <a:cxnLst/>
                <a:rect l="l" t="t" r="r" b="b"/>
                <a:pathLst>
                  <a:path w="3553" h="3881" extrusionOk="0">
                    <a:moveTo>
                      <a:pt x="2700" y="1"/>
                    </a:moveTo>
                    <a:lnTo>
                      <a:pt x="2430" y="258"/>
                    </a:lnTo>
                    <a:lnTo>
                      <a:pt x="2509" y="343"/>
                    </a:lnTo>
                    <a:cubicBezTo>
                      <a:pt x="3108" y="982"/>
                      <a:pt x="3149" y="1977"/>
                      <a:pt x="2594" y="2655"/>
                    </a:cubicBezTo>
                    <a:lnTo>
                      <a:pt x="2438" y="2850"/>
                    </a:lnTo>
                    <a:cubicBezTo>
                      <a:pt x="2093" y="3277"/>
                      <a:pt x="1588" y="3505"/>
                      <a:pt x="1072" y="3505"/>
                    </a:cubicBezTo>
                    <a:cubicBezTo>
                      <a:pt x="771" y="3505"/>
                      <a:pt x="467" y="3427"/>
                      <a:pt x="187" y="3268"/>
                    </a:cubicBezTo>
                    <a:lnTo>
                      <a:pt x="1" y="3591"/>
                    </a:lnTo>
                    <a:cubicBezTo>
                      <a:pt x="339" y="3782"/>
                      <a:pt x="707" y="3880"/>
                      <a:pt x="1076" y="3880"/>
                    </a:cubicBezTo>
                    <a:cubicBezTo>
                      <a:pt x="1697" y="3880"/>
                      <a:pt x="2309" y="3601"/>
                      <a:pt x="2731" y="3085"/>
                    </a:cubicBezTo>
                    <a:lnTo>
                      <a:pt x="2886" y="2891"/>
                    </a:lnTo>
                    <a:cubicBezTo>
                      <a:pt x="3552" y="2065"/>
                      <a:pt x="3507" y="862"/>
                      <a:pt x="2780" y="86"/>
                    </a:cubicBezTo>
                    <a:lnTo>
                      <a:pt x="27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5137894" y="3141011"/>
                <a:ext cx="523347" cy="1002743"/>
              </a:xfrm>
              <a:custGeom>
                <a:avLst/>
                <a:gdLst/>
                <a:ahLst/>
                <a:cxnLst/>
                <a:rect l="l" t="t" r="r" b="b"/>
                <a:pathLst>
                  <a:path w="3084" h="5909" extrusionOk="0">
                    <a:moveTo>
                      <a:pt x="1563" y="1"/>
                    </a:moveTo>
                    <a:cubicBezTo>
                      <a:pt x="1048" y="1"/>
                      <a:pt x="565" y="328"/>
                      <a:pt x="426" y="800"/>
                    </a:cubicBezTo>
                    <a:cubicBezTo>
                      <a:pt x="288" y="1265"/>
                      <a:pt x="484" y="1714"/>
                      <a:pt x="693" y="2135"/>
                    </a:cubicBezTo>
                    <a:lnTo>
                      <a:pt x="1478" y="3698"/>
                    </a:lnTo>
                    <a:cubicBezTo>
                      <a:pt x="1390" y="3681"/>
                      <a:pt x="1303" y="3673"/>
                      <a:pt x="1216" y="3673"/>
                    </a:cubicBezTo>
                    <a:cubicBezTo>
                      <a:pt x="960" y="3673"/>
                      <a:pt x="714" y="3746"/>
                      <a:pt x="515" y="3889"/>
                    </a:cubicBezTo>
                    <a:cubicBezTo>
                      <a:pt x="213" y="4106"/>
                      <a:pt x="27" y="4475"/>
                      <a:pt x="13" y="4883"/>
                    </a:cubicBezTo>
                    <a:cubicBezTo>
                      <a:pt x="0" y="5292"/>
                      <a:pt x="160" y="5673"/>
                      <a:pt x="448" y="5908"/>
                    </a:cubicBezTo>
                    <a:lnTo>
                      <a:pt x="781" y="5505"/>
                    </a:lnTo>
                    <a:cubicBezTo>
                      <a:pt x="621" y="5371"/>
                      <a:pt x="527" y="5145"/>
                      <a:pt x="537" y="4901"/>
                    </a:cubicBezTo>
                    <a:cubicBezTo>
                      <a:pt x="546" y="4657"/>
                      <a:pt x="652" y="4434"/>
                      <a:pt x="820" y="4315"/>
                    </a:cubicBezTo>
                    <a:cubicBezTo>
                      <a:pt x="933" y="4234"/>
                      <a:pt x="1072" y="4193"/>
                      <a:pt x="1221" y="4193"/>
                    </a:cubicBezTo>
                    <a:cubicBezTo>
                      <a:pt x="1302" y="4193"/>
                      <a:pt x="1386" y="4205"/>
                      <a:pt x="1469" y="4231"/>
                    </a:cubicBezTo>
                    <a:cubicBezTo>
                      <a:pt x="1656" y="4288"/>
                      <a:pt x="1811" y="4399"/>
                      <a:pt x="1904" y="4541"/>
                    </a:cubicBezTo>
                    <a:lnTo>
                      <a:pt x="1975" y="4683"/>
                    </a:lnTo>
                    <a:lnTo>
                      <a:pt x="2450" y="4470"/>
                    </a:lnTo>
                    <a:cubicBezTo>
                      <a:pt x="2428" y="4407"/>
                      <a:pt x="2397" y="4346"/>
                      <a:pt x="2361" y="4284"/>
                    </a:cubicBezTo>
                    <a:lnTo>
                      <a:pt x="1162" y="1900"/>
                    </a:lnTo>
                    <a:cubicBezTo>
                      <a:pt x="990" y="1558"/>
                      <a:pt x="843" y="1230"/>
                      <a:pt x="927" y="951"/>
                    </a:cubicBezTo>
                    <a:cubicBezTo>
                      <a:pt x="1002" y="701"/>
                      <a:pt x="1285" y="523"/>
                      <a:pt x="1576" y="523"/>
                    </a:cubicBezTo>
                    <a:cubicBezTo>
                      <a:pt x="1616" y="523"/>
                      <a:pt x="1655" y="526"/>
                      <a:pt x="1695" y="533"/>
                    </a:cubicBezTo>
                    <a:cubicBezTo>
                      <a:pt x="2015" y="595"/>
                      <a:pt x="2307" y="871"/>
                      <a:pt x="2436" y="1230"/>
                    </a:cubicBezTo>
                    <a:cubicBezTo>
                      <a:pt x="2583" y="1643"/>
                      <a:pt x="2512" y="2091"/>
                      <a:pt x="2428" y="2393"/>
                    </a:cubicBezTo>
                    <a:lnTo>
                      <a:pt x="2934" y="2531"/>
                    </a:lnTo>
                    <a:cubicBezTo>
                      <a:pt x="3084" y="1994"/>
                      <a:pt x="3084" y="1483"/>
                      <a:pt x="2930" y="1057"/>
                    </a:cubicBezTo>
                    <a:cubicBezTo>
                      <a:pt x="2738" y="525"/>
                      <a:pt x="2295" y="116"/>
                      <a:pt x="1793" y="23"/>
                    </a:cubicBezTo>
                    <a:cubicBezTo>
                      <a:pt x="1716" y="8"/>
                      <a:pt x="1639" y="1"/>
                      <a:pt x="15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5696539" y="3569667"/>
                <a:ext cx="617869" cy="728342"/>
              </a:xfrm>
              <a:custGeom>
                <a:avLst/>
                <a:gdLst/>
                <a:ahLst/>
                <a:cxnLst/>
                <a:rect l="l" t="t" r="r" b="b"/>
                <a:pathLst>
                  <a:path w="3641" h="4292" extrusionOk="0">
                    <a:moveTo>
                      <a:pt x="3503" y="0"/>
                    </a:moveTo>
                    <a:cubicBezTo>
                      <a:pt x="2473" y="284"/>
                      <a:pt x="1559" y="910"/>
                      <a:pt x="920" y="1758"/>
                    </a:cubicBezTo>
                    <a:cubicBezTo>
                      <a:pt x="765" y="1895"/>
                      <a:pt x="649" y="2073"/>
                      <a:pt x="591" y="2268"/>
                    </a:cubicBezTo>
                    <a:lnTo>
                      <a:pt x="1" y="4292"/>
                    </a:lnTo>
                    <a:lnTo>
                      <a:pt x="1070" y="2473"/>
                    </a:lnTo>
                    <a:cubicBezTo>
                      <a:pt x="1142" y="2348"/>
                      <a:pt x="1221" y="2228"/>
                      <a:pt x="1306" y="2113"/>
                    </a:cubicBezTo>
                    <a:cubicBezTo>
                      <a:pt x="1422" y="2024"/>
                      <a:pt x="1566" y="1969"/>
                      <a:pt x="1711" y="1969"/>
                    </a:cubicBezTo>
                    <a:cubicBezTo>
                      <a:pt x="1727" y="1969"/>
                      <a:pt x="1743" y="1970"/>
                      <a:pt x="1758" y="1971"/>
                    </a:cubicBezTo>
                    <a:cubicBezTo>
                      <a:pt x="2047" y="1998"/>
                      <a:pt x="2309" y="2233"/>
                      <a:pt x="2371" y="2526"/>
                    </a:cubicBezTo>
                    <a:cubicBezTo>
                      <a:pt x="2434" y="2813"/>
                      <a:pt x="2295" y="3147"/>
                      <a:pt x="2047" y="3319"/>
                    </a:cubicBezTo>
                    <a:cubicBezTo>
                      <a:pt x="1909" y="3414"/>
                      <a:pt x="1740" y="3463"/>
                      <a:pt x="1569" y="3463"/>
                    </a:cubicBezTo>
                    <a:cubicBezTo>
                      <a:pt x="1426" y="3463"/>
                      <a:pt x="1282" y="3429"/>
                      <a:pt x="1155" y="3360"/>
                    </a:cubicBezTo>
                    <a:lnTo>
                      <a:pt x="910" y="3821"/>
                    </a:lnTo>
                    <a:cubicBezTo>
                      <a:pt x="1111" y="3929"/>
                      <a:pt x="1339" y="3982"/>
                      <a:pt x="1565" y="3982"/>
                    </a:cubicBezTo>
                    <a:cubicBezTo>
                      <a:pt x="1841" y="3982"/>
                      <a:pt x="2116" y="3904"/>
                      <a:pt x="2340" y="3751"/>
                    </a:cubicBezTo>
                    <a:cubicBezTo>
                      <a:pt x="2766" y="3462"/>
                      <a:pt x="2993" y="2911"/>
                      <a:pt x="2886" y="2414"/>
                    </a:cubicBezTo>
                    <a:cubicBezTo>
                      <a:pt x="2780" y="1930"/>
                      <a:pt x="2375" y="1545"/>
                      <a:pt x="1896" y="1461"/>
                    </a:cubicBezTo>
                    <a:cubicBezTo>
                      <a:pt x="2393" y="1016"/>
                      <a:pt x="2993" y="683"/>
                      <a:pt x="3641" y="506"/>
                    </a:cubicBezTo>
                    <a:lnTo>
                      <a:pt x="35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765666" y="4696967"/>
                <a:ext cx="506377" cy="1230986"/>
              </a:xfrm>
              <a:custGeom>
                <a:avLst/>
                <a:gdLst/>
                <a:ahLst/>
                <a:cxnLst/>
                <a:rect l="l" t="t" r="r" b="b"/>
                <a:pathLst>
                  <a:path w="2984" h="7254" extrusionOk="0">
                    <a:moveTo>
                      <a:pt x="2318" y="1"/>
                    </a:moveTo>
                    <a:cubicBezTo>
                      <a:pt x="2136" y="250"/>
                      <a:pt x="560" y="2487"/>
                      <a:pt x="357" y="3698"/>
                    </a:cubicBezTo>
                    <a:cubicBezTo>
                      <a:pt x="166" y="4857"/>
                      <a:pt x="6" y="7103"/>
                      <a:pt x="1" y="7195"/>
                    </a:cubicBezTo>
                    <a:lnTo>
                      <a:pt x="818" y="7254"/>
                    </a:lnTo>
                    <a:cubicBezTo>
                      <a:pt x="822" y="7232"/>
                      <a:pt x="982" y="4954"/>
                      <a:pt x="1168" y="3836"/>
                    </a:cubicBezTo>
                    <a:cubicBezTo>
                      <a:pt x="1311" y="2967"/>
                      <a:pt x="2526" y="1115"/>
                      <a:pt x="2983" y="476"/>
                    </a:cubicBezTo>
                    <a:lnTo>
                      <a:pt x="23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1243167" y="5082350"/>
                <a:ext cx="702039" cy="240122"/>
              </a:xfrm>
              <a:custGeom>
                <a:avLst/>
                <a:gdLst/>
                <a:ahLst/>
                <a:cxnLst/>
                <a:rect l="l" t="t" r="r" b="b"/>
                <a:pathLst>
                  <a:path w="4137" h="1415" extrusionOk="0">
                    <a:moveTo>
                      <a:pt x="1658" y="0"/>
                    </a:moveTo>
                    <a:cubicBezTo>
                      <a:pt x="721" y="0"/>
                      <a:pt x="50" y="333"/>
                      <a:pt x="0" y="358"/>
                    </a:cubicBezTo>
                    <a:lnTo>
                      <a:pt x="306" y="956"/>
                    </a:lnTo>
                    <a:cubicBezTo>
                      <a:pt x="316" y="952"/>
                      <a:pt x="870" y="678"/>
                      <a:pt x="1652" y="678"/>
                    </a:cubicBezTo>
                    <a:cubicBezTo>
                      <a:pt x="2255" y="678"/>
                      <a:pt x="2994" y="841"/>
                      <a:pt x="3724" y="1415"/>
                    </a:cubicBezTo>
                    <a:lnTo>
                      <a:pt x="4136" y="886"/>
                    </a:lnTo>
                    <a:cubicBezTo>
                      <a:pt x="3261" y="198"/>
                      <a:pt x="2381" y="0"/>
                      <a:pt x="1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1188185" y="5299733"/>
                <a:ext cx="463953" cy="752439"/>
              </a:xfrm>
              <a:custGeom>
                <a:avLst/>
                <a:gdLst/>
                <a:ahLst/>
                <a:cxnLst/>
                <a:rect l="l" t="t" r="r" b="b"/>
                <a:pathLst>
                  <a:path w="2734" h="4434" extrusionOk="0">
                    <a:moveTo>
                      <a:pt x="736" y="0"/>
                    </a:moveTo>
                    <a:lnTo>
                      <a:pt x="0" y="359"/>
                    </a:lnTo>
                    <a:lnTo>
                      <a:pt x="1998" y="4434"/>
                    </a:lnTo>
                    <a:lnTo>
                      <a:pt x="2734" y="4069"/>
                    </a:lnTo>
                    <a:lnTo>
                      <a:pt x="7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1795193" y="4448530"/>
                <a:ext cx="1078767" cy="593772"/>
              </a:xfrm>
              <a:custGeom>
                <a:avLst/>
                <a:gdLst/>
                <a:ahLst/>
                <a:cxnLst/>
                <a:rect l="l" t="t" r="r" b="b"/>
                <a:pathLst>
                  <a:path w="6357" h="3499" extrusionOk="0">
                    <a:moveTo>
                      <a:pt x="5992" y="0"/>
                    </a:moveTo>
                    <a:cubicBezTo>
                      <a:pt x="5581" y="1826"/>
                      <a:pt x="2370" y="3123"/>
                      <a:pt x="1293" y="3123"/>
                    </a:cubicBezTo>
                    <a:cubicBezTo>
                      <a:pt x="1264" y="3123"/>
                      <a:pt x="1237" y="3122"/>
                      <a:pt x="1212" y="3120"/>
                    </a:cubicBezTo>
                    <a:cubicBezTo>
                      <a:pt x="422" y="3067"/>
                      <a:pt x="422" y="2602"/>
                      <a:pt x="422" y="2548"/>
                    </a:cubicBezTo>
                    <a:lnTo>
                      <a:pt x="257" y="2541"/>
                    </a:lnTo>
                    <a:lnTo>
                      <a:pt x="257" y="2541"/>
                    </a:lnTo>
                    <a:lnTo>
                      <a:pt x="49" y="2526"/>
                    </a:lnTo>
                    <a:lnTo>
                      <a:pt x="49" y="2526"/>
                    </a:lnTo>
                    <a:cubicBezTo>
                      <a:pt x="49" y="2534"/>
                      <a:pt x="0" y="3409"/>
                      <a:pt x="1185" y="3493"/>
                    </a:cubicBezTo>
                    <a:cubicBezTo>
                      <a:pt x="1217" y="3498"/>
                      <a:pt x="1248" y="3498"/>
                      <a:pt x="1283" y="3498"/>
                    </a:cubicBezTo>
                    <a:cubicBezTo>
                      <a:pt x="1904" y="3498"/>
                      <a:pt x="3036" y="3134"/>
                      <a:pt x="3981" y="2624"/>
                    </a:cubicBezTo>
                    <a:cubicBezTo>
                      <a:pt x="4749" y="2206"/>
                      <a:pt x="6076" y="1328"/>
                      <a:pt x="6356" y="80"/>
                    </a:cubicBezTo>
                    <a:lnTo>
                      <a:pt x="5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2088261" y="3621424"/>
                <a:ext cx="244195" cy="319710"/>
              </a:xfrm>
              <a:custGeom>
                <a:avLst/>
                <a:gdLst/>
                <a:ahLst/>
                <a:cxnLst/>
                <a:rect l="l" t="t" r="r" b="b"/>
                <a:pathLst>
                  <a:path w="1439" h="1884" extrusionOk="0">
                    <a:moveTo>
                      <a:pt x="217" y="1"/>
                    </a:moveTo>
                    <a:lnTo>
                      <a:pt x="0" y="308"/>
                    </a:lnTo>
                    <a:lnTo>
                      <a:pt x="896" y="943"/>
                    </a:lnTo>
                    <a:lnTo>
                      <a:pt x="315" y="1644"/>
                    </a:lnTo>
                    <a:lnTo>
                      <a:pt x="603" y="1883"/>
                    </a:lnTo>
                    <a:lnTo>
                      <a:pt x="1438" y="867"/>
                    </a:lnTo>
                    <a:lnTo>
                      <a:pt x="2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2275607" y="1887795"/>
                <a:ext cx="527420" cy="104873"/>
              </a:xfrm>
              <a:custGeom>
                <a:avLst/>
                <a:gdLst/>
                <a:ahLst/>
                <a:cxnLst/>
                <a:rect l="l" t="t" r="r" b="b"/>
                <a:pathLst>
                  <a:path w="3108" h="618" extrusionOk="0">
                    <a:moveTo>
                      <a:pt x="1" y="1"/>
                    </a:moveTo>
                    <a:lnTo>
                      <a:pt x="1" y="617"/>
                    </a:lnTo>
                    <a:lnTo>
                      <a:pt x="3108" y="617"/>
                    </a:lnTo>
                    <a:lnTo>
                      <a:pt x="31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5564005" y="4525912"/>
                <a:ext cx="1002743" cy="540487"/>
              </a:xfrm>
              <a:custGeom>
                <a:avLst/>
                <a:gdLst/>
                <a:ahLst/>
                <a:cxnLst/>
                <a:rect l="l" t="t" r="r" b="b"/>
                <a:pathLst>
                  <a:path w="5909" h="3185" extrusionOk="0">
                    <a:moveTo>
                      <a:pt x="5373" y="0"/>
                    </a:moveTo>
                    <a:cubicBezTo>
                      <a:pt x="1722" y="0"/>
                      <a:pt x="73" y="2719"/>
                      <a:pt x="1" y="2842"/>
                    </a:cubicBezTo>
                    <a:lnTo>
                      <a:pt x="583" y="3184"/>
                    </a:lnTo>
                    <a:cubicBezTo>
                      <a:pt x="595" y="3159"/>
                      <a:pt x="2103" y="673"/>
                      <a:pt x="5391" y="673"/>
                    </a:cubicBezTo>
                    <a:cubicBezTo>
                      <a:pt x="5543" y="673"/>
                      <a:pt x="5699" y="678"/>
                      <a:pt x="5860" y="689"/>
                    </a:cubicBezTo>
                    <a:lnTo>
                      <a:pt x="5909" y="19"/>
                    </a:lnTo>
                    <a:cubicBezTo>
                      <a:pt x="5725" y="6"/>
                      <a:pt x="5547" y="0"/>
                      <a:pt x="5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4662402" y="4273911"/>
                <a:ext cx="755833" cy="693045"/>
              </a:xfrm>
              <a:custGeom>
                <a:avLst/>
                <a:gdLst/>
                <a:ahLst/>
                <a:cxnLst/>
                <a:rect l="l" t="t" r="r" b="b"/>
                <a:pathLst>
                  <a:path w="4454" h="4084" extrusionOk="0">
                    <a:moveTo>
                      <a:pt x="107" y="0"/>
                    </a:moveTo>
                    <a:lnTo>
                      <a:pt x="1" y="666"/>
                    </a:lnTo>
                    <a:cubicBezTo>
                      <a:pt x="27" y="670"/>
                      <a:pt x="2917" y="1176"/>
                      <a:pt x="3809" y="4083"/>
                    </a:cubicBezTo>
                    <a:lnTo>
                      <a:pt x="4453" y="3883"/>
                    </a:lnTo>
                    <a:cubicBezTo>
                      <a:pt x="3441" y="581"/>
                      <a:pt x="246" y="22"/>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4593844" y="4495706"/>
                <a:ext cx="528268" cy="1285289"/>
              </a:xfrm>
              <a:custGeom>
                <a:avLst/>
                <a:gdLst/>
                <a:ahLst/>
                <a:cxnLst/>
                <a:rect l="l" t="t" r="r" b="b"/>
                <a:pathLst>
                  <a:path w="3113" h="7574" extrusionOk="0">
                    <a:moveTo>
                      <a:pt x="1066" y="672"/>
                    </a:moveTo>
                    <a:cubicBezTo>
                      <a:pt x="1204" y="672"/>
                      <a:pt x="1363" y="721"/>
                      <a:pt x="1484" y="841"/>
                    </a:cubicBezTo>
                    <a:cubicBezTo>
                      <a:pt x="1816" y="1160"/>
                      <a:pt x="2029" y="1520"/>
                      <a:pt x="2150" y="1959"/>
                    </a:cubicBezTo>
                    <a:cubicBezTo>
                      <a:pt x="1865" y="1959"/>
                      <a:pt x="1492" y="1951"/>
                      <a:pt x="1355" y="1889"/>
                    </a:cubicBezTo>
                    <a:cubicBezTo>
                      <a:pt x="1044" y="1756"/>
                      <a:pt x="724" y="1351"/>
                      <a:pt x="707" y="1072"/>
                    </a:cubicBezTo>
                    <a:cubicBezTo>
                      <a:pt x="693" y="890"/>
                      <a:pt x="747" y="770"/>
                      <a:pt x="876" y="712"/>
                    </a:cubicBezTo>
                    <a:cubicBezTo>
                      <a:pt x="929" y="685"/>
                      <a:pt x="996" y="672"/>
                      <a:pt x="1066" y="672"/>
                    </a:cubicBezTo>
                    <a:close/>
                    <a:moveTo>
                      <a:pt x="1070" y="0"/>
                    </a:moveTo>
                    <a:cubicBezTo>
                      <a:pt x="903" y="0"/>
                      <a:pt x="738" y="34"/>
                      <a:pt x="587" y="105"/>
                    </a:cubicBezTo>
                    <a:cubicBezTo>
                      <a:pt x="210" y="282"/>
                      <a:pt x="1" y="659"/>
                      <a:pt x="37" y="1121"/>
                    </a:cubicBezTo>
                    <a:cubicBezTo>
                      <a:pt x="77" y="1711"/>
                      <a:pt x="613" y="2301"/>
                      <a:pt x="1084" y="2506"/>
                    </a:cubicBezTo>
                    <a:cubicBezTo>
                      <a:pt x="1351" y="2621"/>
                      <a:pt x="1795" y="2635"/>
                      <a:pt x="2274" y="2635"/>
                    </a:cubicBezTo>
                    <a:cubicBezTo>
                      <a:pt x="2278" y="2674"/>
                      <a:pt x="2283" y="2709"/>
                      <a:pt x="2291" y="2750"/>
                    </a:cubicBezTo>
                    <a:cubicBezTo>
                      <a:pt x="2340" y="3082"/>
                      <a:pt x="2393" y="3424"/>
                      <a:pt x="2412" y="3739"/>
                    </a:cubicBezTo>
                    <a:cubicBezTo>
                      <a:pt x="2434" y="4104"/>
                      <a:pt x="2381" y="4440"/>
                      <a:pt x="2327" y="4796"/>
                    </a:cubicBezTo>
                    <a:cubicBezTo>
                      <a:pt x="2295" y="4978"/>
                      <a:pt x="2269" y="5164"/>
                      <a:pt x="2248" y="5359"/>
                    </a:cubicBezTo>
                    <a:cubicBezTo>
                      <a:pt x="2176" y="6074"/>
                      <a:pt x="2172" y="6784"/>
                      <a:pt x="2172" y="7574"/>
                    </a:cubicBezTo>
                    <a:lnTo>
                      <a:pt x="2846" y="7570"/>
                    </a:lnTo>
                    <a:cubicBezTo>
                      <a:pt x="2842" y="6802"/>
                      <a:pt x="2846" y="6109"/>
                      <a:pt x="2918" y="5431"/>
                    </a:cubicBezTo>
                    <a:cubicBezTo>
                      <a:pt x="2935" y="5249"/>
                      <a:pt x="2961" y="5071"/>
                      <a:pt x="2993" y="4898"/>
                    </a:cubicBezTo>
                    <a:cubicBezTo>
                      <a:pt x="3051" y="4525"/>
                      <a:pt x="3112" y="4139"/>
                      <a:pt x="3086" y="3700"/>
                    </a:cubicBezTo>
                    <a:cubicBezTo>
                      <a:pt x="3063" y="3354"/>
                      <a:pt x="3010" y="2994"/>
                      <a:pt x="2953" y="2647"/>
                    </a:cubicBezTo>
                    <a:cubicBezTo>
                      <a:pt x="2935" y="2510"/>
                      <a:pt x="2913" y="2377"/>
                      <a:pt x="2895" y="2248"/>
                    </a:cubicBezTo>
                    <a:cubicBezTo>
                      <a:pt x="2789" y="1484"/>
                      <a:pt x="2478" y="867"/>
                      <a:pt x="1955" y="357"/>
                    </a:cubicBezTo>
                    <a:cubicBezTo>
                      <a:pt x="1713" y="124"/>
                      <a:pt x="1389"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5881848" y="5075053"/>
                <a:ext cx="762451" cy="725457"/>
              </a:xfrm>
              <a:custGeom>
                <a:avLst/>
                <a:gdLst/>
                <a:ahLst/>
                <a:cxnLst/>
                <a:rect l="l" t="t" r="r" b="b"/>
                <a:pathLst>
                  <a:path w="4493" h="4275" extrusionOk="0">
                    <a:moveTo>
                      <a:pt x="1786" y="0"/>
                    </a:moveTo>
                    <a:cubicBezTo>
                      <a:pt x="1223" y="0"/>
                      <a:pt x="727" y="393"/>
                      <a:pt x="613" y="964"/>
                    </a:cubicBezTo>
                    <a:lnTo>
                      <a:pt x="1" y="3996"/>
                    </a:lnTo>
                    <a:lnTo>
                      <a:pt x="586" y="4111"/>
                    </a:lnTo>
                    <a:lnTo>
                      <a:pt x="1199" y="1085"/>
                    </a:lnTo>
                    <a:cubicBezTo>
                      <a:pt x="1259" y="796"/>
                      <a:pt x="1506" y="600"/>
                      <a:pt x="1792" y="600"/>
                    </a:cubicBezTo>
                    <a:cubicBezTo>
                      <a:pt x="1828" y="600"/>
                      <a:pt x="1864" y="603"/>
                      <a:pt x="1901" y="610"/>
                    </a:cubicBezTo>
                    <a:lnTo>
                      <a:pt x="3360" y="862"/>
                    </a:lnTo>
                    <a:cubicBezTo>
                      <a:pt x="3663" y="915"/>
                      <a:pt x="3880" y="1186"/>
                      <a:pt x="3866" y="1488"/>
                    </a:cubicBezTo>
                    <a:lnTo>
                      <a:pt x="3733" y="4248"/>
                    </a:lnTo>
                    <a:lnTo>
                      <a:pt x="4333" y="4275"/>
                    </a:lnTo>
                    <a:lnTo>
                      <a:pt x="4462" y="1519"/>
                    </a:lnTo>
                    <a:cubicBezTo>
                      <a:pt x="4493" y="915"/>
                      <a:pt x="4062" y="378"/>
                      <a:pt x="3467" y="276"/>
                    </a:cubicBezTo>
                    <a:lnTo>
                      <a:pt x="2002" y="19"/>
                    </a:lnTo>
                    <a:cubicBezTo>
                      <a:pt x="1929" y="6"/>
                      <a:pt x="1857" y="0"/>
                      <a:pt x="1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6192225" y="5185866"/>
                <a:ext cx="186158" cy="619226"/>
              </a:xfrm>
              <a:custGeom>
                <a:avLst/>
                <a:gdLst/>
                <a:ahLst/>
                <a:cxnLst/>
                <a:rect l="l" t="t" r="r" b="b"/>
                <a:pathLst>
                  <a:path w="1097" h="3649" extrusionOk="0">
                    <a:moveTo>
                      <a:pt x="507" y="0"/>
                    </a:moveTo>
                    <a:lnTo>
                      <a:pt x="1" y="3564"/>
                    </a:lnTo>
                    <a:lnTo>
                      <a:pt x="591" y="3649"/>
                    </a:lnTo>
                    <a:lnTo>
                      <a:pt x="1097" y="86"/>
                    </a:lnTo>
                    <a:lnTo>
                      <a:pt x="5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15"/>
            <p:cNvSpPr/>
            <p:nvPr/>
          </p:nvSpPr>
          <p:spPr>
            <a:xfrm>
              <a:off x="-531102" y="-214000"/>
              <a:ext cx="5020575" cy="2140750"/>
            </a:xfrm>
            <a:custGeom>
              <a:avLst/>
              <a:gdLst/>
              <a:ahLst/>
              <a:cxnLst/>
              <a:rect l="l" t="t" r="r" b="b"/>
              <a:pathLst>
                <a:path w="200823" h="85630" extrusionOk="0">
                  <a:moveTo>
                    <a:pt x="0" y="1971"/>
                  </a:moveTo>
                  <a:lnTo>
                    <a:pt x="7882" y="53529"/>
                  </a:lnTo>
                  <a:lnTo>
                    <a:pt x="17734" y="52051"/>
                  </a:lnTo>
                  <a:lnTo>
                    <a:pt x="25779" y="51476"/>
                  </a:lnTo>
                  <a:lnTo>
                    <a:pt x="30541" y="51641"/>
                  </a:lnTo>
                  <a:lnTo>
                    <a:pt x="38915" y="52215"/>
                  </a:lnTo>
                  <a:lnTo>
                    <a:pt x="46140" y="53447"/>
                  </a:lnTo>
                  <a:lnTo>
                    <a:pt x="55171" y="55746"/>
                  </a:lnTo>
                  <a:lnTo>
                    <a:pt x="68471" y="60836"/>
                  </a:lnTo>
                  <a:lnTo>
                    <a:pt x="73479" y="63134"/>
                  </a:lnTo>
                  <a:lnTo>
                    <a:pt x="77994" y="65269"/>
                  </a:lnTo>
                  <a:lnTo>
                    <a:pt x="86697" y="69538"/>
                  </a:lnTo>
                  <a:lnTo>
                    <a:pt x="97944" y="74464"/>
                  </a:lnTo>
                  <a:lnTo>
                    <a:pt x="103034" y="76517"/>
                  </a:lnTo>
                  <a:lnTo>
                    <a:pt x="113789" y="79801"/>
                  </a:lnTo>
                  <a:lnTo>
                    <a:pt x="131769" y="83413"/>
                  </a:lnTo>
                  <a:lnTo>
                    <a:pt x="141548" y="84726"/>
                  </a:lnTo>
                  <a:lnTo>
                    <a:pt x="153042" y="85630"/>
                  </a:lnTo>
                  <a:lnTo>
                    <a:pt x="183993" y="77255"/>
                  </a:lnTo>
                  <a:lnTo>
                    <a:pt x="200823" y="0"/>
                  </a:lnTo>
                  <a:lnTo>
                    <a:pt x="124635" y="66500"/>
                  </a:lnTo>
                  <a:lnTo>
                    <a:pt x="58701" y="1642"/>
                  </a:lnTo>
                  <a:close/>
                </a:path>
              </a:pathLst>
            </a:custGeom>
            <a:solidFill>
              <a:schemeClr val="accent3"/>
            </a:solidFill>
            <a:ln>
              <a:noFill/>
            </a:ln>
          </p:spPr>
        </p:sp>
      </p:grpSp>
      <p:sp>
        <p:nvSpPr>
          <p:cNvPr id="422" name="Google Shape;422;p15"/>
          <p:cNvSpPr/>
          <p:nvPr/>
        </p:nvSpPr>
        <p:spPr>
          <a:xfrm rot="10800000" flipH="1">
            <a:off x="-17150" y="4050"/>
            <a:ext cx="9186900" cy="5166000"/>
          </a:xfrm>
          <a:prstGeom prst="rect">
            <a:avLst/>
          </a:prstGeom>
          <a:solidFill>
            <a:srgbClr val="00ABB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txBox="1">
            <a:spLocks noGrp="1"/>
          </p:cNvSpPr>
          <p:nvPr>
            <p:ph type="subTitle" idx="1"/>
          </p:nvPr>
        </p:nvSpPr>
        <p:spPr>
          <a:xfrm>
            <a:off x="3666095" y="3269800"/>
            <a:ext cx="1828800" cy="9144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None/>
              <a:defRPr>
                <a:solidFill>
                  <a:srgbClr val="FFFFFF"/>
                </a:solidFill>
              </a:defRPr>
            </a:lvl1pPr>
            <a:lvl2pPr lvl="1" algn="ctr">
              <a:lnSpc>
                <a:spcPct val="100000"/>
              </a:lnSpc>
              <a:spcBef>
                <a:spcPts val="0"/>
              </a:spcBef>
              <a:spcAft>
                <a:spcPts val="0"/>
              </a:spcAft>
              <a:buNone/>
              <a:defRPr>
                <a:solidFill>
                  <a:srgbClr val="FFFFFF"/>
                </a:solidFill>
              </a:defRPr>
            </a:lvl2pPr>
            <a:lvl3pPr lvl="2" algn="ctr">
              <a:lnSpc>
                <a:spcPct val="100000"/>
              </a:lnSpc>
              <a:spcBef>
                <a:spcPts val="0"/>
              </a:spcBef>
              <a:spcAft>
                <a:spcPts val="0"/>
              </a:spcAft>
              <a:buNone/>
              <a:defRPr>
                <a:solidFill>
                  <a:srgbClr val="FFFFFF"/>
                </a:solidFill>
              </a:defRPr>
            </a:lvl3pPr>
            <a:lvl4pPr lvl="3" algn="ctr">
              <a:lnSpc>
                <a:spcPct val="100000"/>
              </a:lnSpc>
              <a:spcBef>
                <a:spcPts val="0"/>
              </a:spcBef>
              <a:spcAft>
                <a:spcPts val="0"/>
              </a:spcAft>
              <a:buNone/>
              <a:defRPr>
                <a:solidFill>
                  <a:srgbClr val="FFFFFF"/>
                </a:solidFill>
              </a:defRPr>
            </a:lvl4pPr>
            <a:lvl5pPr lvl="4" algn="ctr">
              <a:lnSpc>
                <a:spcPct val="100000"/>
              </a:lnSpc>
              <a:spcBef>
                <a:spcPts val="0"/>
              </a:spcBef>
              <a:spcAft>
                <a:spcPts val="0"/>
              </a:spcAft>
              <a:buNone/>
              <a:defRPr>
                <a:solidFill>
                  <a:srgbClr val="FFFFFF"/>
                </a:solidFill>
              </a:defRPr>
            </a:lvl5pPr>
            <a:lvl6pPr lvl="5" algn="ctr">
              <a:lnSpc>
                <a:spcPct val="100000"/>
              </a:lnSpc>
              <a:spcBef>
                <a:spcPts val="0"/>
              </a:spcBef>
              <a:spcAft>
                <a:spcPts val="0"/>
              </a:spcAft>
              <a:buNone/>
              <a:defRPr>
                <a:solidFill>
                  <a:srgbClr val="FFFFFF"/>
                </a:solidFill>
              </a:defRPr>
            </a:lvl6pPr>
            <a:lvl7pPr lvl="6" algn="ctr">
              <a:lnSpc>
                <a:spcPct val="100000"/>
              </a:lnSpc>
              <a:spcBef>
                <a:spcPts val="0"/>
              </a:spcBef>
              <a:spcAft>
                <a:spcPts val="0"/>
              </a:spcAft>
              <a:buNone/>
              <a:defRPr>
                <a:solidFill>
                  <a:srgbClr val="FFFFFF"/>
                </a:solidFill>
              </a:defRPr>
            </a:lvl7pPr>
            <a:lvl8pPr lvl="7" algn="ctr">
              <a:lnSpc>
                <a:spcPct val="100000"/>
              </a:lnSpc>
              <a:spcBef>
                <a:spcPts val="0"/>
              </a:spcBef>
              <a:spcAft>
                <a:spcPts val="0"/>
              </a:spcAft>
              <a:buNone/>
              <a:defRPr>
                <a:solidFill>
                  <a:srgbClr val="FFFFFF"/>
                </a:solidFill>
              </a:defRPr>
            </a:lvl8pPr>
            <a:lvl9pPr lvl="8" algn="ctr">
              <a:lnSpc>
                <a:spcPct val="100000"/>
              </a:lnSpc>
              <a:spcBef>
                <a:spcPts val="0"/>
              </a:spcBef>
              <a:spcAft>
                <a:spcPts val="0"/>
              </a:spcAft>
              <a:buNone/>
              <a:defRPr>
                <a:solidFill>
                  <a:srgbClr val="FFFFFF"/>
                </a:solidFill>
              </a:defRPr>
            </a:lvl9pPr>
          </a:lstStyle>
          <a:p>
            <a:endParaRPr/>
          </a:p>
        </p:txBody>
      </p:sp>
      <p:sp>
        <p:nvSpPr>
          <p:cNvPr id="424" name="Google Shape;424;p15"/>
          <p:cNvSpPr txBox="1">
            <a:spLocks noGrp="1"/>
          </p:cNvSpPr>
          <p:nvPr>
            <p:ph type="subTitle" idx="2"/>
          </p:nvPr>
        </p:nvSpPr>
        <p:spPr>
          <a:xfrm>
            <a:off x="966975" y="2142778"/>
            <a:ext cx="1828800" cy="914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425" name="Google Shape;425;p15"/>
          <p:cNvSpPr txBox="1">
            <a:spLocks noGrp="1"/>
          </p:cNvSpPr>
          <p:nvPr>
            <p:ph type="subTitle" idx="3"/>
          </p:nvPr>
        </p:nvSpPr>
        <p:spPr>
          <a:xfrm>
            <a:off x="6372151" y="1334404"/>
            <a:ext cx="1828800" cy="914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FFFFF"/>
                </a:solidFill>
              </a:defRPr>
            </a:lvl1pPr>
            <a:lvl2pPr lvl="1" algn="ctr" rtl="0">
              <a:lnSpc>
                <a:spcPct val="100000"/>
              </a:lnSpc>
              <a:spcBef>
                <a:spcPts val="0"/>
              </a:spcBef>
              <a:spcAft>
                <a:spcPts val="0"/>
              </a:spcAft>
              <a:buNone/>
              <a:defRPr>
                <a:solidFill>
                  <a:srgbClr val="FFFFFF"/>
                </a:solidFill>
              </a:defRPr>
            </a:lvl2pPr>
            <a:lvl3pPr lvl="2" algn="ctr" rtl="0">
              <a:lnSpc>
                <a:spcPct val="100000"/>
              </a:lnSpc>
              <a:spcBef>
                <a:spcPts val="0"/>
              </a:spcBef>
              <a:spcAft>
                <a:spcPts val="0"/>
              </a:spcAft>
              <a:buNone/>
              <a:defRPr>
                <a:solidFill>
                  <a:srgbClr val="FFFFFF"/>
                </a:solidFill>
              </a:defRPr>
            </a:lvl3pPr>
            <a:lvl4pPr lvl="3" algn="ctr" rtl="0">
              <a:lnSpc>
                <a:spcPct val="100000"/>
              </a:lnSpc>
              <a:spcBef>
                <a:spcPts val="0"/>
              </a:spcBef>
              <a:spcAft>
                <a:spcPts val="0"/>
              </a:spcAft>
              <a:buNone/>
              <a:defRPr>
                <a:solidFill>
                  <a:srgbClr val="FFFFFF"/>
                </a:solidFill>
              </a:defRPr>
            </a:lvl4pPr>
            <a:lvl5pPr lvl="4" algn="ctr" rtl="0">
              <a:lnSpc>
                <a:spcPct val="100000"/>
              </a:lnSpc>
              <a:spcBef>
                <a:spcPts val="0"/>
              </a:spcBef>
              <a:spcAft>
                <a:spcPts val="0"/>
              </a:spcAft>
              <a:buNone/>
              <a:defRPr>
                <a:solidFill>
                  <a:srgbClr val="FFFFFF"/>
                </a:solidFill>
              </a:defRPr>
            </a:lvl5pPr>
            <a:lvl6pPr lvl="5" algn="ctr" rtl="0">
              <a:lnSpc>
                <a:spcPct val="100000"/>
              </a:lnSpc>
              <a:spcBef>
                <a:spcPts val="0"/>
              </a:spcBef>
              <a:spcAft>
                <a:spcPts val="0"/>
              </a:spcAft>
              <a:buNone/>
              <a:defRPr>
                <a:solidFill>
                  <a:srgbClr val="FFFFFF"/>
                </a:solidFill>
              </a:defRPr>
            </a:lvl6pPr>
            <a:lvl7pPr lvl="6" algn="ctr" rtl="0">
              <a:lnSpc>
                <a:spcPct val="100000"/>
              </a:lnSpc>
              <a:spcBef>
                <a:spcPts val="0"/>
              </a:spcBef>
              <a:spcAft>
                <a:spcPts val="0"/>
              </a:spcAft>
              <a:buNone/>
              <a:defRPr>
                <a:solidFill>
                  <a:srgbClr val="FFFFFF"/>
                </a:solidFill>
              </a:defRPr>
            </a:lvl7pPr>
            <a:lvl8pPr lvl="7" algn="ctr" rtl="0">
              <a:lnSpc>
                <a:spcPct val="100000"/>
              </a:lnSpc>
              <a:spcBef>
                <a:spcPts val="0"/>
              </a:spcBef>
              <a:spcAft>
                <a:spcPts val="0"/>
              </a:spcAft>
              <a:buNone/>
              <a:defRPr>
                <a:solidFill>
                  <a:srgbClr val="FFFFFF"/>
                </a:solidFill>
              </a:defRPr>
            </a:lvl8pPr>
            <a:lvl9pPr lvl="8" algn="ctr" rtl="0">
              <a:lnSpc>
                <a:spcPct val="100000"/>
              </a:lnSpc>
              <a:spcBef>
                <a:spcPts val="0"/>
              </a:spcBef>
              <a:spcAft>
                <a:spcPts val="0"/>
              </a:spcAft>
              <a:buNone/>
              <a:defRPr>
                <a:solidFill>
                  <a:srgbClr val="FFFFFF"/>
                </a:solidFill>
              </a:defRPr>
            </a:lvl9pPr>
          </a:lstStyle>
          <a:p>
            <a:endParaRPr/>
          </a:p>
        </p:txBody>
      </p:sp>
      <p:sp>
        <p:nvSpPr>
          <p:cNvPr id="426" name="Google Shape;426;p15"/>
          <p:cNvSpPr txBox="1">
            <a:spLocks noGrp="1"/>
          </p:cNvSpPr>
          <p:nvPr>
            <p:ph type="title" hasCustomPrompt="1"/>
          </p:nvPr>
        </p:nvSpPr>
        <p:spPr>
          <a:xfrm>
            <a:off x="943571" y="1637913"/>
            <a:ext cx="731400" cy="45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27" name="Google Shape;427;p15"/>
          <p:cNvSpPr txBox="1">
            <a:spLocks noGrp="1"/>
          </p:cNvSpPr>
          <p:nvPr>
            <p:ph type="title" idx="4" hasCustomPrompt="1"/>
          </p:nvPr>
        </p:nvSpPr>
        <p:spPr>
          <a:xfrm>
            <a:off x="3849225" y="2765793"/>
            <a:ext cx="731400" cy="45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28" name="Google Shape;428;p15"/>
          <p:cNvSpPr txBox="1">
            <a:spLocks noGrp="1"/>
          </p:cNvSpPr>
          <p:nvPr>
            <p:ph type="title" idx="5" hasCustomPrompt="1"/>
          </p:nvPr>
        </p:nvSpPr>
        <p:spPr>
          <a:xfrm>
            <a:off x="6553104" y="833644"/>
            <a:ext cx="731400" cy="45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29" name="Google Shape;429;p15"/>
          <p:cNvSpPr txBox="1">
            <a:spLocks noGrp="1"/>
          </p:cNvSpPr>
          <p:nvPr>
            <p:ph type="title" idx="6"/>
          </p:nvPr>
        </p:nvSpPr>
        <p:spPr>
          <a:xfrm>
            <a:off x="713232" y="393192"/>
            <a:ext cx="77175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ABB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1pPr>
            <a:lvl2pPr lvl="1">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2pPr>
            <a:lvl3pPr lvl="2">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3pPr>
            <a:lvl4pPr lvl="3">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4pPr>
            <a:lvl5pPr lvl="4">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5pPr>
            <a:lvl6pPr lvl="5">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6pPr>
            <a:lvl7pPr lvl="6">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7pPr>
            <a:lvl8pPr lvl="7">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8pPr>
            <a:lvl9pPr lvl="8">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Ubuntu"/>
              <a:buChar char="●"/>
              <a:defRPr>
                <a:solidFill>
                  <a:schemeClr val="dk2"/>
                </a:solidFill>
                <a:latin typeface="Ubuntu"/>
                <a:ea typeface="Ubuntu"/>
                <a:cs typeface="Ubuntu"/>
                <a:sym typeface="Ubuntu"/>
              </a:defRPr>
            </a:lvl1pPr>
            <a:lvl2pPr marL="914400" lvl="1"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2pPr>
            <a:lvl3pPr marL="1371600" lvl="2"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3pPr>
            <a:lvl4pPr marL="1828800" lvl="3"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4pPr>
            <a:lvl5pPr marL="2286000" lvl="4"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5pPr>
            <a:lvl6pPr marL="2743200" lvl="5"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6pPr>
            <a:lvl7pPr marL="3200400" lvl="6"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7pPr>
            <a:lvl8pPr marL="3657600" lvl="7"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8pPr>
            <a:lvl9pPr marL="4114800" lvl="8" indent="-317500">
              <a:lnSpc>
                <a:spcPct val="115000"/>
              </a:lnSpc>
              <a:spcBef>
                <a:spcPts val="1600"/>
              </a:spcBef>
              <a:spcAft>
                <a:spcPts val="1600"/>
              </a:spcAft>
              <a:buClr>
                <a:schemeClr val="dk2"/>
              </a:buClr>
              <a:buSzPts val="1400"/>
              <a:buFont typeface="Ubuntu"/>
              <a:buChar char="■"/>
              <a:defRPr>
                <a:solidFill>
                  <a:schemeClr val="dk2"/>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7" r:id="rId14"/>
    <p:sldLayoutId id="2147483672" r:id="rId15"/>
    <p:sldLayoutId id="2147483673"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0ABBF"/>
        </a:solidFill>
        <a:effectLst/>
      </p:bgPr>
    </p:bg>
    <p:spTree>
      <p:nvGrpSpPr>
        <p:cNvPr id="1" name="Shape 594"/>
        <p:cNvGrpSpPr/>
        <p:nvPr/>
      </p:nvGrpSpPr>
      <p:grpSpPr>
        <a:xfrm>
          <a:off x="0" y="0"/>
          <a:ext cx="0" cy="0"/>
          <a:chOff x="0" y="0"/>
          <a:chExt cx="0" cy="0"/>
        </a:xfrm>
      </p:grpSpPr>
      <p:sp>
        <p:nvSpPr>
          <p:cNvPr id="595" name="Google Shape;595;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1pPr>
            <a:lvl2pPr lvl="1" rtl="0">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2pPr>
            <a:lvl3pPr lvl="2" rtl="0">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3pPr>
            <a:lvl4pPr lvl="3" rtl="0">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4pPr>
            <a:lvl5pPr lvl="4" rtl="0">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5pPr>
            <a:lvl6pPr lvl="5" rtl="0">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6pPr>
            <a:lvl7pPr lvl="6" rtl="0">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7pPr>
            <a:lvl8pPr lvl="7" rtl="0">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8pPr>
            <a:lvl9pPr lvl="8" rtl="0">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9pPr>
          </a:lstStyle>
          <a:p>
            <a:endParaRPr/>
          </a:p>
        </p:txBody>
      </p:sp>
      <p:sp>
        <p:nvSpPr>
          <p:cNvPr id="596" name="Google Shape;596;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Font typeface="Ubuntu"/>
              <a:buChar char="●"/>
              <a:defRPr>
                <a:solidFill>
                  <a:schemeClr val="dk2"/>
                </a:solidFill>
                <a:latin typeface="Ubuntu"/>
                <a:ea typeface="Ubuntu"/>
                <a:cs typeface="Ubuntu"/>
                <a:sym typeface="Ubuntu"/>
              </a:defRPr>
            </a:lvl1pPr>
            <a:lvl2pPr marL="914400" lvl="1" indent="-317500" rtl="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2pPr>
            <a:lvl3pPr marL="1371600" lvl="2" indent="-317500" rtl="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3pPr>
            <a:lvl4pPr marL="1828800" lvl="3" indent="-317500" rtl="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4pPr>
            <a:lvl5pPr marL="2286000" lvl="4" indent="-317500" rtl="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5pPr>
            <a:lvl6pPr marL="2743200" lvl="5" indent="-317500" rtl="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6pPr>
            <a:lvl7pPr marL="3200400" lvl="6" indent="-317500" rtl="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7pPr>
            <a:lvl8pPr marL="3657600" lvl="7" indent="-317500" rtl="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8pPr>
            <a:lvl9pPr marL="4114800" lvl="8" indent="-317500" rtl="0">
              <a:lnSpc>
                <a:spcPct val="115000"/>
              </a:lnSpc>
              <a:spcBef>
                <a:spcPts val="1600"/>
              </a:spcBef>
              <a:spcAft>
                <a:spcPts val="1600"/>
              </a:spcAft>
              <a:buClr>
                <a:schemeClr val="dk2"/>
              </a:buClr>
              <a:buSzPts val="1400"/>
              <a:buFont typeface="Ubuntu"/>
              <a:buChar char="■"/>
              <a:defRPr>
                <a:solidFill>
                  <a:schemeClr val="dk2"/>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182"/>
        <p:cNvGrpSpPr/>
        <p:nvPr/>
      </p:nvGrpSpPr>
      <p:grpSpPr>
        <a:xfrm>
          <a:off x="0" y="0"/>
          <a:ext cx="0" cy="0"/>
          <a:chOff x="0" y="0"/>
          <a:chExt cx="0" cy="0"/>
        </a:xfrm>
      </p:grpSpPr>
      <p:sp>
        <p:nvSpPr>
          <p:cNvPr id="1183" name="Google Shape;1183;p61"/>
          <p:cNvSpPr txBox="1">
            <a:spLocks noGrp="1"/>
          </p:cNvSpPr>
          <p:nvPr>
            <p:ph type="subTitle" idx="1"/>
          </p:nvPr>
        </p:nvSpPr>
        <p:spPr>
          <a:xfrm>
            <a:off x="4452350" y="4662950"/>
            <a:ext cx="4179600" cy="31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Bianca Romano, Tessa Rainbolt &amp; Jordan Sabine</a:t>
            </a:r>
            <a:endParaRPr/>
          </a:p>
        </p:txBody>
      </p:sp>
      <p:grpSp>
        <p:nvGrpSpPr>
          <p:cNvPr id="1184" name="Google Shape;1184;p61"/>
          <p:cNvGrpSpPr/>
          <p:nvPr/>
        </p:nvGrpSpPr>
        <p:grpSpPr>
          <a:xfrm>
            <a:off x="5173120" y="1048631"/>
            <a:ext cx="5158658" cy="3620319"/>
            <a:chOff x="5173120" y="1048631"/>
            <a:chExt cx="5158658" cy="3620319"/>
          </a:xfrm>
        </p:grpSpPr>
        <p:sp>
          <p:nvSpPr>
            <p:cNvPr id="1185" name="Google Shape;1185;p61"/>
            <p:cNvSpPr/>
            <p:nvPr/>
          </p:nvSpPr>
          <p:spPr>
            <a:xfrm>
              <a:off x="9396814" y="3751250"/>
              <a:ext cx="661200" cy="9177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6" name="Google Shape;1186;p61"/>
            <p:cNvGrpSpPr/>
            <p:nvPr/>
          </p:nvGrpSpPr>
          <p:grpSpPr>
            <a:xfrm>
              <a:off x="5173120" y="1048631"/>
              <a:ext cx="5158658" cy="3620319"/>
              <a:chOff x="5173120" y="1048631"/>
              <a:chExt cx="5158658" cy="3620319"/>
            </a:xfrm>
          </p:grpSpPr>
          <p:sp>
            <p:nvSpPr>
              <p:cNvPr id="1187" name="Google Shape;1187;p61"/>
              <p:cNvSpPr/>
              <p:nvPr/>
            </p:nvSpPr>
            <p:spPr>
              <a:xfrm>
                <a:off x="5467950" y="3751250"/>
                <a:ext cx="661200" cy="9177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61"/>
              <p:cNvGrpSpPr/>
              <p:nvPr/>
            </p:nvGrpSpPr>
            <p:grpSpPr>
              <a:xfrm>
                <a:off x="5173120" y="1048631"/>
                <a:ext cx="5158658" cy="3231941"/>
                <a:chOff x="5593100" y="1024150"/>
                <a:chExt cx="594425" cy="372425"/>
              </a:xfrm>
            </p:grpSpPr>
            <p:sp>
              <p:nvSpPr>
                <p:cNvPr id="1189" name="Google Shape;1189;p61"/>
                <p:cNvSpPr/>
                <p:nvPr/>
              </p:nvSpPr>
              <p:spPr>
                <a:xfrm>
                  <a:off x="5593100" y="1117900"/>
                  <a:ext cx="67550" cy="46900"/>
                </a:xfrm>
                <a:custGeom>
                  <a:avLst/>
                  <a:gdLst/>
                  <a:ahLst/>
                  <a:cxnLst/>
                  <a:rect l="l" t="t" r="r" b="b"/>
                  <a:pathLst>
                    <a:path w="2702" h="1876" extrusionOk="0">
                      <a:moveTo>
                        <a:pt x="1990" y="1"/>
                      </a:moveTo>
                      <a:cubicBezTo>
                        <a:pt x="1439" y="1"/>
                        <a:pt x="588" y="211"/>
                        <a:pt x="340" y="513"/>
                      </a:cubicBezTo>
                      <a:cubicBezTo>
                        <a:pt x="0" y="926"/>
                        <a:pt x="437" y="1583"/>
                        <a:pt x="705" y="1707"/>
                      </a:cubicBezTo>
                      <a:cubicBezTo>
                        <a:pt x="974" y="1827"/>
                        <a:pt x="1923" y="1875"/>
                        <a:pt x="1923" y="1875"/>
                      </a:cubicBezTo>
                      <a:lnTo>
                        <a:pt x="2701" y="1121"/>
                      </a:lnTo>
                      <a:cubicBezTo>
                        <a:pt x="2701" y="1121"/>
                        <a:pt x="2656" y="299"/>
                        <a:pt x="2436" y="97"/>
                      </a:cubicBezTo>
                      <a:cubicBezTo>
                        <a:pt x="2362" y="31"/>
                        <a:pt x="2198" y="1"/>
                        <a:pt x="1990" y="1"/>
                      </a:cubicBezTo>
                      <a:close/>
                    </a:path>
                  </a:pathLst>
                </a:custGeom>
                <a:solidFill>
                  <a:srgbClr val="E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1"/>
                <p:cNvSpPr/>
                <p:nvPr/>
              </p:nvSpPr>
              <p:spPr>
                <a:xfrm>
                  <a:off x="5641175" y="1145925"/>
                  <a:ext cx="35275" cy="26175"/>
                </a:xfrm>
                <a:custGeom>
                  <a:avLst/>
                  <a:gdLst/>
                  <a:ahLst/>
                  <a:cxnLst/>
                  <a:rect l="l" t="t" r="r" b="b"/>
                  <a:pathLst>
                    <a:path w="1411" h="1047" extrusionOk="0">
                      <a:moveTo>
                        <a:pt x="778" y="0"/>
                      </a:moveTo>
                      <a:lnTo>
                        <a:pt x="0" y="754"/>
                      </a:lnTo>
                      <a:lnTo>
                        <a:pt x="1291" y="1047"/>
                      </a:lnTo>
                      <a:lnTo>
                        <a:pt x="1410" y="145"/>
                      </a:lnTo>
                      <a:cubicBezTo>
                        <a:pt x="1339" y="145"/>
                        <a:pt x="778" y="0"/>
                        <a:pt x="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1"/>
                <p:cNvSpPr/>
                <p:nvPr/>
              </p:nvSpPr>
              <p:spPr>
                <a:xfrm>
                  <a:off x="5600675" y="1117900"/>
                  <a:ext cx="59975" cy="35975"/>
                </a:xfrm>
                <a:custGeom>
                  <a:avLst/>
                  <a:gdLst/>
                  <a:ahLst/>
                  <a:cxnLst/>
                  <a:rect l="l" t="t" r="r" b="b"/>
                  <a:pathLst>
                    <a:path w="2399" h="1439" extrusionOk="0">
                      <a:moveTo>
                        <a:pt x="1687" y="1"/>
                      </a:moveTo>
                      <a:cubicBezTo>
                        <a:pt x="1136" y="1"/>
                        <a:pt x="285" y="211"/>
                        <a:pt x="37" y="513"/>
                      </a:cubicBezTo>
                      <a:cubicBezTo>
                        <a:pt x="24" y="526"/>
                        <a:pt x="13" y="543"/>
                        <a:pt x="0" y="561"/>
                      </a:cubicBezTo>
                      <a:cubicBezTo>
                        <a:pt x="72" y="709"/>
                        <a:pt x="203" y="846"/>
                        <a:pt x="372" y="950"/>
                      </a:cubicBezTo>
                      <a:cubicBezTo>
                        <a:pt x="612" y="1094"/>
                        <a:pt x="891" y="1163"/>
                        <a:pt x="1163" y="1228"/>
                      </a:cubicBezTo>
                      <a:cubicBezTo>
                        <a:pt x="1404" y="1287"/>
                        <a:pt x="1647" y="1345"/>
                        <a:pt x="1889" y="1404"/>
                      </a:cubicBezTo>
                      <a:cubicBezTo>
                        <a:pt x="1947" y="1418"/>
                        <a:pt x="2009" y="1431"/>
                        <a:pt x="2071" y="1438"/>
                      </a:cubicBezTo>
                      <a:lnTo>
                        <a:pt x="2398" y="1121"/>
                      </a:lnTo>
                      <a:cubicBezTo>
                        <a:pt x="2398" y="1121"/>
                        <a:pt x="2353" y="299"/>
                        <a:pt x="2133" y="97"/>
                      </a:cubicBezTo>
                      <a:cubicBezTo>
                        <a:pt x="2059" y="31"/>
                        <a:pt x="1895" y="1"/>
                        <a:pt x="1687" y="1"/>
                      </a:cubicBezTo>
                      <a:close/>
                    </a:path>
                  </a:pathLst>
                </a:custGeom>
                <a:solidFill>
                  <a:srgbClr val="B23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1"/>
                <p:cNvSpPr/>
                <p:nvPr/>
              </p:nvSpPr>
              <p:spPr>
                <a:xfrm>
                  <a:off x="5599875" y="1146950"/>
                  <a:ext cx="28775" cy="13450"/>
                </a:xfrm>
                <a:custGeom>
                  <a:avLst/>
                  <a:gdLst/>
                  <a:ahLst/>
                  <a:cxnLst/>
                  <a:rect l="l" t="t" r="r" b="b"/>
                  <a:pathLst>
                    <a:path w="1151" h="538" extrusionOk="0">
                      <a:moveTo>
                        <a:pt x="1" y="1"/>
                      </a:moveTo>
                      <a:lnTo>
                        <a:pt x="1" y="1"/>
                      </a:lnTo>
                      <a:cubicBezTo>
                        <a:pt x="94" y="248"/>
                        <a:pt x="280" y="466"/>
                        <a:pt x="424" y="537"/>
                      </a:cubicBezTo>
                      <a:cubicBezTo>
                        <a:pt x="620" y="493"/>
                        <a:pt x="817" y="448"/>
                        <a:pt x="1012" y="404"/>
                      </a:cubicBezTo>
                      <a:cubicBezTo>
                        <a:pt x="1054" y="393"/>
                        <a:pt x="1098" y="383"/>
                        <a:pt x="1122" y="348"/>
                      </a:cubicBezTo>
                      <a:cubicBezTo>
                        <a:pt x="1150" y="314"/>
                        <a:pt x="1133" y="242"/>
                        <a:pt x="1092" y="231"/>
                      </a:cubicBezTo>
                      <a:cubicBezTo>
                        <a:pt x="734" y="135"/>
                        <a:pt x="369" y="59"/>
                        <a:pt x="1" y="1"/>
                      </a:cubicBezTo>
                      <a:close/>
                    </a:path>
                  </a:pathLst>
                </a:custGeom>
                <a:solidFill>
                  <a:srgbClr val="F4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1"/>
                <p:cNvSpPr/>
                <p:nvPr/>
              </p:nvSpPr>
              <p:spPr>
                <a:xfrm>
                  <a:off x="6119975" y="1117900"/>
                  <a:ext cx="67550" cy="46900"/>
                </a:xfrm>
                <a:custGeom>
                  <a:avLst/>
                  <a:gdLst/>
                  <a:ahLst/>
                  <a:cxnLst/>
                  <a:rect l="l" t="t" r="r" b="b"/>
                  <a:pathLst>
                    <a:path w="2702" h="1876" extrusionOk="0">
                      <a:moveTo>
                        <a:pt x="714" y="1"/>
                      </a:moveTo>
                      <a:cubicBezTo>
                        <a:pt x="507" y="1"/>
                        <a:pt x="342" y="31"/>
                        <a:pt x="269" y="97"/>
                      </a:cubicBezTo>
                      <a:cubicBezTo>
                        <a:pt x="48" y="299"/>
                        <a:pt x="1" y="1121"/>
                        <a:pt x="1" y="1121"/>
                      </a:cubicBezTo>
                      <a:lnTo>
                        <a:pt x="778" y="1875"/>
                      </a:lnTo>
                      <a:cubicBezTo>
                        <a:pt x="778" y="1875"/>
                        <a:pt x="1728" y="1827"/>
                        <a:pt x="1996" y="1707"/>
                      </a:cubicBezTo>
                      <a:cubicBezTo>
                        <a:pt x="2265" y="1583"/>
                        <a:pt x="2701" y="926"/>
                        <a:pt x="2360" y="513"/>
                      </a:cubicBezTo>
                      <a:cubicBezTo>
                        <a:pt x="2113" y="211"/>
                        <a:pt x="1264" y="1"/>
                        <a:pt x="714" y="1"/>
                      </a:cubicBezTo>
                      <a:close/>
                    </a:path>
                  </a:pathLst>
                </a:custGeom>
                <a:solidFill>
                  <a:srgbClr val="E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1"/>
                <p:cNvSpPr/>
                <p:nvPr/>
              </p:nvSpPr>
              <p:spPr>
                <a:xfrm>
                  <a:off x="6104150" y="1145925"/>
                  <a:ext cx="35300" cy="26175"/>
                </a:xfrm>
                <a:custGeom>
                  <a:avLst/>
                  <a:gdLst/>
                  <a:ahLst/>
                  <a:cxnLst/>
                  <a:rect l="l" t="t" r="r" b="b"/>
                  <a:pathLst>
                    <a:path w="1412" h="1047" extrusionOk="0">
                      <a:moveTo>
                        <a:pt x="634" y="0"/>
                      </a:moveTo>
                      <a:cubicBezTo>
                        <a:pt x="634" y="0"/>
                        <a:pt x="73" y="145"/>
                        <a:pt x="0" y="145"/>
                      </a:cubicBezTo>
                      <a:lnTo>
                        <a:pt x="121" y="1047"/>
                      </a:lnTo>
                      <a:lnTo>
                        <a:pt x="1411" y="754"/>
                      </a:lnTo>
                      <a:lnTo>
                        <a:pt x="6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1"/>
                <p:cNvSpPr/>
                <p:nvPr/>
              </p:nvSpPr>
              <p:spPr>
                <a:xfrm>
                  <a:off x="6119975" y="1117900"/>
                  <a:ext cx="59975" cy="35975"/>
                </a:xfrm>
                <a:custGeom>
                  <a:avLst/>
                  <a:gdLst/>
                  <a:ahLst/>
                  <a:cxnLst/>
                  <a:rect l="l" t="t" r="r" b="b"/>
                  <a:pathLst>
                    <a:path w="2399" h="1439" extrusionOk="0">
                      <a:moveTo>
                        <a:pt x="714" y="1"/>
                      </a:moveTo>
                      <a:cubicBezTo>
                        <a:pt x="507" y="1"/>
                        <a:pt x="342" y="31"/>
                        <a:pt x="269" y="97"/>
                      </a:cubicBezTo>
                      <a:cubicBezTo>
                        <a:pt x="48" y="299"/>
                        <a:pt x="1" y="1121"/>
                        <a:pt x="1" y="1121"/>
                      </a:cubicBezTo>
                      <a:lnTo>
                        <a:pt x="331" y="1438"/>
                      </a:lnTo>
                      <a:cubicBezTo>
                        <a:pt x="389" y="1431"/>
                        <a:pt x="451" y="1418"/>
                        <a:pt x="510" y="1404"/>
                      </a:cubicBezTo>
                      <a:cubicBezTo>
                        <a:pt x="754" y="1345"/>
                        <a:pt x="995" y="1287"/>
                        <a:pt x="1236" y="1228"/>
                      </a:cubicBezTo>
                      <a:cubicBezTo>
                        <a:pt x="1511" y="1163"/>
                        <a:pt x="1786" y="1094"/>
                        <a:pt x="2027" y="950"/>
                      </a:cubicBezTo>
                      <a:cubicBezTo>
                        <a:pt x="2195" y="846"/>
                        <a:pt x="2327" y="709"/>
                        <a:pt x="2398" y="561"/>
                      </a:cubicBezTo>
                      <a:cubicBezTo>
                        <a:pt x="2388" y="543"/>
                        <a:pt x="2374" y="526"/>
                        <a:pt x="2360" y="513"/>
                      </a:cubicBezTo>
                      <a:cubicBezTo>
                        <a:pt x="2113" y="211"/>
                        <a:pt x="1264" y="1"/>
                        <a:pt x="714" y="1"/>
                      </a:cubicBezTo>
                      <a:close/>
                    </a:path>
                  </a:pathLst>
                </a:custGeom>
                <a:solidFill>
                  <a:srgbClr val="B23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1"/>
                <p:cNvSpPr/>
                <p:nvPr/>
              </p:nvSpPr>
              <p:spPr>
                <a:xfrm>
                  <a:off x="6152050" y="1146950"/>
                  <a:ext cx="28675" cy="13450"/>
                </a:xfrm>
                <a:custGeom>
                  <a:avLst/>
                  <a:gdLst/>
                  <a:ahLst/>
                  <a:cxnLst/>
                  <a:rect l="l" t="t" r="r" b="b"/>
                  <a:pathLst>
                    <a:path w="1147" h="538" extrusionOk="0">
                      <a:moveTo>
                        <a:pt x="1147" y="1"/>
                      </a:moveTo>
                      <a:cubicBezTo>
                        <a:pt x="778" y="59"/>
                        <a:pt x="417" y="135"/>
                        <a:pt x="56" y="231"/>
                      </a:cubicBezTo>
                      <a:cubicBezTo>
                        <a:pt x="15" y="242"/>
                        <a:pt x="1" y="314"/>
                        <a:pt x="25" y="348"/>
                      </a:cubicBezTo>
                      <a:cubicBezTo>
                        <a:pt x="49" y="383"/>
                        <a:pt x="97" y="393"/>
                        <a:pt x="139" y="404"/>
                      </a:cubicBezTo>
                      <a:cubicBezTo>
                        <a:pt x="334" y="448"/>
                        <a:pt x="527" y="493"/>
                        <a:pt x="723" y="537"/>
                      </a:cubicBezTo>
                      <a:lnTo>
                        <a:pt x="726" y="537"/>
                      </a:lnTo>
                      <a:cubicBezTo>
                        <a:pt x="868" y="466"/>
                        <a:pt x="1053" y="248"/>
                        <a:pt x="1147" y="1"/>
                      </a:cubicBezTo>
                      <a:close/>
                    </a:path>
                  </a:pathLst>
                </a:custGeom>
                <a:solidFill>
                  <a:srgbClr val="F4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1"/>
                <p:cNvSpPr/>
                <p:nvPr/>
              </p:nvSpPr>
              <p:spPr>
                <a:xfrm>
                  <a:off x="5759350" y="1351050"/>
                  <a:ext cx="263375" cy="45525"/>
                </a:xfrm>
                <a:custGeom>
                  <a:avLst/>
                  <a:gdLst/>
                  <a:ahLst/>
                  <a:cxnLst/>
                  <a:rect l="l" t="t" r="r" b="b"/>
                  <a:pathLst>
                    <a:path w="10535" h="1821" extrusionOk="0">
                      <a:moveTo>
                        <a:pt x="7800" y="1"/>
                      </a:moveTo>
                      <a:cubicBezTo>
                        <a:pt x="7800" y="1"/>
                        <a:pt x="6052" y="35"/>
                        <a:pt x="5839" y="35"/>
                      </a:cubicBezTo>
                      <a:cubicBezTo>
                        <a:pt x="5621" y="35"/>
                        <a:pt x="2306" y="500"/>
                        <a:pt x="2306" y="500"/>
                      </a:cubicBezTo>
                      <a:lnTo>
                        <a:pt x="664" y="1033"/>
                      </a:lnTo>
                      <a:lnTo>
                        <a:pt x="0" y="1463"/>
                      </a:lnTo>
                      <a:lnTo>
                        <a:pt x="699" y="1821"/>
                      </a:lnTo>
                      <a:lnTo>
                        <a:pt x="9189" y="1821"/>
                      </a:lnTo>
                      <a:lnTo>
                        <a:pt x="10534" y="1463"/>
                      </a:lnTo>
                      <a:cubicBezTo>
                        <a:pt x="10534" y="1463"/>
                        <a:pt x="10332" y="465"/>
                        <a:pt x="10225" y="427"/>
                      </a:cubicBezTo>
                      <a:cubicBezTo>
                        <a:pt x="10118" y="393"/>
                        <a:pt x="7800" y="1"/>
                        <a:pt x="7800" y="1"/>
                      </a:cubicBezTo>
                      <a:close/>
                    </a:path>
                  </a:pathLst>
                </a:custGeom>
                <a:solidFill>
                  <a:srgbClr val="383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1"/>
                <p:cNvSpPr/>
                <p:nvPr/>
              </p:nvSpPr>
              <p:spPr>
                <a:xfrm>
                  <a:off x="5618975" y="1024150"/>
                  <a:ext cx="544025" cy="363500"/>
                </a:xfrm>
                <a:custGeom>
                  <a:avLst/>
                  <a:gdLst/>
                  <a:ahLst/>
                  <a:cxnLst/>
                  <a:rect l="l" t="t" r="r" b="b"/>
                  <a:pathLst>
                    <a:path w="21761" h="14540" extrusionOk="0">
                      <a:moveTo>
                        <a:pt x="10986" y="1510"/>
                      </a:moveTo>
                      <a:cubicBezTo>
                        <a:pt x="11465" y="1510"/>
                        <a:pt x="12665" y="1538"/>
                        <a:pt x="14291" y="1789"/>
                      </a:cubicBezTo>
                      <a:cubicBezTo>
                        <a:pt x="14409" y="1807"/>
                        <a:pt x="14515" y="1872"/>
                        <a:pt x="14588" y="1964"/>
                      </a:cubicBezTo>
                      <a:cubicBezTo>
                        <a:pt x="14746" y="2161"/>
                        <a:pt x="15018" y="2529"/>
                        <a:pt x="15176" y="2869"/>
                      </a:cubicBezTo>
                      <a:cubicBezTo>
                        <a:pt x="15414" y="3368"/>
                        <a:pt x="15953" y="4160"/>
                        <a:pt x="15163" y="4160"/>
                      </a:cubicBezTo>
                      <a:lnTo>
                        <a:pt x="6630" y="4160"/>
                      </a:lnTo>
                      <a:cubicBezTo>
                        <a:pt x="5839" y="4160"/>
                        <a:pt x="6379" y="3368"/>
                        <a:pt x="6617" y="2869"/>
                      </a:cubicBezTo>
                      <a:cubicBezTo>
                        <a:pt x="6778" y="2529"/>
                        <a:pt x="7050" y="2161"/>
                        <a:pt x="7205" y="1964"/>
                      </a:cubicBezTo>
                      <a:cubicBezTo>
                        <a:pt x="7277" y="1872"/>
                        <a:pt x="7384" y="1807"/>
                        <a:pt x="7500" y="1789"/>
                      </a:cubicBezTo>
                      <a:cubicBezTo>
                        <a:pt x="9127" y="1538"/>
                        <a:pt x="10327" y="1510"/>
                        <a:pt x="10806" y="1510"/>
                      </a:cubicBezTo>
                      <a:cubicBezTo>
                        <a:pt x="10840" y="1510"/>
                        <a:pt x="10870" y="1510"/>
                        <a:pt x="10896" y="1510"/>
                      </a:cubicBezTo>
                      <a:cubicBezTo>
                        <a:pt x="10923" y="1510"/>
                        <a:pt x="10953" y="1510"/>
                        <a:pt x="10986" y="1510"/>
                      </a:cubicBezTo>
                      <a:close/>
                      <a:moveTo>
                        <a:pt x="10821" y="1"/>
                      </a:moveTo>
                      <a:cubicBezTo>
                        <a:pt x="9911" y="1"/>
                        <a:pt x="9001" y="46"/>
                        <a:pt x="8096" y="135"/>
                      </a:cubicBezTo>
                      <a:cubicBezTo>
                        <a:pt x="6651" y="276"/>
                        <a:pt x="5079" y="447"/>
                        <a:pt x="4662" y="554"/>
                      </a:cubicBezTo>
                      <a:cubicBezTo>
                        <a:pt x="3568" y="840"/>
                        <a:pt x="1762" y="5835"/>
                        <a:pt x="1762" y="5835"/>
                      </a:cubicBezTo>
                      <a:lnTo>
                        <a:pt x="1026" y="6313"/>
                      </a:lnTo>
                      <a:cubicBezTo>
                        <a:pt x="778" y="6475"/>
                        <a:pt x="585" y="6702"/>
                        <a:pt x="465" y="6970"/>
                      </a:cubicBezTo>
                      <a:cubicBezTo>
                        <a:pt x="300" y="7335"/>
                        <a:pt x="97" y="7851"/>
                        <a:pt x="97" y="8164"/>
                      </a:cubicBezTo>
                      <a:cubicBezTo>
                        <a:pt x="97" y="8687"/>
                        <a:pt x="1" y="11208"/>
                        <a:pt x="190" y="12636"/>
                      </a:cubicBezTo>
                      <a:cubicBezTo>
                        <a:pt x="290" y="13379"/>
                        <a:pt x="441" y="13865"/>
                        <a:pt x="561" y="14157"/>
                      </a:cubicBezTo>
                      <a:cubicBezTo>
                        <a:pt x="658" y="14387"/>
                        <a:pt x="882" y="14539"/>
                        <a:pt x="1129" y="14539"/>
                      </a:cubicBezTo>
                      <a:lnTo>
                        <a:pt x="5615" y="14539"/>
                      </a:lnTo>
                      <a:lnTo>
                        <a:pt x="6613" y="14301"/>
                      </a:lnTo>
                      <a:lnTo>
                        <a:pt x="15148" y="14301"/>
                      </a:lnTo>
                      <a:lnTo>
                        <a:pt x="16149" y="14539"/>
                      </a:lnTo>
                      <a:lnTo>
                        <a:pt x="20633" y="14539"/>
                      </a:lnTo>
                      <a:cubicBezTo>
                        <a:pt x="20880" y="14539"/>
                        <a:pt x="21103" y="14387"/>
                        <a:pt x="21200" y="14157"/>
                      </a:cubicBezTo>
                      <a:cubicBezTo>
                        <a:pt x="21320" y="13865"/>
                        <a:pt x="21471" y="13379"/>
                        <a:pt x="21571" y="12636"/>
                      </a:cubicBezTo>
                      <a:cubicBezTo>
                        <a:pt x="21760" y="11208"/>
                        <a:pt x="21665" y="8687"/>
                        <a:pt x="21665" y="8164"/>
                      </a:cubicBezTo>
                      <a:cubicBezTo>
                        <a:pt x="21665" y="7851"/>
                        <a:pt x="21462" y="7335"/>
                        <a:pt x="21300" y="6970"/>
                      </a:cubicBezTo>
                      <a:cubicBezTo>
                        <a:pt x="21179" y="6702"/>
                        <a:pt x="20984" y="6475"/>
                        <a:pt x="20739" y="6313"/>
                      </a:cubicBezTo>
                      <a:lnTo>
                        <a:pt x="20003" y="5835"/>
                      </a:lnTo>
                      <a:cubicBezTo>
                        <a:pt x="20003" y="5835"/>
                        <a:pt x="18193" y="840"/>
                        <a:pt x="17099" y="554"/>
                      </a:cubicBezTo>
                      <a:cubicBezTo>
                        <a:pt x="16673" y="444"/>
                        <a:pt x="14935" y="265"/>
                        <a:pt x="13387" y="120"/>
                      </a:cubicBezTo>
                      <a:cubicBezTo>
                        <a:pt x="12533" y="40"/>
                        <a:pt x="11677" y="1"/>
                        <a:pt x="10821" y="1"/>
                      </a:cubicBezTo>
                      <a:close/>
                    </a:path>
                  </a:pathLst>
                </a:custGeom>
                <a:solidFill>
                  <a:srgbClr val="E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1"/>
                <p:cNvSpPr/>
                <p:nvPr/>
              </p:nvSpPr>
              <p:spPr>
                <a:xfrm>
                  <a:off x="5684950" y="1155725"/>
                  <a:ext cx="413900" cy="73100"/>
                </a:xfrm>
                <a:custGeom>
                  <a:avLst/>
                  <a:gdLst/>
                  <a:ahLst/>
                  <a:cxnLst/>
                  <a:rect l="l" t="t" r="r" b="b"/>
                  <a:pathLst>
                    <a:path w="16556" h="2924" extrusionOk="0">
                      <a:moveTo>
                        <a:pt x="0" y="1"/>
                      </a:moveTo>
                      <a:cubicBezTo>
                        <a:pt x="1" y="1"/>
                        <a:pt x="1050" y="999"/>
                        <a:pt x="1762" y="1666"/>
                      </a:cubicBezTo>
                      <a:cubicBezTo>
                        <a:pt x="2474" y="2330"/>
                        <a:pt x="3141" y="2852"/>
                        <a:pt x="5140" y="2901"/>
                      </a:cubicBezTo>
                      <a:cubicBezTo>
                        <a:pt x="5807" y="2918"/>
                        <a:pt x="6384" y="2924"/>
                        <a:pt x="6857" y="2924"/>
                      </a:cubicBezTo>
                      <a:cubicBezTo>
                        <a:pt x="7635" y="2924"/>
                        <a:pt x="8130" y="2909"/>
                        <a:pt x="8278" y="2905"/>
                      </a:cubicBezTo>
                      <a:cubicBezTo>
                        <a:pt x="8425" y="2909"/>
                        <a:pt x="8920" y="2924"/>
                        <a:pt x="9698" y="2924"/>
                      </a:cubicBezTo>
                      <a:cubicBezTo>
                        <a:pt x="10171" y="2924"/>
                        <a:pt x="10748" y="2918"/>
                        <a:pt x="11415" y="2901"/>
                      </a:cubicBezTo>
                      <a:cubicBezTo>
                        <a:pt x="13414" y="2852"/>
                        <a:pt x="14082" y="2330"/>
                        <a:pt x="14794" y="1666"/>
                      </a:cubicBezTo>
                      <a:cubicBezTo>
                        <a:pt x="15506" y="999"/>
                        <a:pt x="16555" y="1"/>
                        <a:pt x="16555" y="1"/>
                      </a:cubicBezTo>
                      <a:lnTo>
                        <a:pt x="16555" y="1"/>
                      </a:lnTo>
                      <a:lnTo>
                        <a:pt x="8278" y="49"/>
                      </a:lnTo>
                      <a:lnTo>
                        <a:pt x="0" y="1"/>
                      </a:lnTo>
                      <a:close/>
                    </a:path>
                  </a:pathLst>
                </a:custGeom>
                <a:solidFill>
                  <a:srgbClr val="B23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1"/>
                <p:cNvSpPr/>
                <p:nvPr/>
              </p:nvSpPr>
              <p:spPr>
                <a:xfrm>
                  <a:off x="5854225" y="1061900"/>
                  <a:ext cx="74925" cy="19450"/>
                </a:xfrm>
                <a:custGeom>
                  <a:avLst/>
                  <a:gdLst/>
                  <a:ahLst/>
                  <a:cxnLst/>
                  <a:rect l="l" t="t" r="r" b="b"/>
                  <a:pathLst>
                    <a:path w="2997" h="778" extrusionOk="0">
                      <a:moveTo>
                        <a:pt x="35" y="0"/>
                      </a:moveTo>
                      <a:cubicBezTo>
                        <a:pt x="14" y="0"/>
                        <a:pt x="0" y="14"/>
                        <a:pt x="0" y="35"/>
                      </a:cubicBezTo>
                      <a:lnTo>
                        <a:pt x="0" y="747"/>
                      </a:lnTo>
                      <a:cubicBezTo>
                        <a:pt x="0" y="764"/>
                        <a:pt x="14" y="778"/>
                        <a:pt x="35" y="778"/>
                      </a:cubicBezTo>
                      <a:lnTo>
                        <a:pt x="2962" y="778"/>
                      </a:lnTo>
                      <a:cubicBezTo>
                        <a:pt x="2979" y="778"/>
                        <a:pt x="2996" y="764"/>
                        <a:pt x="2996" y="747"/>
                      </a:cubicBezTo>
                      <a:lnTo>
                        <a:pt x="2996" y="35"/>
                      </a:lnTo>
                      <a:cubicBezTo>
                        <a:pt x="2996" y="14"/>
                        <a:pt x="2979" y="0"/>
                        <a:pt x="29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1"/>
                <p:cNvSpPr/>
                <p:nvPr/>
              </p:nvSpPr>
              <p:spPr>
                <a:xfrm>
                  <a:off x="5764775" y="1090625"/>
                  <a:ext cx="58575" cy="43875"/>
                </a:xfrm>
                <a:custGeom>
                  <a:avLst/>
                  <a:gdLst/>
                  <a:ahLst/>
                  <a:cxnLst/>
                  <a:rect l="l" t="t" r="r" b="b"/>
                  <a:pathLst>
                    <a:path w="2343" h="1755" extrusionOk="0">
                      <a:moveTo>
                        <a:pt x="729" y="0"/>
                      </a:moveTo>
                      <a:cubicBezTo>
                        <a:pt x="558" y="0"/>
                        <a:pt x="402" y="114"/>
                        <a:pt x="355" y="283"/>
                      </a:cubicBezTo>
                      <a:lnTo>
                        <a:pt x="72" y="1256"/>
                      </a:lnTo>
                      <a:cubicBezTo>
                        <a:pt x="0" y="1507"/>
                        <a:pt x="186" y="1755"/>
                        <a:pt x="444" y="1755"/>
                      </a:cubicBezTo>
                      <a:lnTo>
                        <a:pt x="1899" y="1755"/>
                      </a:lnTo>
                      <a:cubicBezTo>
                        <a:pt x="2154" y="1755"/>
                        <a:pt x="2343" y="1511"/>
                        <a:pt x="2274" y="1263"/>
                      </a:cubicBezTo>
                      <a:lnTo>
                        <a:pt x="2003" y="286"/>
                      </a:lnTo>
                      <a:cubicBezTo>
                        <a:pt x="1954" y="118"/>
                        <a:pt x="1803" y="0"/>
                        <a:pt x="16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1"/>
                <p:cNvSpPr/>
                <p:nvPr/>
              </p:nvSpPr>
              <p:spPr>
                <a:xfrm>
                  <a:off x="5750050" y="1142075"/>
                  <a:ext cx="87000" cy="11175"/>
                </a:xfrm>
                <a:custGeom>
                  <a:avLst/>
                  <a:gdLst/>
                  <a:ahLst/>
                  <a:cxnLst/>
                  <a:rect l="l" t="t" r="r" b="b"/>
                  <a:pathLst>
                    <a:path w="3480" h="447" extrusionOk="0">
                      <a:moveTo>
                        <a:pt x="290" y="0"/>
                      </a:moveTo>
                      <a:cubicBezTo>
                        <a:pt x="245" y="0"/>
                        <a:pt x="204" y="24"/>
                        <a:pt x="186" y="65"/>
                      </a:cubicBezTo>
                      <a:lnTo>
                        <a:pt x="1" y="447"/>
                      </a:lnTo>
                      <a:lnTo>
                        <a:pt x="3479" y="447"/>
                      </a:lnTo>
                      <a:lnTo>
                        <a:pt x="3245" y="55"/>
                      </a:lnTo>
                      <a:cubicBezTo>
                        <a:pt x="3224" y="21"/>
                        <a:pt x="3186" y="0"/>
                        <a:pt x="31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1"/>
                <p:cNvSpPr/>
                <p:nvPr/>
              </p:nvSpPr>
              <p:spPr>
                <a:xfrm>
                  <a:off x="5964800" y="1090625"/>
                  <a:ext cx="58625" cy="43875"/>
                </a:xfrm>
                <a:custGeom>
                  <a:avLst/>
                  <a:gdLst/>
                  <a:ahLst/>
                  <a:cxnLst/>
                  <a:rect l="l" t="t" r="r" b="b"/>
                  <a:pathLst>
                    <a:path w="2345" h="1755" extrusionOk="0">
                      <a:moveTo>
                        <a:pt x="731" y="0"/>
                      </a:moveTo>
                      <a:cubicBezTo>
                        <a:pt x="558" y="0"/>
                        <a:pt x="407" y="114"/>
                        <a:pt x="359" y="283"/>
                      </a:cubicBezTo>
                      <a:lnTo>
                        <a:pt x="74" y="1256"/>
                      </a:lnTo>
                      <a:cubicBezTo>
                        <a:pt x="1" y="1507"/>
                        <a:pt x="187" y="1755"/>
                        <a:pt x="445" y="1755"/>
                      </a:cubicBezTo>
                      <a:lnTo>
                        <a:pt x="1900" y="1755"/>
                      </a:lnTo>
                      <a:cubicBezTo>
                        <a:pt x="2158" y="1755"/>
                        <a:pt x="2344" y="1511"/>
                        <a:pt x="2275" y="1263"/>
                      </a:cubicBezTo>
                      <a:lnTo>
                        <a:pt x="2003" y="286"/>
                      </a:lnTo>
                      <a:cubicBezTo>
                        <a:pt x="1955" y="118"/>
                        <a:pt x="1804" y="0"/>
                        <a:pt x="16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1"/>
                <p:cNvSpPr/>
                <p:nvPr/>
              </p:nvSpPr>
              <p:spPr>
                <a:xfrm>
                  <a:off x="5950125" y="1142075"/>
                  <a:ext cx="86950" cy="11175"/>
                </a:xfrm>
                <a:custGeom>
                  <a:avLst/>
                  <a:gdLst/>
                  <a:ahLst/>
                  <a:cxnLst/>
                  <a:rect l="l" t="t" r="r" b="b"/>
                  <a:pathLst>
                    <a:path w="3478" h="447" extrusionOk="0">
                      <a:moveTo>
                        <a:pt x="289" y="0"/>
                      </a:moveTo>
                      <a:cubicBezTo>
                        <a:pt x="245" y="0"/>
                        <a:pt x="207" y="24"/>
                        <a:pt x="186" y="65"/>
                      </a:cubicBezTo>
                      <a:lnTo>
                        <a:pt x="0" y="447"/>
                      </a:lnTo>
                      <a:lnTo>
                        <a:pt x="3478" y="447"/>
                      </a:lnTo>
                      <a:lnTo>
                        <a:pt x="3244" y="55"/>
                      </a:lnTo>
                      <a:cubicBezTo>
                        <a:pt x="3224" y="21"/>
                        <a:pt x="3186" y="0"/>
                        <a:pt x="3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1"/>
                <p:cNvSpPr/>
                <p:nvPr/>
              </p:nvSpPr>
              <p:spPr>
                <a:xfrm>
                  <a:off x="5767525" y="1306600"/>
                  <a:ext cx="255625" cy="43275"/>
                </a:xfrm>
                <a:custGeom>
                  <a:avLst/>
                  <a:gdLst/>
                  <a:ahLst/>
                  <a:cxnLst/>
                  <a:rect l="l" t="t" r="r" b="b"/>
                  <a:pathLst>
                    <a:path w="10225" h="1731" extrusionOk="0">
                      <a:moveTo>
                        <a:pt x="406" y="0"/>
                      </a:moveTo>
                      <a:cubicBezTo>
                        <a:pt x="141" y="0"/>
                        <a:pt x="0" y="313"/>
                        <a:pt x="179" y="509"/>
                      </a:cubicBezTo>
                      <a:lnTo>
                        <a:pt x="1187" y="1627"/>
                      </a:lnTo>
                      <a:cubicBezTo>
                        <a:pt x="1242" y="1693"/>
                        <a:pt x="1325" y="1730"/>
                        <a:pt x="1414" y="1730"/>
                      </a:cubicBezTo>
                      <a:lnTo>
                        <a:pt x="8876" y="1730"/>
                      </a:lnTo>
                      <a:cubicBezTo>
                        <a:pt x="8969" y="1730"/>
                        <a:pt x="9051" y="1689"/>
                        <a:pt x="9110" y="1620"/>
                      </a:cubicBezTo>
                      <a:lnTo>
                        <a:pt x="10056" y="502"/>
                      </a:lnTo>
                      <a:cubicBezTo>
                        <a:pt x="10225" y="303"/>
                        <a:pt x="10083" y="0"/>
                        <a:pt x="98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1"/>
                <p:cNvSpPr/>
                <p:nvPr/>
              </p:nvSpPr>
              <p:spPr>
                <a:xfrm>
                  <a:off x="5810175" y="1279850"/>
                  <a:ext cx="157675" cy="38375"/>
                </a:xfrm>
                <a:custGeom>
                  <a:avLst/>
                  <a:gdLst/>
                  <a:ahLst/>
                  <a:cxnLst/>
                  <a:rect l="l" t="t" r="r" b="b"/>
                  <a:pathLst>
                    <a:path w="6307" h="1535" extrusionOk="0">
                      <a:moveTo>
                        <a:pt x="38" y="0"/>
                      </a:moveTo>
                      <a:cubicBezTo>
                        <a:pt x="17" y="0"/>
                        <a:pt x="1" y="18"/>
                        <a:pt x="1" y="38"/>
                      </a:cubicBezTo>
                      <a:lnTo>
                        <a:pt x="1" y="1493"/>
                      </a:lnTo>
                      <a:cubicBezTo>
                        <a:pt x="1" y="1514"/>
                        <a:pt x="17" y="1535"/>
                        <a:pt x="38" y="1535"/>
                      </a:cubicBezTo>
                      <a:lnTo>
                        <a:pt x="6265" y="1535"/>
                      </a:lnTo>
                      <a:cubicBezTo>
                        <a:pt x="6289" y="1535"/>
                        <a:pt x="6307" y="1514"/>
                        <a:pt x="6307" y="1493"/>
                      </a:cubicBezTo>
                      <a:lnTo>
                        <a:pt x="6307" y="38"/>
                      </a:lnTo>
                      <a:cubicBezTo>
                        <a:pt x="6307" y="18"/>
                        <a:pt x="6289" y="0"/>
                        <a:pt x="6265" y="0"/>
                      </a:cubicBezTo>
                      <a:close/>
                    </a:path>
                  </a:pathLst>
                </a:custGeom>
                <a:solidFill>
                  <a:srgbClr val="F4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1"/>
                <p:cNvSpPr/>
                <p:nvPr/>
              </p:nvSpPr>
              <p:spPr>
                <a:xfrm>
                  <a:off x="5865125" y="1237625"/>
                  <a:ext cx="47775" cy="34325"/>
                </a:xfrm>
                <a:custGeom>
                  <a:avLst/>
                  <a:gdLst/>
                  <a:ahLst/>
                  <a:cxnLst/>
                  <a:rect l="l" t="t" r="r" b="b"/>
                  <a:pathLst>
                    <a:path w="1911" h="1373" extrusionOk="0">
                      <a:moveTo>
                        <a:pt x="954" y="0"/>
                      </a:moveTo>
                      <a:cubicBezTo>
                        <a:pt x="428" y="0"/>
                        <a:pt x="1" y="306"/>
                        <a:pt x="1" y="685"/>
                      </a:cubicBezTo>
                      <a:cubicBezTo>
                        <a:pt x="1" y="1063"/>
                        <a:pt x="428" y="1372"/>
                        <a:pt x="954" y="1372"/>
                      </a:cubicBezTo>
                      <a:cubicBezTo>
                        <a:pt x="1480" y="1372"/>
                        <a:pt x="1911" y="1063"/>
                        <a:pt x="1911" y="685"/>
                      </a:cubicBezTo>
                      <a:cubicBezTo>
                        <a:pt x="1911" y="306"/>
                        <a:pt x="1480" y="0"/>
                        <a:pt x="954" y="0"/>
                      </a:cubicBezTo>
                      <a:close/>
                    </a:path>
                  </a:pathLst>
                </a:custGeom>
                <a:solidFill>
                  <a:srgbClr val="F0F1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1"/>
                <p:cNvSpPr/>
                <p:nvPr/>
              </p:nvSpPr>
              <p:spPr>
                <a:xfrm>
                  <a:off x="5787125" y="1063350"/>
                  <a:ext cx="208500" cy="64800"/>
                </a:xfrm>
                <a:custGeom>
                  <a:avLst/>
                  <a:gdLst/>
                  <a:ahLst/>
                  <a:cxnLst/>
                  <a:rect l="l" t="t" r="r" b="b"/>
                  <a:pathLst>
                    <a:path w="8340" h="2592" extrusionOk="0">
                      <a:moveTo>
                        <a:pt x="2684" y="1"/>
                      </a:moveTo>
                      <a:cubicBezTo>
                        <a:pt x="2151" y="42"/>
                        <a:pt x="1507" y="107"/>
                        <a:pt x="774" y="221"/>
                      </a:cubicBezTo>
                      <a:cubicBezTo>
                        <a:pt x="658" y="239"/>
                        <a:pt x="551" y="304"/>
                        <a:pt x="479" y="396"/>
                      </a:cubicBezTo>
                      <a:cubicBezTo>
                        <a:pt x="355" y="555"/>
                        <a:pt x="159" y="820"/>
                        <a:pt x="1" y="1091"/>
                      </a:cubicBezTo>
                      <a:lnTo>
                        <a:pt x="733" y="1091"/>
                      </a:lnTo>
                      <a:cubicBezTo>
                        <a:pt x="909" y="1091"/>
                        <a:pt x="1060" y="1209"/>
                        <a:pt x="1109" y="1377"/>
                      </a:cubicBezTo>
                      <a:lnTo>
                        <a:pt x="1380" y="2354"/>
                      </a:lnTo>
                      <a:cubicBezTo>
                        <a:pt x="1401" y="2436"/>
                        <a:pt x="1398" y="2519"/>
                        <a:pt x="1370" y="2592"/>
                      </a:cubicBezTo>
                      <a:lnTo>
                        <a:pt x="2942" y="2592"/>
                      </a:lnTo>
                      <a:lnTo>
                        <a:pt x="4486" y="720"/>
                      </a:lnTo>
                      <a:lnTo>
                        <a:pt x="2719" y="720"/>
                      </a:lnTo>
                      <a:cubicBezTo>
                        <a:pt x="2698" y="720"/>
                        <a:pt x="2684" y="706"/>
                        <a:pt x="2684" y="689"/>
                      </a:cubicBezTo>
                      <a:lnTo>
                        <a:pt x="2684" y="1"/>
                      </a:lnTo>
                      <a:close/>
                      <a:moveTo>
                        <a:pt x="5680" y="1"/>
                      </a:moveTo>
                      <a:lnTo>
                        <a:pt x="5680" y="689"/>
                      </a:lnTo>
                      <a:cubicBezTo>
                        <a:pt x="5680" y="706"/>
                        <a:pt x="5663" y="720"/>
                        <a:pt x="5646" y="720"/>
                      </a:cubicBezTo>
                      <a:lnTo>
                        <a:pt x="4979" y="720"/>
                      </a:lnTo>
                      <a:lnTo>
                        <a:pt x="3430" y="2592"/>
                      </a:lnTo>
                      <a:lnTo>
                        <a:pt x="4294" y="2592"/>
                      </a:lnTo>
                      <a:lnTo>
                        <a:pt x="6379" y="66"/>
                      </a:lnTo>
                      <a:cubicBezTo>
                        <a:pt x="6128" y="39"/>
                        <a:pt x="5893" y="18"/>
                        <a:pt x="5680" y="1"/>
                      </a:cubicBezTo>
                      <a:close/>
                      <a:moveTo>
                        <a:pt x="6830" y="118"/>
                      </a:moveTo>
                      <a:lnTo>
                        <a:pt x="4779" y="2592"/>
                      </a:lnTo>
                      <a:lnTo>
                        <a:pt x="7187" y="2592"/>
                      </a:lnTo>
                      <a:cubicBezTo>
                        <a:pt x="7160" y="2516"/>
                        <a:pt x="7157" y="2433"/>
                        <a:pt x="7181" y="2347"/>
                      </a:cubicBezTo>
                      <a:lnTo>
                        <a:pt x="7466" y="1374"/>
                      </a:lnTo>
                      <a:cubicBezTo>
                        <a:pt x="7514" y="1205"/>
                        <a:pt x="7665" y="1091"/>
                        <a:pt x="7838" y="1091"/>
                      </a:cubicBezTo>
                      <a:lnTo>
                        <a:pt x="8340" y="1091"/>
                      </a:lnTo>
                      <a:cubicBezTo>
                        <a:pt x="8185" y="820"/>
                        <a:pt x="7986" y="555"/>
                        <a:pt x="7862" y="396"/>
                      </a:cubicBezTo>
                      <a:cubicBezTo>
                        <a:pt x="7789" y="304"/>
                        <a:pt x="7683" y="239"/>
                        <a:pt x="7565" y="221"/>
                      </a:cubicBezTo>
                      <a:cubicBezTo>
                        <a:pt x="7308" y="183"/>
                        <a:pt x="7063" y="149"/>
                        <a:pt x="6830" y="118"/>
                      </a:cubicBezTo>
                      <a:close/>
                    </a:path>
                  </a:pathLst>
                </a:custGeom>
                <a:solidFill>
                  <a:srgbClr val="9EA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1"/>
                <p:cNvSpPr/>
                <p:nvPr/>
              </p:nvSpPr>
              <p:spPr>
                <a:xfrm>
                  <a:off x="5685625" y="1036800"/>
                  <a:ext cx="387775" cy="116450"/>
                </a:xfrm>
                <a:custGeom>
                  <a:avLst/>
                  <a:gdLst/>
                  <a:ahLst/>
                  <a:cxnLst/>
                  <a:rect l="l" t="t" r="r" b="b"/>
                  <a:pathLst>
                    <a:path w="15511" h="4658" extrusionOk="0">
                      <a:moveTo>
                        <a:pt x="10456" y="75"/>
                      </a:moveTo>
                      <a:lnTo>
                        <a:pt x="9685" y="1004"/>
                      </a:lnTo>
                      <a:lnTo>
                        <a:pt x="9706" y="1004"/>
                      </a:lnTo>
                      <a:cubicBezTo>
                        <a:pt x="9723" y="1004"/>
                        <a:pt x="9740" y="1018"/>
                        <a:pt x="9740" y="1039"/>
                      </a:cubicBezTo>
                      <a:lnTo>
                        <a:pt x="9740" y="1063"/>
                      </a:lnTo>
                      <a:cubicBezTo>
                        <a:pt x="9953" y="1080"/>
                        <a:pt x="10188" y="1101"/>
                        <a:pt x="10439" y="1128"/>
                      </a:cubicBezTo>
                      <a:lnTo>
                        <a:pt x="11258" y="137"/>
                      </a:lnTo>
                      <a:cubicBezTo>
                        <a:pt x="10976" y="113"/>
                        <a:pt x="10707" y="93"/>
                        <a:pt x="10456" y="75"/>
                      </a:cubicBezTo>
                      <a:close/>
                      <a:moveTo>
                        <a:pt x="8054" y="0"/>
                      </a:moveTo>
                      <a:cubicBezTo>
                        <a:pt x="7398" y="0"/>
                        <a:pt x="5987" y="31"/>
                        <a:pt x="4070" y="251"/>
                      </a:cubicBezTo>
                      <a:lnTo>
                        <a:pt x="438" y="4630"/>
                      </a:lnTo>
                      <a:cubicBezTo>
                        <a:pt x="280" y="4596"/>
                        <a:pt x="169" y="4534"/>
                        <a:pt x="101" y="4451"/>
                      </a:cubicBezTo>
                      <a:lnTo>
                        <a:pt x="3517" y="316"/>
                      </a:lnTo>
                      <a:lnTo>
                        <a:pt x="3517" y="316"/>
                      </a:lnTo>
                      <a:cubicBezTo>
                        <a:pt x="3118" y="368"/>
                        <a:pt x="2698" y="423"/>
                        <a:pt x="2265" y="492"/>
                      </a:cubicBezTo>
                      <a:cubicBezTo>
                        <a:pt x="2055" y="523"/>
                        <a:pt x="1869" y="633"/>
                        <a:pt x="1738" y="798"/>
                      </a:cubicBezTo>
                      <a:cubicBezTo>
                        <a:pt x="1466" y="1145"/>
                        <a:pt x="988" y="1793"/>
                        <a:pt x="706" y="2391"/>
                      </a:cubicBezTo>
                      <a:cubicBezTo>
                        <a:pt x="455" y="2928"/>
                        <a:pt x="1" y="3650"/>
                        <a:pt x="1" y="4135"/>
                      </a:cubicBezTo>
                      <a:cubicBezTo>
                        <a:pt x="1" y="4445"/>
                        <a:pt x="187" y="4658"/>
                        <a:pt x="731" y="4658"/>
                      </a:cubicBezTo>
                      <a:lnTo>
                        <a:pt x="2578" y="4658"/>
                      </a:lnTo>
                      <a:lnTo>
                        <a:pt x="2763" y="4276"/>
                      </a:lnTo>
                      <a:cubicBezTo>
                        <a:pt x="2781" y="4235"/>
                        <a:pt x="2822" y="4211"/>
                        <a:pt x="2867" y="4211"/>
                      </a:cubicBezTo>
                      <a:lnTo>
                        <a:pt x="5726" y="4211"/>
                      </a:lnTo>
                      <a:cubicBezTo>
                        <a:pt x="5763" y="4211"/>
                        <a:pt x="5801" y="4232"/>
                        <a:pt x="5822" y="4266"/>
                      </a:cubicBezTo>
                      <a:lnTo>
                        <a:pt x="6056" y="4658"/>
                      </a:lnTo>
                      <a:lnTo>
                        <a:pt x="6173" y="4658"/>
                      </a:lnTo>
                      <a:lnTo>
                        <a:pt x="7002" y="3654"/>
                      </a:lnTo>
                      <a:lnTo>
                        <a:pt x="5430" y="3654"/>
                      </a:lnTo>
                      <a:cubicBezTo>
                        <a:pt x="5375" y="3798"/>
                        <a:pt x="5237" y="3908"/>
                        <a:pt x="5065" y="3908"/>
                      </a:cubicBezTo>
                      <a:lnTo>
                        <a:pt x="3610" y="3908"/>
                      </a:lnTo>
                      <a:cubicBezTo>
                        <a:pt x="3352" y="3908"/>
                        <a:pt x="3166" y="3660"/>
                        <a:pt x="3238" y="3409"/>
                      </a:cubicBezTo>
                      <a:lnTo>
                        <a:pt x="3521" y="2436"/>
                      </a:lnTo>
                      <a:cubicBezTo>
                        <a:pt x="3568" y="2267"/>
                        <a:pt x="3724" y="2153"/>
                        <a:pt x="3895" y="2153"/>
                      </a:cubicBezTo>
                      <a:lnTo>
                        <a:pt x="4061" y="2153"/>
                      </a:lnTo>
                      <a:cubicBezTo>
                        <a:pt x="4219" y="1882"/>
                        <a:pt x="4415" y="1617"/>
                        <a:pt x="4539" y="1458"/>
                      </a:cubicBezTo>
                      <a:cubicBezTo>
                        <a:pt x="4611" y="1366"/>
                        <a:pt x="4718" y="1301"/>
                        <a:pt x="4834" y="1283"/>
                      </a:cubicBezTo>
                      <a:cubicBezTo>
                        <a:pt x="5567" y="1169"/>
                        <a:pt x="6211" y="1104"/>
                        <a:pt x="6744" y="1063"/>
                      </a:cubicBezTo>
                      <a:lnTo>
                        <a:pt x="6744" y="1039"/>
                      </a:lnTo>
                      <a:cubicBezTo>
                        <a:pt x="6744" y="1018"/>
                        <a:pt x="6758" y="1004"/>
                        <a:pt x="6779" y="1004"/>
                      </a:cubicBezTo>
                      <a:lnTo>
                        <a:pt x="9190" y="1004"/>
                      </a:lnTo>
                      <a:lnTo>
                        <a:pt x="9981" y="48"/>
                      </a:lnTo>
                      <a:cubicBezTo>
                        <a:pt x="9280" y="10"/>
                        <a:pt x="8743" y="0"/>
                        <a:pt x="8405" y="0"/>
                      </a:cubicBezTo>
                      <a:close/>
                      <a:moveTo>
                        <a:pt x="7490" y="3654"/>
                      </a:moveTo>
                      <a:lnTo>
                        <a:pt x="6658" y="4658"/>
                      </a:lnTo>
                      <a:lnTo>
                        <a:pt x="7525" y="4658"/>
                      </a:lnTo>
                      <a:lnTo>
                        <a:pt x="8354" y="3654"/>
                      </a:lnTo>
                      <a:close/>
                      <a:moveTo>
                        <a:pt x="11722" y="178"/>
                      </a:moveTo>
                      <a:lnTo>
                        <a:pt x="10890" y="1180"/>
                      </a:lnTo>
                      <a:cubicBezTo>
                        <a:pt x="11123" y="1211"/>
                        <a:pt x="11368" y="1245"/>
                        <a:pt x="11625" y="1283"/>
                      </a:cubicBezTo>
                      <a:cubicBezTo>
                        <a:pt x="11743" y="1301"/>
                        <a:pt x="11849" y="1366"/>
                        <a:pt x="11922" y="1458"/>
                      </a:cubicBezTo>
                      <a:cubicBezTo>
                        <a:pt x="12046" y="1617"/>
                        <a:pt x="12245" y="1882"/>
                        <a:pt x="12400" y="2153"/>
                      </a:cubicBezTo>
                      <a:lnTo>
                        <a:pt x="12795" y="2153"/>
                      </a:lnTo>
                      <a:cubicBezTo>
                        <a:pt x="12971" y="2153"/>
                        <a:pt x="13122" y="2271"/>
                        <a:pt x="13170" y="2439"/>
                      </a:cubicBezTo>
                      <a:lnTo>
                        <a:pt x="13442" y="3416"/>
                      </a:lnTo>
                      <a:cubicBezTo>
                        <a:pt x="13511" y="3664"/>
                        <a:pt x="13325" y="3908"/>
                        <a:pt x="13067" y="3908"/>
                      </a:cubicBezTo>
                      <a:lnTo>
                        <a:pt x="11612" y="3908"/>
                      </a:lnTo>
                      <a:cubicBezTo>
                        <a:pt x="11440" y="3908"/>
                        <a:pt x="11303" y="3798"/>
                        <a:pt x="11247" y="3654"/>
                      </a:cubicBezTo>
                      <a:lnTo>
                        <a:pt x="8839" y="3654"/>
                      </a:lnTo>
                      <a:lnTo>
                        <a:pt x="8006" y="4658"/>
                      </a:lnTo>
                      <a:lnTo>
                        <a:pt x="10580" y="4658"/>
                      </a:lnTo>
                      <a:lnTo>
                        <a:pt x="10766" y="4276"/>
                      </a:lnTo>
                      <a:cubicBezTo>
                        <a:pt x="10787" y="4235"/>
                        <a:pt x="10825" y="4211"/>
                        <a:pt x="10869" y="4211"/>
                      </a:cubicBezTo>
                      <a:lnTo>
                        <a:pt x="13632" y="4211"/>
                      </a:lnTo>
                      <a:lnTo>
                        <a:pt x="15510" y="1937"/>
                      </a:lnTo>
                      <a:cubicBezTo>
                        <a:pt x="15245" y="1486"/>
                        <a:pt x="14925" y="1059"/>
                        <a:pt x="14722" y="798"/>
                      </a:cubicBezTo>
                      <a:cubicBezTo>
                        <a:pt x="14591" y="633"/>
                        <a:pt x="14405" y="523"/>
                        <a:pt x="14199" y="492"/>
                      </a:cubicBezTo>
                      <a:cubicBezTo>
                        <a:pt x="13291" y="351"/>
                        <a:pt x="12462" y="251"/>
                        <a:pt x="11722" y="178"/>
                      </a:cubicBezTo>
                      <a:close/>
                    </a:path>
                  </a:pathLst>
                </a:custGeom>
                <a:solidFill>
                  <a:srgbClr val="A17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1"/>
                <p:cNvSpPr/>
                <p:nvPr/>
              </p:nvSpPr>
              <p:spPr>
                <a:xfrm>
                  <a:off x="5853144" y="1061735"/>
                  <a:ext cx="76191" cy="19779"/>
                </a:xfrm>
                <a:custGeom>
                  <a:avLst/>
                  <a:gdLst/>
                  <a:ahLst/>
                  <a:cxnLst/>
                  <a:rect l="l" t="t" r="r" b="b"/>
                  <a:pathLst>
                    <a:path w="2997" h="778" extrusionOk="0">
                      <a:moveTo>
                        <a:pt x="35" y="0"/>
                      </a:moveTo>
                      <a:cubicBezTo>
                        <a:pt x="14" y="0"/>
                        <a:pt x="0" y="14"/>
                        <a:pt x="0" y="35"/>
                      </a:cubicBezTo>
                      <a:lnTo>
                        <a:pt x="0" y="59"/>
                      </a:lnTo>
                      <a:lnTo>
                        <a:pt x="0" y="747"/>
                      </a:lnTo>
                      <a:cubicBezTo>
                        <a:pt x="0" y="764"/>
                        <a:pt x="14" y="778"/>
                        <a:pt x="35" y="778"/>
                      </a:cubicBezTo>
                      <a:lnTo>
                        <a:pt x="1802" y="778"/>
                      </a:lnTo>
                      <a:lnTo>
                        <a:pt x="2446" y="0"/>
                      </a:lnTo>
                      <a:close/>
                      <a:moveTo>
                        <a:pt x="2941" y="0"/>
                      </a:moveTo>
                      <a:lnTo>
                        <a:pt x="2295" y="778"/>
                      </a:lnTo>
                      <a:lnTo>
                        <a:pt x="2962" y="778"/>
                      </a:lnTo>
                      <a:cubicBezTo>
                        <a:pt x="2979" y="778"/>
                        <a:pt x="2996" y="764"/>
                        <a:pt x="2996" y="747"/>
                      </a:cubicBezTo>
                      <a:lnTo>
                        <a:pt x="2996" y="59"/>
                      </a:lnTo>
                      <a:lnTo>
                        <a:pt x="2996" y="35"/>
                      </a:lnTo>
                      <a:cubicBezTo>
                        <a:pt x="2996" y="14"/>
                        <a:pt x="2979" y="0"/>
                        <a:pt x="2962" y="0"/>
                      </a:cubicBezTo>
                      <a:close/>
                    </a:path>
                  </a:pathLst>
                </a:custGeom>
                <a:solidFill>
                  <a:srgbClr val="7C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1"/>
                <p:cNvSpPr/>
                <p:nvPr/>
              </p:nvSpPr>
              <p:spPr>
                <a:xfrm>
                  <a:off x="5764150" y="1090148"/>
                  <a:ext cx="58626" cy="44831"/>
                </a:xfrm>
                <a:custGeom>
                  <a:avLst/>
                  <a:gdLst/>
                  <a:ahLst/>
                  <a:cxnLst/>
                  <a:rect l="l" t="t" r="r" b="b"/>
                  <a:pathLst>
                    <a:path w="2295" h="1755" extrusionOk="0">
                      <a:moveTo>
                        <a:pt x="729" y="0"/>
                      </a:moveTo>
                      <a:cubicBezTo>
                        <a:pt x="558" y="0"/>
                        <a:pt x="402" y="114"/>
                        <a:pt x="355" y="283"/>
                      </a:cubicBezTo>
                      <a:lnTo>
                        <a:pt x="72" y="1256"/>
                      </a:lnTo>
                      <a:cubicBezTo>
                        <a:pt x="0" y="1507"/>
                        <a:pt x="186" y="1755"/>
                        <a:pt x="444" y="1755"/>
                      </a:cubicBezTo>
                      <a:lnTo>
                        <a:pt x="1899" y="1755"/>
                      </a:lnTo>
                      <a:cubicBezTo>
                        <a:pt x="2071" y="1755"/>
                        <a:pt x="2209" y="1645"/>
                        <a:pt x="2264" y="1501"/>
                      </a:cubicBezTo>
                      <a:cubicBezTo>
                        <a:pt x="2292" y="1428"/>
                        <a:pt x="2295" y="1345"/>
                        <a:pt x="2274" y="1263"/>
                      </a:cubicBezTo>
                      <a:lnTo>
                        <a:pt x="2003" y="286"/>
                      </a:lnTo>
                      <a:cubicBezTo>
                        <a:pt x="1954" y="118"/>
                        <a:pt x="1803" y="0"/>
                        <a:pt x="1627" y="0"/>
                      </a:cubicBezTo>
                      <a:close/>
                    </a:path>
                  </a:pathLst>
                </a:custGeom>
                <a:solidFill>
                  <a:srgbClr val="7C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1"/>
                <p:cNvSpPr/>
                <p:nvPr/>
              </p:nvSpPr>
              <p:spPr>
                <a:xfrm>
                  <a:off x="5748933" y="1141381"/>
                  <a:ext cx="89236" cy="11869"/>
                </a:xfrm>
                <a:custGeom>
                  <a:avLst/>
                  <a:gdLst/>
                  <a:ahLst/>
                  <a:cxnLst/>
                  <a:rect l="l" t="t" r="r" b="b"/>
                  <a:pathLst>
                    <a:path w="3480" h="447" extrusionOk="0">
                      <a:moveTo>
                        <a:pt x="290" y="0"/>
                      </a:moveTo>
                      <a:cubicBezTo>
                        <a:pt x="245" y="0"/>
                        <a:pt x="204" y="24"/>
                        <a:pt x="186" y="65"/>
                      </a:cubicBezTo>
                      <a:lnTo>
                        <a:pt x="1" y="447"/>
                      </a:lnTo>
                      <a:lnTo>
                        <a:pt x="3479" y="447"/>
                      </a:lnTo>
                      <a:lnTo>
                        <a:pt x="3245" y="55"/>
                      </a:lnTo>
                      <a:cubicBezTo>
                        <a:pt x="3224" y="21"/>
                        <a:pt x="3186" y="0"/>
                        <a:pt x="3149" y="0"/>
                      </a:cubicBezTo>
                      <a:close/>
                    </a:path>
                  </a:pathLst>
                </a:custGeom>
                <a:solidFill>
                  <a:srgbClr val="7C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1"/>
                <p:cNvSpPr/>
                <p:nvPr/>
              </p:nvSpPr>
              <p:spPr>
                <a:xfrm>
                  <a:off x="5965413" y="1089800"/>
                  <a:ext cx="58623" cy="45525"/>
                </a:xfrm>
                <a:custGeom>
                  <a:avLst/>
                  <a:gdLst/>
                  <a:ahLst/>
                  <a:cxnLst/>
                  <a:rect l="l" t="t" r="r" b="b"/>
                  <a:pathLst>
                    <a:path w="2296" h="1755" extrusionOk="0">
                      <a:moveTo>
                        <a:pt x="682" y="0"/>
                      </a:moveTo>
                      <a:cubicBezTo>
                        <a:pt x="509" y="0"/>
                        <a:pt x="358" y="114"/>
                        <a:pt x="310" y="283"/>
                      </a:cubicBezTo>
                      <a:lnTo>
                        <a:pt x="25" y="1256"/>
                      </a:lnTo>
                      <a:cubicBezTo>
                        <a:pt x="1" y="1342"/>
                        <a:pt x="4" y="1425"/>
                        <a:pt x="31" y="1501"/>
                      </a:cubicBezTo>
                      <a:cubicBezTo>
                        <a:pt x="87" y="1645"/>
                        <a:pt x="224" y="1755"/>
                        <a:pt x="396" y="1755"/>
                      </a:cubicBezTo>
                      <a:lnTo>
                        <a:pt x="1851" y="1755"/>
                      </a:lnTo>
                      <a:cubicBezTo>
                        <a:pt x="2109" y="1755"/>
                        <a:pt x="2295" y="1511"/>
                        <a:pt x="2226" y="1263"/>
                      </a:cubicBezTo>
                      <a:lnTo>
                        <a:pt x="1954" y="286"/>
                      </a:lnTo>
                      <a:cubicBezTo>
                        <a:pt x="1906" y="118"/>
                        <a:pt x="1755" y="0"/>
                        <a:pt x="1579" y="0"/>
                      </a:cubicBezTo>
                      <a:close/>
                    </a:path>
                  </a:pathLst>
                </a:custGeom>
                <a:solidFill>
                  <a:srgbClr val="7C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1"/>
                <p:cNvSpPr/>
                <p:nvPr/>
              </p:nvSpPr>
              <p:spPr>
                <a:xfrm>
                  <a:off x="6033800" y="1094150"/>
                  <a:ext cx="63325" cy="59100"/>
                </a:xfrm>
                <a:custGeom>
                  <a:avLst/>
                  <a:gdLst/>
                  <a:ahLst/>
                  <a:cxnLst/>
                  <a:rect l="l" t="t" r="r" b="b"/>
                  <a:pathLst>
                    <a:path w="2533" h="2364" extrusionOk="0">
                      <a:moveTo>
                        <a:pt x="1779" y="1"/>
                      </a:moveTo>
                      <a:lnTo>
                        <a:pt x="0" y="2144"/>
                      </a:lnTo>
                      <a:lnTo>
                        <a:pt x="131" y="2364"/>
                      </a:lnTo>
                      <a:lnTo>
                        <a:pt x="1803" y="2364"/>
                      </a:lnTo>
                      <a:cubicBezTo>
                        <a:pt x="2347" y="2364"/>
                        <a:pt x="2533" y="2151"/>
                        <a:pt x="2533" y="1841"/>
                      </a:cubicBezTo>
                      <a:cubicBezTo>
                        <a:pt x="2533" y="1356"/>
                        <a:pt x="2082" y="634"/>
                        <a:pt x="1827" y="97"/>
                      </a:cubicBezTo>
                      <a:cubicBezTo>
                        <a:pt x="1814" y="66"/>
                        <a:pt x="1796" y="31"/>
                        <a:pt x="1779" y="1"/>
                      </a:cubicBezTo>
                      <a:close/>
                    </a:path>
                  </a:pathLst>
                </a:custGeom>
                <a:solidFill>
                  <a:srgbClr val="A17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1"/>
                <p:cNvSpPr/>
                <p:nvPr/>
              </p:nvSpPr>
              <p:spPr>
                <a:xfrm>
                  <a:off x="5947920" y="1141929"/>
                  <a:ext cx="89237" cy="11468"/>
                </a:xfrm>
                <a:custGeom>
                  <a:avLst/>
                  <a:gdLst/>
                  <a:ahLst/>
                  <a:cxnLst/>
                  <a:rect l="l" t="t" r="r" b="b"/>
                  <a:pathLst>
                    <a:path w="3478" h="447" extrusionOk="0">
                      <a:moveTo>
                        <a:pt x="289" y="0"/>
                      </a:moveTo>
                      <a:cubicBezTo>
                        <a:pt x="245" y="0"/>
                        <a:pt x="207" y="24"/>
                        <a:pt x="186" y="65"/>
                      </a:cubicBezTo>
                      <a:lnTo>
                        <a:pt x="0" y="447"/>
                      </a:lnTo>
                      <a:lnTo>
                        <a:pt x="2684" y="447"/>
                      </a:lnTo>
                      <a:lnTo>
                        <a:pt x="3052" y="0"/>
                      </a:lnTo>
                      <a:close/>
                      <a:moveTo>
                        <a:pt x="3347" y="227"/>
                      </a:moveTo>
                      <a:lnTo>
                        <a:pt x="3168" y="447"/>
                      </a:lnTo>
                      <a:lnTo>
                        <a:pt x="3478" y="447"/>
                      </a:lnTo>
                      <a:lnTo>
                        <a:pt x="3347" y="227"/>
                      </a:lnTo>
                      <a:close/>
                    </a:path>
                  </a:pathLst>
                </a:custGeom>
                <a:solidFill>
                  <a:srgbClr val="7C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1"/>
                <p:cNvSpPr/>
                <p:nvPr/>
              </p:nvSpPr>
              <p:spPr>
                <a:xfrm>
                  <a:off x="5860650" y="1081325"/>
                  <a:ext cx="50950" cy="46825"/>
                </a:xfrm>
                <a:custGeom>
                  <a:avLst/>
                  <a:gdLst/>
                  <a:ahLst/>
                  <a:cxnLst/>
                  <a:rect l="l" t="t" r="r" b="b"/>
                  <a:pathLst>
                    <a:path w="2038" h="1873" extrusionOk="0">
                      <a:moveTo>
                        <a:pt x="1545" y="1"/>
                      </a:moveTo>
                      <a:lnTo>
                        <a:pt x="1" y="1873"/>
                      </a:lnTo>
                      <a:lnTo>
                        <a:pt x="489" y="1873"/>
                      </a:lnTo>
                      <a:lnTo>
                        <a:pt x="2038" y="1"/>
                      </a:lnTo>
                      <a:close/>
                    </a:path>
                  </a:pathLst>
                </a:custGeom>
                <a:solidFill>
                  <a:srgbClr val="D5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1"/>
                <p:cNvSpPr/>
                <p:nvPr/>
              </p:nvSpPr>
              <p:spPr>
                <a:xfrm>
                  <a:off x="5839925" y="1037975"/>
                  <a:ext cx="107125" cy="115275"/>
                </a:xfrm>
                <a:custGeom>
                  <a:avLst/>
                  <a:gdLst/>
                  <a:ahLst/>
                  <a:cxnLst/>
                  <a:rect l="l" t="t" r="r" b="b"/>
                  <a:pathLst>
                    <a:path w="4285" h="4611" extrusionOk="0">
                      <a:moveTo>
                        <a:pt x="3809" y="1"/>
                      </a:moveTo>
                      <a:lnTo>
                        <a:pt x="3018" y="957"/>
                      </a:lnTo>
                      <a:lnTo>
                        <a:pt x="3513" y="957"/>
                      </a:lnTo>
                      <a:lnTo>
                        <a:pt x="4284" y="28"/>
                      </a:lnTo>
                      <a:cubicBezTo>
                        <a:pt x="4119" y="18"/>
                        <a:pt x="3961" y="8"/>
                        <a:pt x="3809" y="1"/>
                      </a:cubicBezTo>
                      <a:close/>
                      <a:moveTo>
                        <a:pt x="830" y="3607"/>
                      </a:moveTo>
                      <a:lnTo>
                        <a:pt x="1" y="4611"/>
                      </a:lnTo>
                      <a:lnTo>
                        <a:pt x="486" y="4611"/>
                      </a:lnTo>
                      <a:lnTo>
                        <a:pt x="1318" y="3607"/>
                      </a:lnTo>
                      <a:close/>
                    </a:path>
                  </a:pathLst>
                </a:custGeom>
                <a:solidFill>
                  <a:srgbClr val="D3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1"/>
                <p:cNvSpPr/>
                <p:nvPr/>
              </p:nvSpPr>
              <p:spPr>
                <a:xfrm>
                  <a:off x="5898263" y="1061735"/>
                  <a:ext cx="30364" cy="19779"/>
                </a:xfrm>
                <a:custGeom>
                  <a:avLst/>
                  <a:gdLst/>
                  <a:ahLst/>
                  <a:cxnLst/>
                  <a:rect l="l" t="t" r="r" b="b"/>
                  <a:pathLst>
                    <a:path w="1140" h="778" extrusionOk="0">
                      <a:moveTo>
                        <a:pt x="644" y="0"/>
                      </a:moveTo>
                      <a:lnTo>
                        <a:pt x="0" y="778"/>
                      </a:lnTo>
                      <a:lnTo>
                        <a:pt x="493" y="778"/>
                      </a:lnTo>
                      <a:lnTo>
                        <a:pt x="1139" y="0"/>
                      </a:lnTo>
                      <a:close/>
                    </a:path>
                  </a:pathLst>
                </a:custGeom>
                <a:solidFill>
                  <a:srgbClr val="9D9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1"/>
                <p:cNvSpPr/>
                <p:nvPr/>
              </p:nvSpPr>
              <p:spPr>
                <a:xfrm>
                  <a:off x="5688125" y="1043075"/>
                  <a:ext cx="99275" cy="109500"/>
                </a:xfrm>
                <a:custGeom>
                  <a:avLst/>
                  <a:gdLst/>
                  <a:ahLst/>
                  <a:cxnLst/>
                  <a:rect l="l" t="t" r="r" b="b"/>
                  <a:pathLst>
                    <a:path w="3971" h="4380" extrusionOk="0">
                      <a:moveTo>
                        <a:pt x="3970" y="0"/>
                      </a:moveTo>
                      <a:cubicBezTo>
                        <a:pt x="3789" y="21"/>
                        <a:pt x="3603" y="41"/>
                        <a:pt x="3417" y="65"/>
                      </a:cubicBezTo>
                      <a:lnTo>
                        <a:pt x="1" y="4200"/>
                      </a:lnTo>
                      <a:cubicBezTo>
                        <a:pt x="69" y="4283"/>
                        <a:pt x="180" y="4345"/>
                        <a:pt x="338" y="4379"/>
                      </a:cubicBezTo>
                      <a:lnTo>
                        <a:pt x="3970" y="0"/>
                      </a:lnTo>
                      <a:close/>
                    </a:path>
                  </a:pathLst>
                </a:custGeom>
                <a:solidFill>
                  <a:srgbClr val="D3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1"/>
                <p:cNvSpPr/>
                <p:nvPr/>
              </p:nvSpPr>
              <p:spPr>
                <a:xfrm>
                  <a:off x="6026400" y="1085225"/>
                  <a:ext cx="51875" cy="62550"/>
                </a:xfrm>
                <a:custGeom>
                  <a:avLst/>
                  <a:gdLst/>
                  <a:ahLst/>
                  <a:cxnLst/>
                  <a:rect l="l" t="t" r="r" b="b"/>
                  <a:pathLst>
                    <a:path w="2075" h="2502" extrusionOk="0">
                      <a:moveTo>
                        <a:pt x="1879" y="0"/>
                      </a:moveTo>
                      <a:lnTo>
                        <a:pt x="1" y="2274"/>
                      </a:lnTo>
                      <a:lnTo>
                        <a:pt x="97" y="2274"/>
                      </a:lnTo>
                      <a:cubicBezTo>
                        <a:pt x="135" y="2274"/>
                        <a:pt x="173" y="2295"/>
                        <a:pt x="193" y="2329"/>
                      </a:cubicBezTo>
                      <a:lnTo>
                        <a:pt x="296" y="2501"/>
                      </a:lnTo>
                      <a:lnTo>
                        <a:pt x="2075" y="358"/>
                      </a:lnTo>
                      <a:cubicBezTo>
                        <a:pt x="2016" y="237"/>
                        <a:pt x="1951" y="117"/>
                        <a:pt x="1879" y="0"/>
                      </a:cubicBezTo>
                      <a:close/>
                    </a:path>
                  </a:pathLst>
                </a:custGeom>
                <a:solidFill>
                  <a:srgbClr val="D3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1"/>
                <p:cNvSpPr/>
                <p:nvPr/>
              </p:nvSpPr>
              <p:spPr>
                <a:xfrm>
                  <a:off x="6015828" y="1141929"/>
                  <a:ext cx="18500" cy="11469"/>
                </a:xfrm>
                <a:custGeom>
                  <a:avLst/>
                  <a:gdLst/>
                  <a:ahLst/>
                  <a:cxnLst/>
                  <a:rect l="l" t="t" r="r" b="b"/>
                  <a:pathLst>
                    <a:path w="665" h="447" extrusionOk="0">
                      <a:moveTo>
                        <a:pt x="369" y="0"/>
                      </a:moveTo>
                      <a:lnTo>
                        <a:pt x="1" y="447"/>
                      </a:lnTo>
                      <a:lnTo>
                        <a:pt x="485" y="447"/>
                      </a:lnTo>
                      <a:lnTo>
                        <a:pt x="664" y="227"/>
                      </a:lnTo>
                      <a:lnTo>
                        <a:pt x="561" y="55"/>
                      </a:lnTo>
                      <a:cubicBezTo>
                        <a:pt x="541" y="21"/>
                        <a:pt x="503" y="0"/>
                        <a:pt x="465" y="0"/>
                      </a:cubicBezTo>
                      <a:close/>
                    </a:path>
                  </a:pathLst>
                </a:custGeom>
                <a:solidFill>
                  <a:srgbClr val="9D9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1"/>
                <p:cNvSpPr/>
                <p:nvPr/>
              </p:nvSpPr>
              <p:spPr>
                <a:xfrm>
                  <a:off x="5894475" y="1064975"/>
                  <a:ext cx="63400" cy="63175"/>
                </a:xfrm>
                <a:custGeom>
                  <a:avLst/>
                  <a:gdLst/>
                  <a:ahLst/>
                  <a:cxnLst/>
                  <a:rect l="l" t="t" r="r" b="b"/>
                  <a:pathLst>
                    <a:path w="2536" h="2527" extrusionOk="0">
                      <a:moveTo>
                        <a:pt x="2085" y="1"/>
                      </a:moveTo>
                      <a:lnTo>
                        <a:pt x="0" y="2527"/>
                      </a:lnTo>
                      <a:lnTo>
                        <a:pt x="485" y="2527"/>
                      </a:lnTo>
                      <a:lnTo>
                        <a:pt x="2536" y="53"/>
                      </a:lnTo>
                      <a:cubicBezTo>
                        <a:pt x="2381" y="36"/>
                        <a:pt x="2229" y="18"/>
                        <a:pt x="2085" y="1"/>
                      </a:cubicBezTo>
                      <a:close/>
                    </a:path>
                  </a:pathLst>
                </a:custGeom>
                <a:solidFill>
                  <a:srgbClr val="D5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1"/>
                <p:cNvSpPr/>
                <p:nvPr/>
              </p:nvSpPr>
              <p:spPr>
                <a:xfrm>
                  <a:off x="5873750" y="1040225"/>
                  <a:ext cx="104950" cy="113025"/>
                </a:xfrm>
                <a:custGeom>
                  <a:avLst/>
                  <a:gdLst/>
                  <a:ahLst/>
                  <a:cxnLst/>
                  <a:rect l="l" t="t" r="r" b="b"/>
                  <a:pathLst>
                    <a:path w="4198" h="4521" extrusionOk="0">
                      <a:moveTo>
                        <a:pt x="3733" y="0"/>
                      </a:moveTo>
                      <a:lnTo>
                        <a:pt x="2914" y="991"/>
                      </a:lnTo>
                      <a:cubicBezTo>
                        <a:pt x="3058" y="1008"/>
                        <a:pt x="3210" y="1026"/>
                        <a:pt x="3365" y="1043"/>
                      </a:cubicBezTo>
                      <a:lnTo>
                        <a:pt x="4197" y="41"/>
                      </a:lnTo>
                      <a:cubicBezTo>
                        <a:pt x="4035" y="28"/>
                        <a:pt x="3881" y="11"/>
                        <a:pt x="3733" y="0"/>
                      </a:cubicBezTo>
                      <a:close/>
                      <a:moveTo>
                        <a:pt x="829" y="3517"/>
                      </a:moveTo>
                      <a:lnTo>
                        <a:pt x="0" y="4521"/>
                      </a:lnTo>
                      <a:lnTo>
                        <a:pt x="481" y="4521"/>
                      </a:lnTo>
                      <a:lnTo>
                        <a:pt x="1314" y="3517"/>
                      </a:lnTo>
                      <a:close/>
                    </a:path>
                  </a:pathLst>
                </a:custGeom>
                <a:solidFill>
                  <a:srgbClr val="D3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1"/>
                <p:cNvSpPr/>
                <p:nvPr/>
              </p:nvSpPr>
              <p:spPr>
                <a:xfrm>
                  <a:off x="5630250" y="1286850"/>
                  <a:ext cx="151650" cy="88000"/>
                </a:xfrm>
                <a:custGeom>
                  <a:avLst/>
                  <a:gdLst/>
                  <a:ahLst/>
                  <a:cxnLst/>
                  <a:rect l="l" t="t" r="r" b="b"/>
                  <a:pathLst>
                    <a:path w="6066" h="3520" extrusionOk="0">
                      <a:moveTo>
                        <a:pt x="409" y="1"/>
                      </a:moveTo>
                      <a:cubicBezTo>
                        <a:pt x="200" y="1"/>
                        <a:pt x="0" y="164"/>
                        <a:pt x="0" y="411"/>
                      </a:cubicBezTo>
                      <a:cubicBezTo>
                        <a:pt x="0" y="1454"/>
                        <a:pt x="110" y="2985"/>
                        <a:pt x="740" y="2985"/>
                      </a:cubicBezTo>
                      <a:cubicBezTo>
                        <a:pt x="740" y="2985"/>
                        <a:pt x="3737" y="3412"/>
                        <a:pt x="4308" y="3508"/>
                      </a:cubicBezTo>
                      <a:cubicBezTo>
                        <a:pt x="4358" y="3516"/>
                        <a:pt x="4411" y="3520"/>
                        <a:pt x="4467" y="3520"/>
                      </a:cubicBezTo>
                      <a:cubicBezTo>
                        <a:pt x="5046" y="3520"/>
                        <a:pt x="5885" y="3105"/>
                        <a:pt x="5973" y="2889"/>
                      </a:cubicBezTo>
                      <a:cubicBezTo>
                        <a:pt x="6066" y="2652"/>
                        <a:pt x="4590" y="2342"/>
                        <a:pt x="4590" y="2342"/>
                      </a:cubicBezTo>
                      <a:lnTo>
                        <a:pt x="692" y="119"/>
                      </a:lnTo>
                      <a:cubicBezTo>
                        <a:pt x="609" y="38"/>
                        <a:pt x="508" y="1"/>
                        <a:pt x="409" y="1"/>
                      </a:cubicBezTo>
                      <a:close/>
                    </a:path>
                  </a:pathLst>
                </a:custGeom>
                <a:solidFill>
                  <a:srgbClr val="B23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1"/>
                <p:cNvSpPr/>
                <p:nvPr/>
              </p:nvSpPr>
              <p:spPr>
                <a:xfrm>
                  <a:off x="5656575" y="1295575"/>
                  <a:ext cx="81625" cy="52850"/>
                </a:xfrm>
                <a:custGeom>
                  <a:avLst/>
                  <a:gdLst/>
                  <a:ahLst/>
                  <a:cxnLst/>
                  <a:rect l="l" t="t" r="r" b="b"/>
                  <a:pathLst>
                    <a:path w="3265" h="2114" extrusionOk="0">
                      <a:moveTo>
                        <a:pt x="0" y="1"/>
                      </a:moveTo>
                      <a:lnTo>
                        <a:pt x="334" y="1201"/>
                      </a:lnTo>
                      <a:cubicBezTo>
                        <a:pt x="396" y="1432"/>
                        <a:pt x="588" y="1607"/>
                        <a:pt x="823" y="1652"/>
                      </a:cubicBezTo>
                      <a:lnTo>
                        <a:pt x="3265" y="2113"/>
                      </a:lnTo>
                      <a:lnTo>
                        <a:pt x="2598" y="1291"/>
                      </a:lnTo>
                      <a:cubicBezTo>
                        <a:pt x="2202" y="809"/>
                        <a:pt x="1679" y="469"/>
                        <a:pt x="1080" y="300"/>
                      </a:cubicBezTo>
                      <a:lnTo>
                        <a:pt x="0" y="1"/>
                      </a:lnTo>
                      <a:close/>
                    </a:path>
                  </a:pathLst>
                </a:custGeom>
                <a:solidFill>
                  <a:srgbClr val="F0F1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1"/>
                <p:cNvSpPr/>
                <p:nvPr/>
              </p:nvSpPr>
              <p:spPr>
                <a:xfrm>
                  <a:off x="5669975" y="1306600"/>
                  <a:ext cx="26425" cy="26500"/>
                </a:xfrm>
                <a:custGeom>
                  <a:avLst/>
                  <a:gdLst/>
                  <a:ahLst/>
                  <a:cxnLst/>
                  <a:rect l="l" t="t" r="r" b="b"/>
                  <a:pathLst>
                    <a:path w="1057" h="1060" extrusionOk="0">
                      <a:moveTo>
                        <a:pt x="531" y="0"/>
                      </a:moveTo>
                      <a:cubicBezTo>
                        <a:pt x="238" y="0"/>
                        <a:pt x="1" y="237"/>
                        <a:pt x="1" y="530"/>
                      </a:cubicBezTo>
                      <a:cubicBezTo>
                        <a:pt x="1" y="822"/>
                        <a:pt x="238" y="1060"/>
                        <a:pt x="531" y="1060"/>
                      </a:cubicBezTo>
                      <a:cubicBezTo>
                        <a:pt x="823" y="1060"/>
                        <a:pt x="1057" y="822"/>
                        <a:pt x="1057" y="530"/>
                      </a:cubicBezTo>
                      <a:cubicBezTo>
                        <a:pt x="1057" y="237"/>
                        <a:pt x="823" y="0"/>
                        <a:pt x="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1"/>
                <p:cNvSpPr/>
                <p:nvPr/>
              </p:nvSpPr>
              <p:spPr>
                <a:xfrm>
                  <a:off x="5698975" y="1320350"/>
                  <a:ext cx="18500" cy="18525"/>
                </a:xfrm>
                <a:custGeom>
                  <a:avLst/>
                  <a:gdLst/>
                  <a:ahLst/>
                  <a:cxnLst/>
                  <a:rect l="l" t="t" r="r" b="b"/>
                  <a:pathLst>
                    <a:path w="740" h="741" extrusionOk="0">
                      <a:moveTo>
                        <a:pt x="368" y="0"/>
                      </a:moveTo>
                      <a:cubicBezTo>
                        <a:pt x="165" y="0"/>
                        <a:pt x="0" y="169"/>
                        <a:pt x="0" y="372"/>
                      </a:cubicBezTo>
                      <a:cubicBezTo>
                        <a:pt x="0" y="575"/>
                        <a:pt x="165" y="740"/>
                        <a:pt x="368" y="740"/>
                      </a:cubicBezTo>
                      <a:cubicBezTo>
                        <a:pt x="571" y="740"/>
                        <a:pt x="740" y="575"/>
                        <a:pt x="740" y="372"/>
                      </a:cubicBezTo>
                      <a:cubicBezTo>
                        <a:pt x="740" y="169"/>
                        <a:pt x="571"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1"/>
                <p:cNvSpPr/>
                <p:nvPr/>
              </p:nvSpPr>
              <p:spPr>
                <a:xfrm>
                  <a:off x="5709050" y="1243975"/>
                  <a:ext cx="32175" cy="34000"/>
                </a:xfrm>
                <a:custGeom>
                  <a:avLst/>
                  <a:gdLst/>
                  <a:ahLst/>
                  <a:cxnLst/>
                  <a:rect l="l" t="t" r="r" b="b"/>
                  <a:pathLst>
                    <a:path w="1287" h="1360" extrusionOk="0">
                      <a:moveTo>
                        <a:pt x="1286" y="0"/>
                      </a:moveTo>
                      <a:lnTo>
                        <a:pt x="1286" y="0"/>
                      </a:lnTo>
                      <a:cubicBezTo>
                        <a:pt x="1286" y="1"/>
                        <a:pt x="788" y="537"/>
                        <a:pt x="0" y="610"/>
                      </a:cubicBezTo>
                      <a:lnTo>
                        <a:pt x="1107" y="1359"/>
                      </a:lnTo>
                      <a:lnTo>
                        <a:pt x="1286" y="0"/>
                      </a:lnTo>
                      <a:close/>
                    </a:path>
                  </a:pathLst>
                </a:custGeom>
                <a:solidFill>
                  <a:srgbClr val="B23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1"/>
                <p:cNvSpPr/>
                <p:nvPr/>
              </p:nvSpPr>
              <p:spPr>
                <a:xfrm>
                  <a:off x="5640725" y="1186600"/>
                  <a:ext cx="97225" cy="63625"/>
                </a:xfrm>
                <a:custGeom>
                  <a:avLst/>
                  <a:gdLst/>
                  <a:ahLst/>
                  <a:cxnLst/>
                  <a:rect l="l" t="t" r="r" b="b"/>
                  <a:pathLst>
                    <a:path w="3889" h="2545" extrusionOk="0">
                      <a:moveTo>
                        <a:pt x="751" y="0"/>
                      </a:moveTo>
                      <a:cubicBezTo>
                        <a:pt x="647" y="0"/>
                        <a:pt x="542" y="8"/>
                        <a:pt x="438" y="25"/>
                      </a:cubicBezTo>
                      <a:cubicBezTo>
                        <a:pt x="183" y="66"/>
                        <a:pt x="1" y="296"/>
                        <a:pt x="18" y="555"/>
                      </a:cubicBezTo>
                      <a:lnTo>
                        <a:pt x="104" y="1721"/>
                      </a:lnTo>
                      <a:cubicBezTo>
                        <a:pt x="118" y="1941"/>
                        <a:pt x="280" y="2127"/>
                        <a:pt x="496" y="2172"/>
                      </a:cubicBezTo>
                      <a:lnTo>
                        <a:pt x="2196" y="2533"/>
                      </a:lnTo>
                      <a:cubicBezTo>
                        <a:pt x="2231" y="2541"/>
                        <a:pt x="2266" y="2545"/>
                        <a:pt x="2301" y="2545"/>
                      </a:cubicBezTo>
                      <a:cubicBezTo>
                        <a:pt x="2377" y="2545"/>
                        <a:pt x="2452" y="2527"/>
                        <a:pt x="2523" y="2492"/>
                      </a:cubicBezTo>
                      <a:lnTo>
                        <a:pt x="3720" y="1893"/>
                      </a:lnTo>
                      <a:cubicBezTo>
                        <a:pt x="3878" y="1814"/>
                        <a:pt x="3889" y="1597"/>
                        <a:pt x="3737" y="1504"/>
                      </a:cubicBezTo>
                      <a:lnTo>
                        <a:pt x="1811" y="304"/>
                      </a:lnTo>
                      <a:cubicBezTo>
                        <a:pt x="1491" y="104"/>
                        <a:pt x="1124" y="0"/>
                        <a:pt x="751" y="0"/>
                      </a:cubicBezTo>
                      <a:close/>
                    </a:path>
                  </a:pathLst>
                </a:custGeom>
                <a:solidFill>
                  <a:srgbClr val="F0F1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1"/>
                <p:cNvSpPr/>
                <p:nvPr/>
              </p:nvSpPr>
              <p:spPr>
                <a:xfrm>
                  <a:off x="5684950" y="1215600"/>
                  <a:ext cx="26425" cy="26425"/>
                </a:xfrm>
                <a:custGeom>
                  <a:avLst/>
                  <a:gdLst/>
                  <a:ahLst/>
                  <a:cxnLst/>
                  <a:rect l="l" t="t" r="r" b="b"/>
                  <a:pathLst>
                    <a:path w="1057" h="1057" extrusionOk="0">
                      <a:moveTo>
                        <a:pt x="526" y="0"/>
                      </a:moveTo>
                      <a:cubicBezTo>
                        <a:pt x="234" y="0"/>
                        <a:pt x="0" y="238"/>
                        <a:pt x="0" y="530"/>
                      </a:cubicBezTo>
                      <a:cubicBezTo>
                        <a:pt x="0" y="819"/>
                        <a:pt x="234" y="1056"/>
                        <a:pt x="526" y="1056"/>
                      </a:cubicBezTo>
                      <a:cubicBezTo>
                        <a:pt x="820" y="1056"/>
                        <a:pt x="1057" y="819"/>
                        <a:pt x="1057" y="530"/>
                      </a:cubicBezTo>
                      <a:cubicBezTo>
                        <a:pt x="1057" y="238"/>
                        <a:pt x="820"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1"/>
                <p:cNvSpPr/>
                <p:nvPr/>
              </p:nvSpPr>
              <p:spPr>
                <a:xfrm>
                  <a:off x="5654675" y="1200800"/>
                  <a:ext cx="31075" cy="31075"/>
                </a:xfrm>
                <a:custGeom>
                  <a:avLst/>
                  <a:gdLst/>
                  <a:ahLst/>
                  <a:cxnLst/>
                  <a:rect l="l" t="t" r="r" b="b"/>
                  <a:pathLst>
                    <a:path w="1243" h="1243" extrusionOk="0">
                      <a:moveTo>
                        <a:pt x="623" y="1"/>
                      </a:moveTo>
                      <a:cubicBezTo>
                        <a:pt x="279" y="1"/>
                        <a:pt x="0" y="276"/>
                        <a:pt x="0" y="620"/>
                      </a:cubicBezTo>
                      <a:cubicBezTo>
                        <a:pt x="0" y="964"/>
                        <a:pt x="279" y="1243"/>
                        <a:pt x="623" y="1243"/>
                      </a:cubicBezTo>
                      <a:cubicBezTo>
                        <a:pt x="964" y="1243"/>
                        <a:pt x="1242" y="964"/>
                        <a:pt x="1242" y="620"/>
                      </a:cubicBezTo>
                      <a:cubicBezTo>
                        <a:pt x="1242" y="276"/>
                        <a:pt x="964" y="1"/>
                        <a:pt x="6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1"/>
                <p:cNvSpPr/>
                <p:nvPr/>
              </p:nvSpPr>
              <p:spPr>
                <a:xfrm>
                  <a:off x="6000925" y="1286850"/>
                  <a:ext cx="151750" cy="88000"/>
                </a:xfrm>
                <a:custGeom>
                  <a:avLst/>
                  <a:gdLst/>
                  <a:ahLst/>
                  <a:cxnLst/>
                  <a:rect l="l" t="t" r="r" b="b"/>
                  <a:pathLst>
                    <a:path w="6070" h="3520" extrusionOk="0">
                      <a:moveTo>
                        <a:pt x="5659" y="1"/>
                      </a:moveTo>
                      <a:cubicBezTo>
                        <a:pt x="5559" y="1"/>
                        <a:pt x="5458" y="38"/>
                        <a:pt x="5375" y="119"/>
                      </a:cubicBezTo>
                      <a:lnTo>
                        <a:pt x="1481" y="2342"/>
                      </a:lnTo>
                      <a:cubicBezTo>
                        <a:pt x="1481" y="2342"/>
                        <a:pt x="1" y="2652"/>
                        <a:pt x="98" y="2889"/>
                      </a:cubicBezTo>
                      <a:cubicBezTo>
                        <a:pt x="182" y="3105"/>
                        <a:pt x="1023" y="3520"/>
                        <a:pt x="1604" y="3520"/>
                      </a:cubicBezTo>
                      <a:cubicBezTo>
                        <a:pt x="1660" y="3520"/>
                        <a:pt x="1713" y="3516"/>
                        <a:pt x="1763" y="3508"/>
                      </a:cubicBezTo>
                      <a:cubicBezTo>
                        <a:pt x="2333" y="3412"/>
                        <a:pt x="5327" y="2985"/>
                        <a:pt x="5327" y="2985"/>
                      </a:cubicBezTo>
                      <a:cubicBezTo>
                        <a:pt x="5957" y="2985"/>
                        <a:pt x="6066" y="1454"/>
                        <a:pt x="6070" y="411"/>
                      </a:cubicBezTo>
                      <a:cubicBezTo>
                        <a:pt x="6070" y="164"/>
                        <a:pt x="5868" y="1"/>
                        <a:pt x="5659" y="1"/>
                      </a:cubicBezTo>
                      <a:close/>
                    </a:path>
                  </a:pathLst>
                </a:custGeom>
                <a:solidFill>
                  <a:srgbClr val="B23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1"/>
                <p:cNvSpPr/>
                <p:nvPr/>
              </p:nvSpPr>
              <p:spPr>
                <a:xfrm>
                  <a:off x="6044625" y="1295575"/>
                  <a:ext cx="81650" cy="52850"/>
                </a:xfrm>
                <a:custGeom>
                  <a:avLst/>
                  <a:gdLst/>
                  <a:ahLst/>
                  <a:cxnLst/>
                  <a:rect l="l" t="t" r="r" b="b"/>
                  <a:pathLst>
                    <a:path w="3266" h="2114" extrusionOk="0">
                      <a:moveTo>
                        <a:pt x="3266" y="1"/>
                      </a:moveTo>
                      <a:lnTo>
                        <a:pt x="2186" y="300"/>
                      </a:lnTo>
                      <a:cubicBezTo>
                        <a:pt x="1587" y="469"/>
                        <a:pt x="1064" y="809"/>
                        <a:pt x="671" y="1291"/>
                      </a:cubicBezTo>
                      <a:lnTo>
                        <a:pt x="1" y="2113"/>
                      </a:lnTo>
                      <a:lnTo>
                        <a:pt x="2443" y="1652"/>
                      </a:lnTo>
                      <a:cubicBezTo>
                        <a:pt x="2678" y="1607"/>
                        <a:pt x="2870" y="1432"/>
                        <a:pt x="2935" y="1201"/>
                      </a:cubicBezTo>
                      <a:lnTo>
                        <a:pt x="3266" y="1"/>
                      </a:lnTo>
                      <a:close/>
                    </a:path>
                  </a:pathLst>
                </a:custGeom>
                <a:solidFill>
                  <a:srgbClr val="F0F1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1"/>
                <p:cNvSpPr/>
                <p:nvPr/>
              </p:nvSpPr>
              <p:spPr>
                <a:xfrm>
                  <a:off x="6086425" y="1306600"/>
                  <a:ext cx="26425" cy="26500"/>
                </a:xfrm>
                <a:custGeom>
                  <a:avLst/>
                  <a:gdLst/>
                  <a:ahLst/>
                  <a:cxnLst/>
                  <a:rect l="l" t="t" r="r" b="b"/>
                  <a:pathLst>
                    <a:path w="1057" h="1060" extrusionOk="0">
                      <a:moveTo>
                        <a:pt x="531" y="0"/>
                      </a:moveTo>
                      <a:cubicBezTo>
                        <a:pt x="238" y="0"/>
                        <a:pt x="1" y="237"/>
                        <a:pt x="1" y="530"/>
                      </a:cubicBezTo>
                      <a:cubicBezTo>
                        <a:pt x="1" y="822"/>
                        <a:pt x="238" y="1060"/>
                        <a:pt x="531" y="1060"/>
                      </a:cubicBezTo>
                      <a:cubicBezTo>
                        <a:pt x="820" y="1060"/>
                        <a:pt x="1057" y="822"/>
                        <a:pt x="1057" y="530"/>
                      </a:cubicBezTo>
                      <a:cubicBezTo>
                        <a:pt x="1057" y="237"/>
                        <a:pt x="820" y="0"/>
                        <a:pt x="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1"/>
                <p:cNvSpPr/>
                <p:nvPr/>
              </p:nvSpPr>
              <p:spPr>
                <a:xfrm>
                  <a:off x="6065450" y="1320350"/>
                  <a:ext cx="18500" cy="18525"/>
                </a:xfrm>
                <a:custGeom>
                  <a:avLst/>
                  <a:gdLst/>
                  <a:ahLst/>
                  <a:cxnLst/>
                  <a:rect l="l" t="t" r="r" b="b"/>
                  <a:pathLst>
                    <a:path w="740" h="741" extrusionOk="0">
                      <a:moveTo>
                        <a:pt x="368" y="0"/>
                      </a:moveTo>
                      <a:cubicBezTo>
                        <a:pt x="165" y="0"/>
                        <a:pt x="0" y="169"/>
                        <a:pt x="0" y="372"/>
                      </a:cubicBezTo>
                      <a:cubicBezTo>
                        <a:pt x="0" y="575"/>
                        <a:pt x="165" y="740"/>
                        <a:pt x="368" y="740"/>
                      </a:cubicBezTo>
                      <a:cubicBezTo>
                        <a:pt x="575" y="740"/>
                        <a:pt x="740" y="575"/>
                        <a:pt x="740" y="372"/>
                      </a:cubicBezTo>
                      <a:cubicBezTo>
                        <a:pt x="740" y="169"/>
                        <a:pt x="575"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1"/>
                <p:cNvSpPr/>
                <p:nvPr/>
              </p:nvSpPr>
              <p:spPr>
                <a:xfrm>
                  <a:off x="6041700" y="1243975"/>
                  <a:ext cx="32100" cy="34000"/>
                </a:xfrm>
                <a:custGeom>
                  <a:avLst/>
                  <a:gdLst/>
                  <a:ahLst/>
                  <a:cxnLst/>
                  <a:rect l="l" t="t" r="r" b="b"/>
                  <a:pathLst>
                    <a:path w="1284" h="1360" extrusionOk="0">
                      <a:moveTo>
                        <a:pt x="1" y="0"/>
                      </a:moveTo>
                      <a:lnTo>
                        <a:pt x="176" y="1359"/>
                      </a:lnTo>
                      <a:lnTo>
                        <a:pt x="1284" y="610"/>
                      </a:lnTo>
                      <a:cubicBezTo>
                        <a:pt x="499" y="537"/>
                        <a:pt x="1" y="1"/>
                        <a:pt x="1" y="0"/>
                      </a:cubicBezTo>
                      <a:close/>
                    </a:path>
                  </a:pathLst>
                </a:custGeom>
                <a:solidFill>
                  <a:srgbClr val="B23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1"/>
                <p:cNvSpPr/>
                <p:nvPr/>
              </p:nvSpPr>
              <p:spPr>
                <a:xfrm>
                  <a:off x="6044975" y="1186600"/>
                  <a:ext cx="97125" cy="63625"/>
                </a:xfrm>
                <a:custGeom>
                  <a:avLst/>
                  <a:gdLst/>
                  <a:ahLst/>
                  <a:cxnLst/>
                  <a:rect l="l" t="t" r="r" b="b"/>
                  <a:pathLst>
                    <a:path w="3885" h="2545" extrusionOk="0">
                      <a:moveTo>
                        <a:pt x="3136" y="0"/>
                      </a:moveTo>
                      <a:cubicBezTo>
                        <a:pt x="2764" y="0"/>
                        <a:pt x="2395" y="104"/>
                        <a:pt x="2075" y="304"/>
                      </a:cubicBezTo>
                      <a:lnTo>
                        <a:pt x="149" y="1504"/>
                      </a:lnTo>
                      <a:cubicBezTo>
                        <a:pt x="1" y="1597"/>
                        <a:pt x="11" y="1814"/>
                        <a:pt x="166" y="1893"/>
                      </a:cubicBezTo>
                      <a:lnTo>
                        <a:pt x="1367" y="2492"/>
                      </a:lnTo>
                      <a:cubicBezTo>
                        <a:pt x="1435" y="2527"/>
                        <a:pt x="1511" y="2545"/>
                        <a:pt x="1588" y="2545"/>
                      </a:cubicBezTo>
                      <a:cubicBezTo>
                        <a:pt x="1623" y="2545"/>
                        <a:pt x="1659" y="2541"/>
                        <a:pt x="1694" y="2533"/>
                      </a:cubicBezTo>
                      <a:lnTo>
                        <a:pt x="3389" y="2172"/>
                      </a:lnTo>
                      <a:cubicBezTo>
                        <a:pt x="3606" y="2127"/>
                        <a:pt x="3768" y="1941"/>
                        <a:pt x="3785" y="1721"/>
                      </a:cubicBezTo>
                      <a:lnTo>
                        <a:pt x="3868" y="555"/>
                      </a:lnTo>
                      <a:cubicBezTo>
                        <a:pt x="3885" y="296"/>
                        <a:pt x="3702" y="66"/>
                        <a:pt x="3448" y="25"/>
                      </a:cubicBezTo>
                      <a:cubicBezTo>
                        <a:pt x="3345" y="8"/>
                        <a:pt x="3240" y="0"/>
                        <a:pt x="3136" y="0"/>
                      </a:cubicBezTo>
                      <a:close/>
                    </a:path>
                  </a:pathLst>
                </a:custGeom>
                <a:solidFill>
                  <a:srgbClr val="F0F1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1"/>
                <p:cNvSpPr/>
                <p:nvPr/>
              </p:nvSpPr>
              <p:spPr>
                <a:xfrm>
                  <a:off x="6071475" y="1215600"/>
                  <a:ext cx="26500" cy="26425"/>
                </a:xfrm>
                <a:custGeom>
                  <a:avLst/>
                  <a:gdLst/>
                  <a:ahLst/>
                  <a:cxnLst/>
                  <a:rect l="l" t="t" r="r" b="b"/>
                  <a:pathLst>
                    <a:path w="1060" h="1057" extrusionOk="0">
                      <a:moveTo>
                        <a:pt x="530" y="0"/>
                      </a:moveTo>
                      <a:cubicBezTo>
                        <a:pt x="237" y="0"/>
                        <a:pt x="0" y="238"/>
                        <a:pt x="0" y="530"/>
                      </a:cubicBezTo>
                      <a:cubicBezTo>
                        <a:pt x="0" y="819"/>
                        <a:pt x="237" y="1056"/>
                        <a:pt x="530" y="1056"/>
                      </a:cubicBezTo>
                      <a:cubicBezTo>
                        <a:pt x="823" y="1056"/>
                        <a:pt x="1060" y="819"/>
                        <a:pt x="1060" y="530"/>
                      </a:cubicBezTo>
                      <a:cubicBezTo>
                        <a:pt x="1060" y="238"/>
                        <a:pt x="823" y="0"/>
                        <a:pt x="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1"/>
                <p:cNvSpPr/>
                <p:nvPr/>
              </p:nvSpPr>
              <p:spPr>
                <a:xfrm>
                  <a:off x="6097100" y="1200800"/>
                  <a:ext cx="31075" cy="31075"/>
                </a:xfrm>
                <a:custGeom>
                  <a:avLst/>
                  <a:gdLst/>
                  <a:ahLst/>
                  <a:cxnLst/>
                  <a:rect l="l" t="t" r="r" b="b"/>
                  <a:pathLst>
                    <a:path w="1243" h="1243" extrusionOk="0">
                      <a:moveTo>
                        <a:pt x="623" y="1"/>
                      </a:moveTo>
                      <a:cubicBezTo>
                        <a:pt x="279" y="1"/>
                        <a:pt x="1" y="276"/>
                        <a:pt x="1" y="620"/>
                      </a:cubicBezTo>
                      <a:cubicBezTo>
                        <a:pt x="1" y="964"/>
                        <a:pt x="279" y="1243"/>
                        <a:pt x="623" y="1243"/>
                      </a:cubicBezTo>
                      <a:cubicBezTo>
                        <a:pt x="963" y="1243"/>
                        <a:pt x="1243" y="964"/>
                        <a:pt x="1243" y="620"/>
                      </a:cubicBezTo>
                      <a:cubicBezTo>
                        <a:pt x="1243" y="276"/>
                        <a:pt x="963" y="1"/>
                        <a:pt x="6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240" name="Google Shape;1240;p61"/>
          <p:cNvPicPr preferRelativeResize="0"/>
          <p:nvPr/>
        </p:nvPicPr>
        <p:blipFill rotWithShape="1">
          <a:blip r:embed="rId3">
            <a:alphaModFix/>
          </a:blip>
          <a:srcRect l="69615" b="40733"/>
          <a:stretch/>
        </p:blipFill>
        <p:spPr>
          <a:xfrm>
            <a:off x="2079500" y="201124"/>
            <a:ext cx="2240226" cy="2224865"/>
          </a:xfrm>
          <a:prstGeom prst="rect">
            <a:avLst/>
          </a:prstGeom>
          <a:noFill/>
          <a:ln>
            <a:noFill/>
          </a:ln>
        </p:spPr>
      </p:pic>
      <p:pic>
        <p:nvPicPr>
          <p:cNvPr id="1241" name="Google Shape;1241;p61"/>
          <p:cNvPicPr preferRelativeResize="0"/>
          <p:nvPr/>
        </p:nvPicPr>
        <p:blipFill rotWithShape="1">
          <a:blip r:embed="rId3">
            <a:alphaModFix/>
          </a:blip>
          <a:srcRect t="44927" r="24800"/>
          <a:stretch/>
        </p:blipFill>
        <p:spPr>
          <a:xfrm>
            <a:off x="1270900" y="2362700"/>
            <a:ext cx="3400425" cy="1267975"/>
          </a:xfrm>
          <a:prstGeom prst="rect">
            <a:avLst/>
          </a:prstGeom>
          <a:noFill/>
          <a:ln>
            <a:noFill/>
          </a:ln>
        </p:spPr>
      </p:pic>
      <p:sp>
        <p:nvSpPr>
          <p:cNvPr id="1242" name="Google Shape;1242;p61"/>
          <p:cNvSpPr/>
          <p:nvPr/>
        </p:nvSpPr>
        <p:spPr>
          <a:xfrm>
            <a:off x="4359925" y="2200050"/>
            <a:ext cx="512400" cy="391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1813" name="Google Shape;1813;p70"/>
          <p:cNvSpPr txBox="1">
            <a:spLocks noGrp="1"/>
          </p:cNvSpPr>
          <p:nvPr>
            <p:ph type="title" idx="6"/>
          </p:nvPr>
        </p:nvSpPr>
        <p:spPr>
          <a:xfrm>
            <a:off x="713232" y="389211"/>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Key Stakeholders</a:t>
            </a:r>
            <a:endParaRPr/>
          </a:p>
        </p:txBody>
      </p:sp>
      <p:sp>
        <p:nvSpPr>
          <p:cNvPr id="1814" name="Google Shape;1814;p70"/>
          <p:cNvSpPr/>
          <p:nvPr/>
        </p:nvSpPr>
        <p:spPr>
          <a:xfrm>
            <a:off x="1097412" y="1939193"/>
            <a:ext cx="1563000" cy="1335600"/>
          </a:xfrm>
          <a:prstGeom prst="wedgeRectCallout">
            <a:avLst>
              <a:gd name="adj1" fmla="val -20833"/>
              <a:gd name="adj2" fmla="val 62500"/>
            </a:avLst>
          </a:prstGeom>
          <a:solidFill>
            <a:srgbClr val="E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0"/>
          <p:cNvSpPr txBox="1">
            <a:spLocks noGrp="1"/>
          </p:cNvSpPr>
          <p:nvPr>
            <p:ph type="subTitle" idx="2"/>
          </p:nvPr>
        </p:nvSpPr>
        <p:spPr>
          <a:xfrm>
            <a:off x="1204640" y="2486217"/>
            <a:ext cx="1366200" cy="66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Local Governments</a:t>
            </a:r>
            <a:endParaRPr/>
          </a:p>
        </p:txBody>
      </p:sp>
      <p:sp>
        <p:nvSpPr>
          <p:cNvPr id="1816" name="Google Shape;1816;p70"/>
          <p:cNvSpPr/>
          <p:nvPr/>
        </p:nvSpPr>
        <p:spPr>
          <a:xfrm>
            <a:off x="7517263" y="2161024"/>
            <a:ext cx="1563000" cy="13356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70"/>
          <p:cNvSpPr txBox="1">
            <a:spLocks noGrp="1"/>
          </p:cNvSpPr>
          <p:nvPr>
            <p:ph type="subTitle" idx="3"/>
          </p:nvPr>
        </p:nvSpPr>
        <p:spPr>
          <a:xfrm>
            <a:off x="7615763" y="2886302"/>
            <a:ext cx="1366200" cy="50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Schools </a:t>
            </a:r>
            <a:endParaRPr sz="1600"/>
          </a:p>
          <a:p>
            <a:pPr marL="0" lvl="0" indent="0" algn="ctr" rtl="0">
              <a:spcBef>
                <a:spcPts val="0"/>
              </a:spcBef>
              <a:spcAft>
                <a:spcPts val="0"/>
              </a:spcAft>
              <a:buNone/>
            </a:pPr>
            <a:endParaRPr/>
          </a:p>
        </p:txBody>
      </p:sp>
      <p:sp>
        <p:nvSpPr>
          <p:cNvPr id="1818" name="Google Shape;1818;p70"/>
          <p:cNvSpPr/>
          <p:nvPr/>
        </p:nvSpPr>
        <p:spPr>
          <a:xfrm>
            <a:off x="3233061" y="2734104"/>
            <a:ext cx="1563000" cy="13356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70"/>
          <p:cNvSpPr txBox="1">
            <a:spLocks noGrp="1"/>
          </p:cNvSpPr>
          <p:nvPr>
            <p:ph type="subTitle" idx="1"/>
          </p:nvPr>
        </p:nvSpPr>
        <p:spPr>
          <a:xfrm>
            <a:off x="3203188" y="3310925"/>
            <a:ext cx="1532100" cy="66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Local Businesses &amp; Community </a:t>
            </a:r>
            <a:endParaRPr/>
          </a:p>
          <a:p>
            <a:pPr marL="0" lvl="0" indent="0" algn="ctr" rtl="0">
              <a:spcBef>
                <a:spcPts val="0"/>
              </a:spcBef>
              <a:spcAft>
                <a:spcPts val="0"/>
              </a:spcAft>
              <a:buNone/>
            </a:pPr>
            <a:endParaRPr/>
          </a:p>
        </p:txBody>
      </p:sp>
      <p:grpSp>
        <p:nvGrpSpPr>
          <p:cNvPr id="1820" name="Google Shape;1820;p70"/>
          <p:cNvGrpSpPr/>
          <p:nvPr/>
        </p:nvGrpSpPr>
        <p:grpSpPr>
          <a:xfrm rot="-5400000">
            <a:off x="1905004" y="2025898"/>
            <a:ext cx="280853" cy="520634"/>
            <a:chOff x="4572011" y="858924"/>
            <a:chExt cx="1576938" cy="2835695"/>
          </a:xfrm>
        </p:grpSpPr>
        <p:sp>
          <p:nvSpPr>
            <p:cNvPr id="1821" name="Google Shape;1821;p70"/>
            <p:cNvSpPr/>
            <p:nvPr/>
          </p:nvSpPr>
          <p:spPr>
            <a:xfrm>
              <a:off x="5056099" y="1966682"/>
              <a:ext cx="608442" cy="1727938"/>
            </a:xfrm>
            <a:custGeom>
              <a:avLst/>
              <a:gdLst/>
              <a:ahLst/>
              <a:cxnLst/>
              <a:rect l="l" t="t" r="r" b="b"/>
              <a:pathLst>
                <a:path w="1918" h="5447" extrusionOk="0">
                  <a:moveTo>
                    <a:pt x="1" y="1"/>
                  </a:moveTo>
                  <a:lnTo>
                    <a:pt x="1" y="1914"/>
                  </a:lnTo>
                  <a:lnTo>
                    <a:pt x="644" y="2402"/>
                  </a:lnTo>
                  <a:lnTo>
                    <a:pt x="1" y="2890"/>
                  </a:lnTo>
                  <a:lnTo>
                    <a:pt x="644" y="3379"/>
                  </a:lnTo>
                  <a:lnTo>
                    <a:pt x="1" y="3867"/>
                  </a:lnTo>
                  <a:lnTo>
                    <a:pt x="644" y="4354"/>
                  </a:lnTo>
                  <a:lnTo>
                    <a:pt x="1" y="4838"/>
                  </a:lnTo>
                  <a:lnTo>
                    <a:pt x="1" y="4843"/>
                  </a:lnTo>
                  <a:lnTo>
                    <a:pt x="959" y="5446"/>
                  </a:lnTo>
                  <a:lnTo>
                    <a:pt x="1918" y="4843"/>
                  </a:lnTo>
                  <a:lnTo>
                    <a:pt x="19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22" name="Google Shape;1822;p70"/>
            <p:cNvSpPr/>
            <p:nvPr/>
          </p:nvSpPr>
          <p:spPr>
            <a:xfrm>
              <a:off x="4572011" y="858924"/>
              <a:ext cx="1576938" cy="1278427"/>
            </a:xfrm>
            <a:custGeom>
              <a:avLst/>
              <a:gdLst/>
              <a:ahLst/>
              <a:cxnLst/>
              <a:rect l="l" t="t" r="r" b="b"/>
              <a:pathLst>
                <a:path w="4971" h="4030" extrusionOk="0">
                  <a:moveTo>
                    <a:pt x="2485" y="723"/>
                  </a:moveTo>
                  <a:cubicBezTo>
                    <a:pt x="2733" y="723"/>
                    <a:pt x="2938" y="923"/>
                    <a:pt x="2938" y="1176"/>
                  </a:cubicBezTo>
                  <a:cubicBezTo>
                    <a:pt x="2938" y="1424"/>
                    <a:pt x="2733" y="1629"/>
                    <a:pt x="2485" y="1629"/>
                  </a:cubicBezTo>
                  <a:cubicBezTo>
                    <a:pt x="2233" y="1629"/>
                    <a:pt x="2033" y="1424"/>
                    <a:pt x="2033" y="1176"/>
                  </a:cubicBezTo>
                  <a:cubicBezTo>
                    <a:pt x="2033" y="923"/>
                    <a:pt x="2233" y="723"/>
                    <a:pt x="2485" y="723"/>
                  </a:cubicBezTo>
                  <a:close/>
                  <a:moveTo>
                    <a:pt x="1008" y="0"/>
                  </a:moveTo>
                  <a:cubicBezTo>
                    <a:pt x="449" y="0"/>
                    <a:pt x="0" y="453"/>
                    <a:pt x="0" y="1007"/>
                  </a:cubicBezTo>
                  <a:lnTo>
                    <a:pt x="0" y="3022"/>
                  </a:lnTo>
                  <a:cubicBezTo>
                    <a:pt x="0" y="3581"/>
                    <a:pt x="449" y="4030"/>
                    <a:pt x="1008" y="4030"/>
                  </a:cubicBezTo>
                  <a:lnTo>
                    <a:pt x="3964" y="4030"/>
                  </a:lnTo>
                  <a:cubicBezTo>
                    <a:pt x="4518" y="4030"/>
                    <a:pt x="4970" y="3581"/>
                    <a:pt x="4970" y="3022"/>
                  </a:cubicBezTo>
                  <a:lnTo>
                    <a:pt x="4970" y="1007"/>
                  </a:lnTo>
                  <a:cubicBezTo>
                    <a:pt x="4970" y="453"/>
                    <a:pt x="4518" y="0"/>
                    <a:pt x="3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23" name="Google Shape;1823;p70"/>
            <p:cNvSpPr/>
            <p:nvPr/>
          </p:nvSpPr>
          <p:spPr>
            <a:xfrm>
              <a:off x="5360320" y="2137033"/>
              <a:ext cx="304221" cy="1557587"/>
            </a:xfrm>
            <a:custGeom>
              <a:avLst/>
              <a:gdLst/>
              <a:ahLst/>
              <a:cxnLst/>
              <a:rect l="l" t="t" r="r" b="b"/>
              <a:pathLst>
                <a:path w="959" h="4910" extrusionOk="0">
                  <a:moveTo>
                    <a:pt x="0" y="1"/>
                  </a:moveTo>
                  <a:lnTo>
                    <a:pt x="0" y="4909"/>
                  </a:lnTo>
                  <a:lnTo>
                    <a:pt x="959" y="4306"/>
                  </a:lnTo>
                  <a:lnTo>
                    <a:pt x="9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24" name="Google Shape;1824;p70"/>
            <p:cNvSpPr/>
            <p:nvPr/>
          </p:nvSpPr>
          <p:spPr>
            <a:xfrm>
              <a:off x="5360320" y="858924"/>
              <a:ext cx="788628" cy="1278427"/>
            </a:xfrm>
            <a:custGeom>
              <a:avLst/>
              <a:gdLst/>
              <a:ahLst/>
              <a:cxnLst/>
              <a:rect l="l" t="t" r="r" b="b"/>
              <a:pathLst>
                <a:path w="2486" h="4030" extrusionOk="0">
                  <a:moveTo>
                    <a:pt x="0" y="0"/>
                  </a:moveTo>
                  <a:lnTo>
                    <a:pt x="0" y="723"/>
                  </a:lnTo>
                  <a:cubicBezTo>
                    <a:pt x="248" y="723"/>
                    <a:pt x="453" y="923"/>
                    <a:pt x="453" y="1176"/>
                  </a:cubicBezTo>
                  <a:cubicBezTo>
                    <a:pt x="453" y="1424"/>
                    <a:pt x="248" y="1629"/>
                    <a:pt x="0" y="1629"/>
                  </a:cubicBezTo>
                  <a:lnTo>
                    <a:pt x="0" y="4030"/>
                  </a:lnTo>
                  <a:lnTo>
                    <a:pt x="1479" y="4030"/>
                  </a:lnTo>
                  <a:cubicBezTo>
                    <a:pt x="2033" y="4030"/>
                    <a:pt x="2485" y="3581"/>
                    <a:pt x="2485" y="3022"/>
                  </a:cubicBezTo>
                  <a:lnTo>
                    <a:pt x="2485" y="1007"/>
                  </a:lnTo>
                  <a:cubicBezTo>
                    <a:pt x="2485" y="453"/>
                    <a:pt x="2033" y="0"/>
                    <a:pt x="1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825" name="Google Shape;1825;p70"/>
          <p:cNvGrpSpPr/>
          <p:nvPr/>
        </p:nvGrpSpPr>
        <p:grpSpPr>
          <a:xfrm rot="-5400000">
            <a:off x="4136058" y="2821116"/>
            <a:ext cx="280853" cy="520634"/>
            <a:chOff x="4572011" y="858924"/>
            <a:chExt cx="1576938" cy="2835695"/>
          </a:xfrm>
        </p:grpSpPr>
        <p:sp>
          <p:nvSpPr>
            <p:cNvPr id="1826" name="Google Shape;1826;p70"/>
            <p:cNvSpPr/>
            <p:nvPr/>
          </p:nvSpPr>
          <p:spPr>
            <a:xfrm>
              <a:off x="5056099" y="1966682"/>
              <a:ext cx="608442" cy="1727938"/>
            </a:xfrm>
            <a:custGeom>
              <a:avLst/>
              <a:gdLst/>
              <a:ahLst/>
              <a:cxnLst/>
              <a:rect l="l" t="t" r="r" b="b"/>
              <a:pathLst>
                <a:path w="1918" h="5447" extrusionOk="0">
                  <a:moveTo>
                    <a:pt x="1" y="1"/>
                  </a:moveTo>
                  <a:lnTo>
                    <a:pt x="1" y="1914"/>
                  </a:lnTo>
                  <a:lnTo>
                    <a:pt x="644" y="2402"/>
                  </a:lnTo>
                  <a:lnTo>
                    <a:pt x="1" y="2890"/>
                  </a:lnTo>
                  <a:lnTo>
                    <a:pt x="644" y="3379"/>
                  </a:lnTo>
                  <a:lnTo>
                    <a:pt x="1" y="3867"/>
                  </a:lnTo>
                  <a:lnTo>
                    <a:pt x="644" y="4354"/>
                  </a:lnTo>
                  <a:lnTo>
                    <a:pt x="1" y="4838"/>
                  </a:lnTo>
                  <a:lnTo>
                    <a:pt x="1" y="4843"/>
                  </a:lnTo>
                  <a:lnTo>
                    <a:pt x="959" y="5446"/>
                  </a:lnTo>
                  <a:lnTo>
                    <a:pt x="1918" y="4843"/>
                  </a:lnTo>
                  <a:lnTo>
                    <a:pt x="19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27" name="Google Shape;1827;p70"/>
            <p:cNvSpPr/>
            <p:nvPr/>
          </p:nvSpPr>
          <p:spPr>
            <a:xfrm>
              <a:off x="4572011" y="858924"/>
              <a:ext cx="1576938" cy="1278427"/>
            </a:xfrm>
            <a:custGeom>
              <a:avLst/>
              <a:gdLst/>
              <a:ahLst/>
              <a:cxnLst/>
              <a:rect l="l" t="t" r="r" b="b"/>
              <a:pathLst>
                <a:path w="4971" h="4030" extrusionOk="0">
                  <a:moveTo>
                    <a:pt x="2485" y="723"/>
                  </a:moveTo>
                  <a:cubicBezTo>
                    <a:pt x="2733" y="723"/>
                    <a:pt x="2938" y="923"/>
                    <a:pt x="2938" y="1176"/>
                  </a:cubicBezTo>
                  <a:cubicBezTo>
                    <a:pt x="2938" y="1424"/>
                    <a:pt x="2733" y="1629"/>
                    <a:pt x="2485" y="1629"/>
                  </a:cubicBezTo>
                  <a:cubicBezTo>
                    <a:pt x="2233" y="1629"/>
                    <a:pt x="2033" y="1424"/>
                    <a:pt x="2033" y="1176"/>
                  </a:cubicBezTo>
                  <a:cubicBezTo>
                    <a:pt x="2033" y="923"/>
                    <a:pt x="2233" y="723"/>
                    <a:pt x="2485" y="723"/>
                  </a:cubicBezTo>
                  <a:close/>
                  <a:moveTo>
                    <a:pt x="1008" y="0"/>
                  </a:moveTo>
                  <a:cubicBezTo>
                    <a:pt x="449" y="0"/>
                    <a:pt x="0" y="453"/>
                    <a:pt x="0" y="1007"/>
                  </a:cubicBezTo>
                  <a:lnTo>
                    <a:pt x="0" y="3022"/>
                  </a:lnTo>
                  <a:cubicBezTo>
                    <a:pt x="0" y="3581"/>
                    <a:pt x="449" y="4030"/>
                    <a:pt x="1008" y="4030"/>
                  </a:cubicBezTo>
                  <a:lnTo>
                    <a:pt x="3964" y="4030"/>
                  </a:lnTo>
                  <a:cubicBezTo>
                    <a:pt x="4518" y="4030"/>
                    <a:pt x="4970" y="3581"/>
                    <a:pt x="4970" y="3022"/>
                  </a:cubicBezTo>
                  <a:lnTo>
                    <a:pt x="4970" y="1007"/>
                  </a:lnTo>
                  <a:cubicBezTo>
                    <a:pt x="4970" y="453"/>
                    <a:pt x="4518" y="0"/>
                    <a:pt x="3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28" name="Google Shape;1828;p70"/>
            <p:cNvSpPr/>
            <p:nvPr/>
          </p:nvSpPr>
          <p:spPr>
            <a:xfrm>
              <a:off x="5360320" y="2137033"/>
              <a:ext cx="304221" cy="1557587"/>
            </a:xfrm>
            <a:custGeom>
              <a:avLst/>
              <a:gdLst/>
              <a:ahLst/>
              <a:cxnLst/>
              <a:rect l="l" t="t" r="r" b="b"/>
              <a:pathLst>
                <a:path w="959" h="4910" extrusionOk="0">
                  <a:moveTo>
                    <a:pt x="0" y="1"/>
                  </a:moveTo>
                  <a:lnTo>
                    <a:pt x="0" y="4909"/>
                  </a:lnTo>
                  <a:lnTo>
                    <a:pt x="959" y="4306"/>
                  </a:lnTo>
                  <a:lnTo>
                    <a:pt x="9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29" name="Google Shape;1829;p70"/>
            <p:cNvSpPr/>
            <p:nvPr/>
          </p:nvSpPr>
          <p:spPr>
            <a:xfrm>
              <a:off x="5360320" y="858924"/>
              <a:ext cx="788628" cy="1278427"/>
            </a:xfrm>
            <a:custGeom>
              <a:avLst/>
              <a:gdLst/>
              <a:ahLst/>
              <a:cxnLst/>
              <a:rect l="l" t="t" r="r" b="b"/>
              <a:pathLst>
                <a:path w="2486" h="4030" extrusionOk="0">
                  <a:moveTo>
                    <a:pt x="0" y="0"/>
                  </a:moveTo>
                  <a:lnTo>
                    <a:pt x="0" y="723"/>
                  </a:lnTo>
                  <a:cubicBezTo>
                    <a:pt x="248" y="723"/>
                    <a:pt x="453" y="923"/>
                    <a:pt x="453" y="1176"/>
                  </a:cubicBezTo>
                  <a:cubicBezTo>
                    <a:pt x="453" y="1424"/>
                    <a:pt x="248" y="1629"/>
                    <a:pt x="0" y="1629"/>
                  </a:cubicBezTo>
                  <a:lnTo>
                    <a:pt x="0" y="4030"/>
                  </a:lnTo>
                  <a:lnTo>
                    <a:pt x="1479" y="4030"/>
                  </a:lnTo>
                  <a:cubicBezTo>
                    <a:pt x="2033" y="4030"/>
                    <a:pt x="2485" y="3581"/>
                    <a:pt x="2485" y="3022"/>
                  </a:cubicBezTo>
                  <a:lnTo>
                    <a:pt x="2485" y="1007"/>
                  </a:lnTo>
                  <a:cubicBezTo>
                    <a:pt x="2485" y="453"/>
                    <a:pt x="2033" y="0"/>
                    <a:pt x="1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830" name="Google Shape;1830;p70"/>
          <p:cNvSpPr txBox="1">
            <a:spLocks noGrp="1"/>
          </p:cNvSpPr>
          <p:nvPr>
            <p:ph type="title"/>
          </p:nvPr>
        </p:nvSpPr>
        <p:spPr>
          <a:xfrm>
            <a:off x="1187158" y="2120322"/>
            <a:ext cx="546300" cy="33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1º</a:t>
            </a:r>
            <a:endParaRPr/>
          </a:p>
        </p:txBody>
      </p:sp>
      <p:sp>
        <p:nvSpPr>
          <p:cNvPr id="1831" name="Google Shape;1831;p70"/>
          <p:cNvSpPr txBox="1">
            <a:spLocks noGrp="1"/>
          </p:cNvSpPr>
          <p:nvPr>
            <p:ph type="title" idx="4"/>
          </p:nvPr>
        </p:nvSpPr>
        <p:spPr>
          <a:xfrm>
            <a:off x="3465213" y="2915540"/>
            <a:ext cx="546300" cy="33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2º</a:t>
            </a:r>
            <a:endParaRPr/>
          </a:p>
        </p:txBody>
      </p:sp>
      <p:sp>
        <p:nvSpPr>
          <p:cNvPr id="1832" name="Google Shape;1832;p70"/>
          <p:cNvSpPr txBox="1">
            <a:spLocks noGrp="1"/>
          </p:cNvSpPr>
          <p:nvPr>
            <p:ph type="title" idx="5"/>
          </p:nvPr>
        </p:nvSpPr>
        <p:spPr>
          <a:xfrm>
            <a:off x="7750923" y="2366338"/>
            <a:ext cx="546300" cy="33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4º</a:t>
            </a:r>
            <a:endParaRPr/>
          </a:p>
        </p:txBody>
      </p:sp>
      <p:grpSp>
        <p:nvGrpSpPr>
          <p:cNvPr id="1833" name="Google Shape;1833;p70"/>
          <p:cNvGrpSpPr/>
          <p:nvPr/>
        </p:nvGrpSpPr>
        <p:grpSpPr>
          <a:xfrm rot="-5400000">
            <a:off x="8493433" y="2174241"/>
            <a:ext cx="280853" cy="520634"/>
            <a:chOff x="4572011" y="858924"/>
            <a:chExt cx="1576938" cy="2835695"/>
          </a:xfrm>
        </p:grpSpPr>
        <p:sp>
          <p:nvSpPr>
            <p:cNvPr id="1834" name="Google Shape;1834;p70"/>
            <p:cNvSpPr/>
            <p:nvPr/>
          </p:nvSpPr>
          <p:spPr>
            <a:xfrm>
              <a:off x="5056099" y="1966682"/>
              <a:ext cx="608442" cy="1727938"/>
            </a:xfrm>
            <a:custGeom>
              <a:avLst/>
              <a:gdLst/>
              <a:ahLst/>
              <a:cxnLst/>
              <a:rect l="l" t="t" r="r" b="b"/>
              <a:pathLst>
                <a:path w="1918" h="5447" extrusionOk="0">
                  <a:moveTo>
                    <a:pt x="1" y="1"/>
                  </a:moveTo>
                  <a:lnTo>
                    <a:pt x="1" y="1914"/>
                  </a:lnTo>
                  <a:lnTo>
                    <a:pt x="644" y="2402"/>
                  </a:lnTo>
                  <a:lnTo>
                    <a:pt x="1" y="2890"/>
                  </a:lnTo>
                  <a:lnTo>
                    <a:pt x="644" y="3379"/>
                  </a:lnTo>
                  <a:lnTo>
                    <a:pt x="1" y="3867"/>
                  </a:lnTo>
                  <a:lnTo>
                    <a:pt x="644" y="4354"/>
                  </a:lnTo>
                  <a:lnTo>
                    <a:pt x="1" y="4838"/>
                  </a:lnTo>
                  <a:lnTo>
                    <a:pt x="1" y="4843"/>
                  </a:lnTo>
                  <a:lnTo>
                    <a:pt x="959" y="5446"/>
                  </a:lnTo>
                  <a:lnTo>
                    <a:pt x="1918" y="4843"/>
                  </a:lnTo>
                  <a:lnTo>
                    <a:pt x="19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35" name="Google Shape;1835;p70"/>
            <p:cNvSpPr/>
            <p:nvPr/>
          </p:nvSpPr>
          <p:spPr>
            <a:xfrm>
              <a:off x="4572011" y="858924"/>
              <a:ext cx="1576938" cy="1278427"/>
            </a:xfrm>
            <a:custGeom>
              <a:avLst/>
              <a:gdLst/>
              <a:ahLst/>
              <a:cxnLst/>
              <a:rect l="l" t="t" r="r" b="b"/>
              <a:pathLst>
                <a:path w="4971" h="4030" extrusionOk="0">
                  <a:moveTo>
                    <a:pt x="2485" y="723"/>
                  </a:moveTo>
                  <a:cubicBezTo>
                    <a:pt x="2733" y="723"/>
                    <a:pt x="2938" y="923"/>
                    <a:pt x="2938" y="1176"/>
                  </a:cubicBezTo>
                  <a:cubicBezTo>
                    <a:pt x="2938" y="1424"/>
                    <a:pt x="2733" y="1629"/>
                    <a:pt x="2485" y="1629"/>
                  </a:cubicBezTo>
                  <a:cubicBezTo>
                    <a:pt x="2233" y="1629"/>
                    <a:pt x="2033" y="1424"/>
                    <a:pt x="2033" y="1176"/>
                  </a:cubicBezTo>
                  <a:cubicBezTo>
                    <a:pt x="2033" y="923"/>
                    <a:pt x="2233" y="723"/>
                    <a:pt x="2485" y="723"/>
                  </a:cubicBezTo>
                  <a:close/>
                  <a:moveTo>
                    <a:pt x="1008" y="0"/>
                  </a:moveTo>
                  <a:cubicBezTo>
                    <a:pt x="449" y="0"/>
                    <a:pt x="0" y="453"/>
                    <a:pt x="0" y="1007"/>
                  </a:cubicBezTo>
                  <a:lnTo>
                    <a:pt x="0" y="3022"/>
                  </a:lnTo>
                  <a:cubicBezTo>
                    <a:pt x="0" y="3581"/>
                    <a:pt x="449" y="4030"/>
                    <a:pt x="1008" y="4030"/>
                  </a:cubicBezTo>
                  <a:lnTo>
                    <a:pt x="3964" y="4030"/>
                  </a:lnTo>
                  <a:cubicBezTo>
                    <a:pt x="4518" y="4030"/>
                    <a:pt x="4970" y="3581"/>
                    <a:pt x="4970" y="3022"/>
                  </a:cubicBezTo>
                  <a:lnTo>
                    <a:pt x="4970" y="1007"/>
                  </a:lnTo>
                  <a:cubicBezTo>
                    <a:pt x="4970" y="453"/>
                    <a:pt x="4518" y="0"/>
                    <a:pt x="3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36" name="Google Shape;1836;p70"/>
            <p:cNvSpPr/>
            <p:nvPr/>
          </p:nvSpPr>
          <p:spPr>
            <a:xfrm>
              <a:off x="5360320" y="2137033"/>
              <a:ext cx="304221" cy="1557587"/>
            </a:xfrm>
            <a:custGeom>
              <a:avLst/>
              <a:gdLst/>
              <a:ahLst/>
              <a:cxnLst/>
              <a:rect l="l" t="t" r="r" b="b"/>
              <a:pathLst>
                <a:path w="959" h="4910" extrusionOk="0">
                  <a:moveTo>
                    <a:pt x="0" y="1"/>
                  </a:moveTo>
                  <a:lnTo>
                    <a:pt x="0" y="4909"/>
                  </a:lnTo>
                  <a:lnTo>
                    <a:pt x="959" y="4306"/>
                  </a:lnTo>
                  <a:lnTo>
                    <a:pt x="9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37" name="Google Shape;1837;p70"/>
            <p:cNvSpPr/>
            <p:nvPr/>
          </p:nvSpPr>
          <p:spPr>
            <a:xfrm>
              <a:off x="5360320" y="858924"/>
              <a:ext cx="788628" cy="1278427"/>
            </a:xfrm>
            <a:custGeom>
              <a:avLst/>
              <a:gdLst/>
              <a:ahLst/>
              <a:cxnLst/>
              <a:rect l="l" t="t" r="r" b="b"/>
              <a:pathLst>
                <a:path w="2486" h="4030" extrusionOk="0">
                  <a:moveTo>
                    <a:pt x="0" y="0"/>
                  </a:moveTo>
                  <a:lnTo>
                    <a:pt x="0" y="723"/>
                  </a:lnTo>
                  <a:cubicBezTo>
                    <a:pt x="248" y="723"/>
                    <a:pt x="453" y="923"/>
                    <a:pt x="453" y="1176"/>
                  </a:cubicBezTo>
                  <a:cubicBezTo>
                    <a:pt x="453" y="1424"/>
                    <a:pt x="248" y="1629"/>
                    <a:pt x="0" y="1629"/>
                  </a:cubicBezTo>
                  <a:lnTo>
                    <a:pt x="0" y="4030"/>
                  </a:lnTo>
                  <a:lnTo>
                    <a:pt x="1479" y="4030"/>
                  </a:lnTo>
                  <a:cubicBezTo>
                    <a:pt x="2033" y="4030"/>
                    <a:pt x="2485" y="3581"/>
                    <a:pt x="2485" y="3022"/>
                  </a:cubicBezTo>
                  <a:lnTo>
                    <a:pt x="2485" y="1007"/>
                  </a:lnTo>
                  <a:cubicBezTo>
                    <a:pt x="2485" y="453"/>
                    <a:pt x="2033" y="0"/>
                    <a:pt x="1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838" name="Google Shape;1838;p70"/>
          <p:cNvSpPr/>
          <p:nvPr/>
        </p:nvSpPr>
        <p:spPr>
          <a:xfrm>
            <a:off x="5628174" y="649968"/>
            <a:ext cx="1563000" cy="1335600"/>
          </a:xfrm>
          <a:prstGeom prst="wedgeRectCallout">
            <a:avLst>
              <a:gd name="adj1" fmla="val -20833"/>
              <a:gd name="adj2" fmla="val 62500"/>
            </a:avLst>
          </a:prstGeom>
          <a:solidFill>
            <a:srgbClr val="E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0"/>
          <p:cNvSpPr txBox="1">
            <a:spLocks noGrp="1"/>
          </p:cNvSpPr>
          <p:nvPr>
            <p:ph type="subTitle" idx="2"/>
          </p:nvPr>
        </p:nvSpPr>
        <p:spPr>
          <a:xfrm>
            <a:off x="5735315" y="1169367"/>
            <a:ext cx="1366200" cy="66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Utility Companies</a:t>
            </a:r>
            <a:endParaRPr sz="1600"/>
          </a:p>
        </p:txBody>
      </p:sp>
      <p:grpSp>
        <p:nvGrpSpPr>
          <p:cNvPr id="1840" name="Google Shape;1840;p70"/>
          <p:cNvGrpSpPr/>
          <p:nvPr/>
        </p:nvGrpSpPr>
        <p:grpSpPr>
          <a:xfrm rot="-5400000">
            <a:off x="6435679" y="709048"/>
            <a:ext cx="280853" cy="520634"/>
            <a:chOff x="4572011" y="858924"/>
            <a:chExt cx="1576938" cy="2835695"/>
          </a:xfrm>
        </p:grpSpPr>
        <p:sp>
          <p:nvSpPr>
            <p:cNvPr id="1841" name="Google Shape;1841;p70"/>
            <p:cNvSpPr/>
            <p:nvPr/>
          </p:nvSpPr>
          <p:spPr>
            <a:xfrm>
              <a:off x="5056099" y="1966682"/>
              <a:ext cx="608442" cy="1727938"/>
            </a:xfrm>
            <a:custGeom>
              <a:avLst/>
              <a:gdLst/>
              <a:ahLst/>
              <a:cxnLst/>
              <a:rect l="l" t="t" r="r" b="b"/>
              <a:pathLst>
                <a:path w="1918" h="5447" extrusionOk="0">
                  <a:moveTo>
                    <a:pt x="1" y="1"/>
                  </a:moveTo>
                  <a:lnTo>
                    <a:pt x="1" y="1914"/>
                  </a:lnTo>
                  <a:lnTo>
                    <a:pt x="644" y="2402"/>
                  </a:lnTo>
                  <a:lnTo>
                    <a:pt x="1" y="2890"/>
                  </a:lnTo>
                  <a:lnTo>
                    <a:pt x="644" y="3379"/>
                  </a:lnTo>
                  <a:lnTo>
                    <a:pt x="1" y="3867"/>
                  </a:lnTo>
                  <a:lnTo>
                    <a:pt x="644" y="4354"/>
                  </a:lnTo>
                  <a:lnTo>
                    <a:pt x="1" y="4838"/>
                  </a:lnTo>
                  <a:lnTo>
                    <a:pt x="1" y="4843"/>
                  </a:lnTo>
                  <a:lnTo>
                    <a:pt x="959" y="5446"/>
                  </a:lnTo>
                  <a:lnTo>
                    <a:pt x="1918" y="4843"/>
                  </a:lnTo>
                  <a:lnTo>
                    <a:pt x="19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42" name="Google Shape;1842;p70"/>
            <p:cNvSpPr/>
            <p:nvPr/>
          </p:nvSpPr>
          <p:spPr>
            <a:xfrm>
              <a:off x="4572011" y="858924"/>
              <a:ext cx="1576938" cy="1278427"/>
            </a:xfrm>
            <a:custGeom>
              <a:avLst/>
              <a:gdLst/>
              <a:ahLst/>
              <a:cxnLst/>
              <a:rect l="l" t="t" r="r" b="b"/>
              <a:pathLst>
                <a:path w="4971" h="4030" extrusionOk="0">
                  <a:moveTo>
                    <a:pt x="2485" y="723"/>
                  </a:moveTo>
                  <a:cubicBezTo>
                    <a:pt x="2733" y="723"/>
                    <a:pt x="2938" y="923"/>
                    <a:pt x="2938" y="1176"/>
                  </a:cubicBezTo>
                  <a:cubicBezTo>
                    <a:pt x="2938" y="1424"/>
                    <a:pt x="2733" y="1629"/>
                    <a:pt x="2485" y="1629"/>
                  </a:cubicBezTo>
                  <a:cubicBezTo>
                    <a:pt x="2233" y="1629"/>
                    <a:pt x="2033" y="1424"/>
                    <a:pt x="2033" y="1176"/>
                  </a:cubicBezTo>
                  <a:cubicBezTo>
                    <a:pt x="2033" y="923"/>
                    <a:pt x="2233" y="723"/>
                    <a:pt x="2485" y="723"/>
                  </a:cubicBezTo>
                  <a:close/>
                  <a:moveTo>
                    <a:pt x="1008" y="0"/>
                  </a:moveTo>
                  <a:cubicBezTo>
                    <a:pt x="449" y="0"/>
                    <a:pt x="0" y="453"/>
                    <a:pt x="0" y="1007"/>
                  </a:cubicBezTo>
                  <a:lnTo>
                    <a:pt x="0" y="3022"/>
                  </a:lnTo>
                  <a:cubicBezTo>
                    <a:pt x="0" y="3581"/>
                    <a:pt x="449" y="4030"/>
                    <a:pt x="1008" y="4030"/>
                  </a:cubicBezTo>
                  <a:lnTo>
                    <a:pt x="3964" y="4030"/>
                  </a:lnTo>
                  <a:cubicBezTo>
                    <a:pt x="4518" y="4030"/>
                    <a:pt x="4970" y="3581"/>
                    <a:pt x="4970" y="3022"/>
                  </a:cubicBezTo>
                  <a:lnTo>
                    <a:pt x="4970" y="1007"/>
                  </a:lnTo>
                  <a:cubicBezTo>
                    <a:pt x="4970" y="453"/>
                    <a:pt x="4518" y="0"/>
                    <a:pt x="3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43" name="Google Shape;1843;p70"/>
            <p:cNvSpPr/>
            <p:nvPr/>
          </p:nvSpPr>
          <p:spPr>
            <a:xfrm>
              <a:off x="5360320" y="2137033"/>
              <a:ext cx="304221" cy="1557587"/>
            </a:xfrm>
            <a:custGeom>
              <a:avLst/>
              <a:gdLst/>
              <a:ahLst/>
              <a:cxnLst/>
              <a:rect l="l" t="t" r="r" b="b"/>
              <a:pathLst>
                <a:path w="959" h="4910" extrusionOk="0">
                  <a:moveTo>
                    <a:pt x="0" y="1"/>
                  </a:moveTo>
                  <a:lnTo>
                    <a:pt x="0" y="4909"/>
                  </a:lnTo>
                  <a:lnTo>
                    <a:pt x="959" y="4306"/>
                  </a:lnTo>
                  <a:lnTo>
                    <a:pt x="9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44" name="Google Shape;1844;p70"/>
            <p:cNvSpPr/>
            <p:nvPr/>
          </p:nvSpPr>
          <p:spPr>
            <a:xfrm>
              <a:off x="5360320" y="858924"/>
              <a:ext cx="788628" cy="1278427"/>
            </a:xfrm>
            <a:custGeom>
              <a:avLst/>
              <a:gdLst/>
              <a:ahLst/>
              <a:cxnLst/>
              <a:rect l="l" t="t" r="r" b="b"/>
              <a:pathLst>
                <a:path w="2486" h="4030" extrusionOk="0">
                  <a:moveTo>
                    <a:pt x="0" y="0"/>
                  </a:moveTo>
                  <a:lnTo>
                    <a:pt x="0" y="723"/>
                  </a:lnTo>
                  <a:cubicBezTo>
                    <a:pt x="248" y="723"/>
                    <a:pt x="453" y="923"/>
                    <a:pt x="453" y="1176"/>
                  </a:cubicBezTo>
                  <a:cubicBezTo>
                    <a:pt x="453" y="1424"/>
                    <a:pt x="248" y="1629"/>
                    <a:pt x="0" y="1629"/>
                  </a:cubicBezTo>
                  <a:lnTo>
                    <a:pt x="0" y="4030"/>
                  </a:lnTo>
                  <a:lnTo>
                    <a:pt x="1479" y="4030"/>
                  </a:lnTo>
                  <a:cubicBezTo>
                    <a:pt x="2033" y="4030"/>
                    <a:pt x="2485" y="3581"/>
                    <a:pt x="2485" y="3022"/>
                  </a:cubicBezTo>
                  <a:lnTo>
                    <a:pt x="2485" y="1007"/>
                  </a:lnTo>
                  <a:cubicBezTo>
                    <a:pt x="2485" y="453"/>
                    <a:pt x="2033" y="0"/>
                    <a:pt x="1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845" name="Google Shape;1845;p70"/>
          <p:cNvSpPr txBox="1">
            <a:spLocks noGrp="1"/>
          </p:cNvSpPr>
          <p:nvPr>
            <p:ph type="title"/>
          </p:nvPr>
        </p:nvSpPr>
        <p:spPr>
          <a:xfrm>
            <a:off x="5717833" y="803472"/>
            <a:ext cx="546300" cy="33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3º</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71"/>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1º Local Governments</a:t>
            </a:r>
            <a:endParaRPr/>
          </a:p>
        </p:txBody>
      </p:sp>
      <p:grpSp>
        <p:nvGrpSpPr>
          <p:cNvPr id="1851" name="Google Shape;1851;p71"/>
          <p:cNvGrpSpPr/>
          <p:nvPr/>
        </p:nvGrpSpPr>
        <p:grpSpPr>
          <a:xfrm>
            <a:off x="1426550" y="1042643"/>
            <a:ext cx="6786150" cy="1057571"/>
            <a:chOff x="1172688" y="1266587"/>
            <a:chExt cx="6786150" cy="1457713"/>
          </a:xfrm>
        </p:grpSpPr>
        <p:grpSp>
          <p:nvGrpSpPr>
            <p:cNvPr id="1852" name="Google Shape;1852;p71"/>
            <p:cNvGrpSpPr/>
            <p:nvPr/>
          </p:nvGrpSpPr>
          <p:grpSpPr>
            <a:xfrm>
              <a:off x="6652785" y="1447186"/>
              <a:ext cx="870015" cy="800712"/>
              <a:chOff x="713227" y="2981710"/>
              <a:chExt cx="1156780" cy="1064635"/>
            </a:xfrm>
          </p:grpSpPr>
          <p:sp>
            <p:nvSpPr>
              <p:cNvPr id="1853" name="Google Shape;1853;p71"/>
              <p:cNvSpPr/>
              <p:nvPr/>
            </p:nvSpPr>
            <p:spPr>
              <a:xfrm>
                <a:off x="713227" y="3352174"/>
                <a:ext cx="694296" cy="694171"/>
              </a:xfrm>
              <a:custGeom>
                <a:avLst/>
                <a:gdLst/>
                <a:ahLst/>
                <a:cxnLst/>
                <a:rect l="l" t="t" r="r" b="b"/>
                <a:pathLst>
                  <a:path w="5523" h="5522" extrusionOk="0">
                    <a:moveTo>
                      <a:pt x="2762" y="1736"/>
                    </a:moveTo>
                    <a:cubicBezTo>
                      <a:pt x="3329" y="1736"/>
                      <a:pt x="3786" y="2198"/>
                      <a:pt x="3786" y="2762"/>
                    </a:cubicBezTo>
                    <a:cubicBezTo>
                      <a:pt x="3786" y="3330"/>
                      <a:pt x="3329" y="3787"/>
                      <a:pt x="2762" y="3787"/>
                    </a:cubicBezTo>
                    <a:cubicBezTo>
                      <a:pt x="2194" y="3787"/>
                      <a:pt x="1736" y="3330"/>
                      <a:pt x="1736" y="2762"/>
                    </a:cubicBezTo>
                    <a:cubicBezTo>
                      <a:pt x="1736" y="2198"/>
                      <a:pt x="2194" y="1736"/>
                      <a:pt x="2762" y="1736"/>
                    </a:cubicBezTo>
                    <a:close/>
                    <a:moveTo>
                      <a:pt x="2442" y="1"/>
                    </a:moveTo>
                    <a:cubicBezTo>
                      <a:pt x="2344" y="1"/>
                      <a:pt x="2264" y="72"/>
                      <a:pt x="2247" y="165"/>
                    </a:cubicBezTo>
                    <a:lnTo>
                      <a:pt x="2149" y="716"/>
                    </a:lnTo>
                    <a:cubicBezTo>
                      <a:pt x="2141" y="782"/>
                      <a:pt x="2096" y="840"/>
                      <a:pt x="2029" y="862"/>
                    </a:cubicBezTo>
                    <a:cubicBezTo>
                      <a:pt x="2002" y="875"/>
                      <a:pt x="1971" y="888"/>
                      <a:pt x="1945" y="898"/>
                    </a:cubicBezTo>
                    <a:cubicBezTo>
                      <a:pt x="1919" y="910"/>
                      <a:pt x="1893" y="916"/>
                      <a:pt x="1866" y="916"/>
                    </a:cubicBezTo>
                    <a:cubicBezTo>
                      <a:pt x="1827" y="916"/>
                      <a:pt x="1788" y="904"/>
                      <a:pt x="1754" y="880"/>
                    </a:cubicBezTo>
                    <a:lnTo>
                      <a:pt x="1293" y="556"/>
                    </a:lnTo>
                    <a:cubicBezTo>
                      <a:pt x="1258" y="533"/>
                      <a:pt x="1219" y="521"/>
                      <a:pt x="1180" y="521"/>
                    </a:cubicBezTo>
                    <a:cubicBezTo>
                      <a:pt x="1130" y="521"/>
                      <a:pt x="1081" y="540"/>
                      <a:pt x="1044" y="578"/>
                    </a:cubicBezTo>
                    <a:lnTo>
                      <a:pt x="582" y="1039"/>
                    </a:lnTo>
                    <a:cubicBezTo>
                      <a:pt x="516" y="1107"/>
                      <a:pt x="507" y="1208"/>
                      <a:pt x="560" y="1288"/>
                    </a:cubicBezTo>
                    <a:lnTo>
                      <a:pt x="884" y="1750"/>
                    </a:lnTo>
                    <a:cubicBezTo>
                      <a:pt x="924" y="1803"/>
                      <a:pt x="928" y="1873"/>
                      <a:pt x="902" y="1936"/>
                    </a:cubicBezTo>
                    <a:cubicBezTo>
                      <a:pt x="889" y="1967"/>
                      <a:pt x="875" y="1994"/>
                      <a:pt x="867" y="2025"/>
                    </a:cubicBezTo>
                    <a:cubicBezTo>
                      <a:pt x="840" y="2087"/>
                      <a:pt x="787" y="2131"/>
                      <a:pt x="720" y="2145"/>
                    </a:cubicBezTo>
                    <a:lnTo>
                      <a:pt x="160" y="2242"/>
                    </a:lnTo>
                    <a:cubicBezTo>
                      <a:pt x="68" y="2260"/>
                      <a:pt x="1" y="2340"/>
                      <a:pt x="1" y="2433"/>
                    </a:cubicBezTo>
                    <a:lnTo>
                      <a:pt x="1" y="3086"/>
                    </a:lnTo>
                    <a:cubicBezTo>
                      <a:pt x="1" y="3178"/>
                      <a:pt x="68" y="3258"/>
                      <a:pt x="160" y="3276"/>
                    </a:cubicBezTo>
                    <a:lnTo>
                      <a:pt x="715" y="3374"/>
                    </a:lnTo>
                    <a:cubicBezTo>
                      <a:pt x="783" y="3383"/>
                      <a:pt x="836" y="3432"/>
                      <a:pt x="862" y="3494"/>
                    </a:cubicBezTo>
                    <a:cubicBezTo>
                      <a:pt x="871" y="3520"/>
                      <a:pt x="884" y="3551"/>
                      <a:pt x="898" y="3578"/>
                    </a:cubicBezTo>
                    <a:cubicBezTo>
                      <a:pt x="924" y="3641"/>
                      <a:pt x="920" y="3711"/>
                      <a:pt x="879" y="3770"/>
                    </a:cubicBezTo>
                    <a:lnTo>
                      <a:pt x="556" y="4231"/>
                    </a:lnTo>
                    <a:cubicBezTo>
                      <a:pt x="502" y="4311"/>
                      <a:pt x="511" y="4417"/>
                      <a:pt x="578" y="4483"/>
                    </a:cubicBezTo>
                    <a:lnTo>
                      <a:pt x="1035" y="4941"/>
                    </a:lnTo>
                    <a:cubicBezTo>
                      <a:pt x="1073" y="4978"/>
                      <a:pt x="1123" y="4997"/>
                      <a:pt x="1173" y="4997"/>
                    </a:cubicBezTo>
                    <a:cubicBezTo>
                      <a:pt x="1212" y="4997"/>
                      <a:pt x="1251" y="4986"/>
                      <a:pt x="1283" y="4963"/>
                    </a:cubicBezTo>
                    <a:lnTo>
                      <a:pt x="1745" y="4639"/>
                    </a:lnTo>
                    <a:cubicBezTo>
                      <a:pt x="1780" y="4618"/>
                      <a:pt x="1820" y="4606"/>
                      <a:pt x="1859" y="4606"/>
                    </a:cubicBezTo>
                    <a:cubicBezTo>
                      <a:pt x="1885" y="4606"/>
                      <a:pt x="1912" y="4611"/>
                      <a:pt x="1936" y="4622"/>
                    </a:cubicBezTo>
                    <a:cubicBezTo>
                      <a:pt x="1963" y="4634"/>
                      <a:pt x="1994" y="4648"/>
                      <a:pt x="2020" y="4657"/>
                    </a:cubicBezTo>
                    <a:cubicBezTo>
                      <a:pt x="2087" y="4683"/>
                      <a:pt x="2131" y="4741"/>
                      <a:pt x="2141" y="4808"/>
                    </a:cubicBezTo>
                    <a:lnTo>
                      <a:pt x="2242" y="5362"/>
                    </a:lnTo>
                    <a:cubicBezTo>
                      <a:pt x="2256" y="5456"/>
                      <a:pt x="2336" y="5522"/>
                      <a:pt x="2434" y="5522"/>
                    </a:cubicBezTo>
                    <a:lnTo>
                      <a:pt x="3081" y="5522"/>
                    </a:lnTo>
                    <a:cubicBezTo>
                      <a:pt x="3174" y="5522"/>
                      <a:pt x="3259" y="5456"/>
                      <a:pt x="3272" y="5362"/>
                    </a:cubicBezTo>
                    <a:lnTo>
                      <a:pt x="3370" y="4808"/>
                    </a:lnTo>
                    <a:cubicBezTo>
                      <a:pt x="3383" y="4741"/>
                      <a:pt x="3427" y="4688"/>
                      <a:pt x="3489" y="4661"/>
                    </a:cubicBezTo>
                    <a:cubicBezTo>
                      <a:pt x="3520" y="4653"/>
                      <a:pt x="3547" y="4639"/>
                      <a:pt x="3579" y="4626"/>
                    </a:cubicBezTo>
                    <a:cubicBezTo>
                      <a:pt x="3605" y="4615"/>
                      <a:pt x="3632" y="4609"/>
                      <a:pt x="3660" y="4609"/>
                    </a:cubicBezTo>
                    <a:cubicBezTo>
                      <a:pt x="3698" y="4609"/>
                      <a:pt x="3736" y="4620"/>
                      <a:pt x="3769" y="4643"/>
                    </a:cubicBezTo>
                    <a:lnTo>
                      <a:pt x="4231" y="4968"/>
                    </a:lnTo>
                    <a:cubicBezTo>
                      <a:pt x="4263" y="4992"/>
                      <a:pt x="4301" y="5004"/>
                      <a:pt x="4339" y="5004"/>
                    </a:cubicBezTo>
                    <a:cubicBezTo>
                      <a:pt x="4390" y="5004"/>
                      <a:pt x="4441" y="4983"/>
                      <a:pt x="4479" y="4946"/>
                    </a:cubicBezTo>
                    <a:lnTo>
                      <a:pt x="4941" y="4489"/>
                    </a:lnTo>
                    <a:cubicBezTo>
                      <a:pt x="5007" y="4421"/>
                      <a:pt x="5017" y="4315"/>
                      <a:pt x="4963" y="4239"/>
                    </a:cubicBezTo>
                    <a:lnTo>
                      <a:pt x="4639" y="3778"/>
                    </a:lnTo>
                    <a:cubicBezTo>
                      <a:pt x="4599" y="3721"/>
                      <a:pt x="4595" y="3649"/>
                      <a:pt x="4622" y="3587"/>
                    </a:cubicBezTo>
                    <a:cubicBezTo>
                      <a:pt x="4634" y="3561"/>
                      <a:pt x="4648" y="3530"/>
                      <a:pt x="4657" y="3503"/>
                    </a:cubicBezTo>
                    <a:cubicBezTo>
                      <a:pt x="4683" y="3440"/>
                      <a:pt x="4737" y="3391"/>
                      <a:pt x="4804" y="3383"/>
                    </a:cubicBezTo>
                    <a:lnTo>
                      <a:pt x="5363" y="3285"/>
                    </a:lnTo>
                    <a:cubicBezTo>
                      <a:pt x="5451" y="3268"/>
                      <a:pt x="5523" y="3188"/>
                      <a:pt x="5523" y="3090"/>
                    </a:cubicBezTo>
                    <a:lnTo>
                      <a:pt x="5523" y="2442"/>
                    </a:lnTo>
                    <a:cubicBezTo>
                      <a:pt x="5523" y="2349"/>
                      <a:pt x="5451" y="2264"/>
                      <a:pt x="5363" y="2252"/>
                    </a:cubicBezTo>
                    <a:lnTo>
                      <a:pt x="4808" y="2154"/>
                    </a:lnTo>
                    <a:cubicBezTo>
                      <a:pt x="4741" y="2140"/>
                      <a:pt x="4683" y="2096"/>
                      <a:pt x="4661" y="2033"/>
                    </a:cubicBezTo>
                    <a:cubicBezTo>
                      <a:pt x="4648" y="2002"/>
                      <a:pt x="4639" y="1976"/>
                      <a:pt x="4626" y="1945"/>
                    </a:cubicBezTo>
                    <a:cubicBezTo>
                      <a:pt x="4599" y="1883"/>
                      <a:pt x="4603" y="1812"/>
                      <a:pt x="4644" y="1758"/>
                    </a:cubicBezTo>
                    <a:lnTo>
                      <a:pt x="4968" y="1293"/>
                    </a:lnTo>
                    <a:cubicBezTo>
                      <a:pt x="5021" y="1217"/>
                      <a:pt x="5011" y="1111"/>
                      <a:pt x="4945" y="1044"/>
                    </a:cubicBezTo>
                    <a:lnTo>
                      <a:pt x="4484" y="582"/>
                    </a:lnTo>
                    <a:cubicBezTo>
                      <a:pt x="4447" y="545"/>
                      <a:pt x="4399" y="526"/>
                      <a:pt x="4350" y="526"/>
                    </a:cubicBezTo>
                    <a:cubicBezTo>
                      <a:pt x="4311" y="526"/>
                      <a:pt x="4271" y="539"/>
                      <a:pt x="4235" y="564"/>
                    </a:cubicBezTo>
                    <a:lnTo>
                      <a:pt x="3778" y="884"/>
                    </a:lnTo>
                    <a:cubicBezTo>
                      <a:pt x="3744" y="908"/>
                      <a:pt x="3706" y="919"/>
                      <a:pt x="3668" y="919"/>
                    </a:cubicBezTo>
                    <a:cubicBezTo>
                      <a:pt x="3640" y="919"/>
                      <a:pt x="3613" y="913"/>
                      <a:pt x="3587" y="902"/>
                    </a:cubicBezTo>
                    <a:cubicBezTo>
                      <a:pt x="3556" y="888"/>
                      <a:pt x="3530" y="880"/>
                      <a:pt x="3499" y="867"/>
                    </a:cubicBezTo>
                    <a:cubicBezTo>
                      <a:pt x="3436" y="844"/>
                      <a:pt x="3392" y="787"/>
                      <a:pt x="3378" y="720"/>
                    </a:cubicBezTo>
                    <a:lnTo>
                      <a:pt x="3280" y="165"/>
                    </a:lnTo>
                    <a:cubicBezTo>
                      <a:pt x="3268" y="72"/>
                      <a:pt x="3184" y="1"/>
                      <a:pt x="3090"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1"/>
              <p:cNvSpPr/>
              <p:nvPr/>
            </p:nvSpPr>
            <p:spPr>
              <a:xfrm>
                <a:off x="1060310" y="3352174"/>
                <a:ext cx="347211" cy="694171"/>
              </a:xfrm>
              <a:custGeom>
                <a:avLst/>
                <a:gdLst/>
                <a:ahLst/>
                <a:cxnLst/>
                <a:rect l="l" t="t" r="r" b="b"/>
                <a:pathLst>
                  <a:path w="2762" h="5522" extrusionOk="0">
                    <a:moveTo>
                      <a:pt x="1" y="1"/>
                    </a:moveTo>
                    <a:lnTo>
                      <a:pt x="1" y="1736"/>
                    </a:lnTo>
                    <a:cubicBezTo>
                      <a:pt x="568" y="1736"/>
                      <a:pt x="1025" y="2198"/>
                      <a:pt x="1025" y="2762"/>
                    </a:cubicBezTo>
                    <a:cubicBezTo>
                      <a:pt x="1025" y="3330"/>
                      <a:pt x="568" y="3787"/>
                      <a:pt x="1" y="3787"/>
                    </a:cubicBezTo>
                    <a:lnTo>
                      <a:pt x="1" y="5522"/>
                    </a:lnTo>
                    <a:lnTo>
                      <a:pt x="320" y="5522"/>
                    </a:lnTo>
                    <a:cubicBezTo>
                      <a:pt x="413" y="5522"/>
                      <a:pt x="498" y="5456"/>
                      <a:pt x="511" y="5362"/>
                    </a:cubicBezTo>
                    <a:lnTo>
                      <a:pt x="609" y="4808"/>
                    </a:lnTo>
                    <a:cubicBezTo>
                      <a:pt x="622" y="4741"/>
                      <a:pt x="666" y="4688"/>
                      <a:pt x="728" y="4661"/>
                    </a:cubicBezTo>
                    <a:cubicBezTo>
                      <a:pt x="759" y="4653"/>
                      <a:pt x="786" y="4639"/>
                      <a:pt x="818" y="4626"/>
                    </a:cubicBezTo>
                    <a:cubicBezTo>
                      <a:pt x="844" y="4615"/>
                      <a:pt x="871" y="4609"/>
                      <a:pt x="899" y="4609"/>
                    </a:cubicBezTo>
                    <a:cubicBezTo>
                      <a:pt x="937" y="4609"/>
                      <a:pt x="975" y="4620"/>
                      <a:pt x="1008" y="4643"/>
                    </a:cubicBezTo>
                    <a:lnTo>
                      <a:pt x="1470" y="4968"/>
                    </a:lnTo>
                    <a:cubicBezTo>
                      <a:pt x="1502" y="4992"/>
                      <a:pt x="1540" y="5004"/>
                      <a:pt x="1578" y="5004"/>
                    </a:cubicBezTo>
                    <a:cubicBezTo>
                      <a:pt x="1629" y="5004"/>
                      <a:pt x="1680" y="4983"/>
                      <a:pt x="1718" y="4946"/>
                    </a:cubicBezTo>
                    <a:lnTo>
                      <a:pt x="2180" y="4489"/>
                    </a:lnTo>
                    <a:cubicBezTo>
                      <a:pt x="2246" y="4421"/>
                      <a:pt x="2256" y="4315"/>
                      <a:pt x="2202" y="4239"/>
                    </a:cubicBezTo>
                    <a:lnTo>
                      <a:pt x="1878" y="3778"/>
                    </a:lnTo>
                    <a:cubicBezTo>
                      <a:pt x="1838" y="3721"/>
                      <a:pt x="1834" y="3649"/>
                      <a:pt x="1861" y="3587"/>
                    </a:cubicBezTo>
                    <a:cubicBezTo>
                      <a:pt x="1873" y="3561"/>
                      <a:pt x="1883" y="3530"/>
                      <a:pt x="1896" y="3503"/>
                    </a:cubicBezTo>
                    <a:cubicBezTo>
                      <a:pt x="1922" y="3440"/>
                      <a:pt x="1976" y="3391"/>
                      <a:pt x="2043" y="3383"/>
                    </a:cubicBezTo>
                    <a:lnTo>
                      <a:pt x="2602" y="3285"/>
                    </a:lnTo>
                    <a:cubicBezTo>
                      <a:pt x="2690" y="3268"/>
                      <a:pt x="2762" y="3188"/>
                      <a:pt x="2762" y="3090"/>
                    </a:cubicBezTo>
                    <a:lnTo>
                      <a:pt x="2762" y="2442"/>
                    </a:lnTo>
                    <a:cubicBezTo>
                      <a:pt x="2762" y="2349"/>
                      <a:pt x="2690" y="2264"/>
                      <a:pt x="2602" y="2252"/>
                    </a:cubicBezTo>
                    <a:lnTo>
                      <a:pt x="2047" y="2154"/>
                    </a:lnTo>
                    <a:cubicBezTo>
                      <a:pt x="1980" y="2140"/>
                      <a:pt x="1922" y="2096"/>
                      <a:pt x="1900" y="2033"/>
                    </a:cubicBezTo>
                    <a:cubicBezTo>
                      <a:pt x="1887" y="2002"/>
                      <a:pt x="1878" y="1976"/>
                      <a:pt x="1865" y="1945"/>
                    </a:cubicBezTo>
                    <a:cubicBezTo>
                      <a:pt x="1838" y="1883"/>
                      <a:pt x="1842" y="1812"/>
                      <a:pt x="1883" y="1758"/>
                    </a:cubicBezTo>
                    <a:lnTo>
                      <a:pt x="2207" y="1293"/>
                    </a:lnTo>
                    <a:cubicBezTo>
                      <a:pt x="2260" y="1217"/>
                      <a:pt x="2250" y="1111"/>
                      <a:pt x="2184" y="1044"/>
                    </a:cubicBezTo>
                    <a:lnTo>
                      <a:pt x="1723" y="582"/>
                    </a:lnTo>
                    <a:cubicBezTo>
                      <a:pt x="1686" y="545"/>
                      <a:pt x="1638" y="526"/>
                      <a:pt x="1589" y="526"/>
                    </a:cubicBezTo>
                    <a:cubicBezTo>
                      <a:pt x="1550" y="526"/>
                      <a:pt x="1510" y="539"/>
                      <a:pt x="1474" y="564"/>
                    </a:cubicBezTo>
                    <a:lnTo>
                      <a:pt x="1017" y="884"/>
                    </a:lnTo>
                    <a:cubicBezTo>
                      <a:pt x="983" y="908"/>
                      <a:pt x="945" y="919"/>
                      <a:pt x="907" y="919"/>
                    </a:cubicBezTo>
                    <a:cubicBezTo>
                      <a:pt x="879" y="919"/>
                      <a:pt x="852" y="913"/>
                      <a:pt x="826" y="902"/>
                    </a:cubicBezTo>
                    <a:cubicBezTo>
                      <a:pt x="795" y="888"/>
                      <a:pt x="769" y="880"/>
                      <a:pt x="738" y="867"/>
                    </a:cubicBezTo>
                    <a:cubicBezTo>
                      <a:pt x="675" y="844"/>
                      <a:pt x="631" y="787"/>
                      <a:pt x="617" y="720"/>
                    </a:cubicBezTo>
                    <a:lnTo>
                      <a:pt x="519" y="165"/>
                    </a:lnTo>
                    <a:cubicBezTo>
                      <a:pt x="507" y="72"/>
                      <a:pt x="423" y="1"/>
                      <a:pt x="329"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1"/>
              <p:cNvSpPr/>
              <p:nvPr/>
            </p:nvSpPr>
            <p:spPr>
              <a:xfrm>
                <a:off x="1356482" y="3114584"/>
                <a:ext cx="513525" cy="513400"/>
              </a:xfrm>
              <a:custGeom>
                <a:avLst/>
                <a:gdLst/>
                <a:ahLst/>
                <a:cxnLst/>
                <a:rect l="l" t="t" r="r" b="b"/>
                <a:pathLst>
                  <a:path w="4085" h="4084" extrusionOk="0">
                    <a:moveTo>
                      <a:pt x="2043" y="1283"/>
                    </a:moveTo>
                    <a:cubicBezTo>
                      <a:pt x="2460" y="1283"/>
                      <a:pt x="2802" y="1625"/>
                      <a:pt x="2802" y="2042"/>
                    </a:cubicBezTo>
                    <a:cubicBezTo>
                      <a:pt x="2802" y="2464"/>
                      <a:pt x="2460" y="2801"/>
                      <a:pt x="2043" y="2801"/>
                    </a:cubicBezTo>
                    <a:cubicBezTo>
                      <a:pt x="1621" y="2801"/>
                      <a:pt x="1284" y="2464"/>
                      <a:pt x="1284" y="2042"/>
                    </a:cubicBezTo>
                    <a:cubicBezTo>
                      <a:pt x="1284" y="1625"/>
                      <a:pt x="1621" y="1283"/>
                      <a:pt x="2043" y="1283"/>
                    </a:cubicBezTo>
                    <a:close/>
                    <a:moveTo>
                      <a:pt x="1848" y="0"/>
                    </a:moveTo>
                    <a:cubicBezTo>
                      <a:pt x="1754" y="0"/>
                      <a:pt x="1670" y="71"/>
                      <a:pt x="1657" y="164"/>
                    </a:cubicBezTo>
                    <a:lnTo>
                      <a:pt x="1594" y="502"/>
                    </a:lnTo>
                    <a:cubicBezTo>
                      <a:pt x="1586" y="568"/>
                      <a:pt x="1541" y="621"/>
                      <a:pt x="1479" y="648"/>
                    </a:cubicBezTo>
                    <a:cubicBezTo>
                      <a:pt x="1471" y="648"/>
                      <a:pt x="1466" y="653"/>
                      <a:pt x="1461" y="653"/>
                    </a:cubicBezTo>
                    <a:cubicBezTo>
                      <a:pt x="1436" y="664"/>
                      <a:pt x="1409" y="670"/>
                      <a:pt x="1382" y="670"/>
                    </a:cubicBezTo>
                    <a:cubicBezTo>
                      <a:pt x="1344" y="670"/>
                      <a:pt x="1306" y="658"/>
                      <a:pt x="1275" y="635"/>
                    </a:cubicBezTo>
                    <a:lnTo>
                      <a:pt x="992" y="435"/>
                    </a:lnTo>
                    <a:cubicBezTo>
                      <a:pt x="957" y="412"/>
                      <a:pt x="918" y="400"/>
                      <a:pt x="880" y="400"/>
                    </a:cubicBezTo>
                    <a:cubicBezTo>
                      <a:pt x="830" y="400"/>
                      <a:pt x="780" y="420"/>
                      <a:pt x="742" y="457"/>
                    </a:cubicBezTo>
                    <a:lnTo>
                      <a:pt x="463" y="737"/>
                    </a:lnTo>
                    <a:cubicBezTo>
                      <a:pt x="392" y="803"/>
                      <a:pt x="383" y="910"/>
                      <a:pt x="441" y="985"/>
                    </a:cubicBezTo>
                    <a:lnTo>
                      <a:pt x="636" y="1270"/>
                    </a:lnTo>
                    <a:cubicBezTo>
                      <a:pt x="676" y="1323"/>
                      <a:pt x="681" y="1393"/>
                      <a:pt x="658" y="1456"/>
                    </a:cubicBezTo>
                    <a:cubicBezTo>
                      <a:pt x="654" y="1460"/>
                      <a:pt x="650" y="1469"/>
                      <a:pt x="650" y="1473"/>
                    </a:cubicBezTo>
                    <a:cubicBezTo>
                      <a:pt x="623" y="1536"/>
                      <a:pt x="570" y="1580"/>
                      <a:pt x="503" y="1589"/>
                    </a:cubicBezTo>
                    <a:lnTo>
                      <a:pt x="161" y="1651"/>
                    </a:lnTo>
                    <a:cubicBezTo>
                      <a:pt x="68" y="1665"/>
                      <a:pt x="1" y="1749"/>
                      <a:pt x="1" y="1842"/>
                    </a:cubicBezTo>
                    <a:lnTo>
                      <a:pt x="1" y="2237"/>
                    </a:lnTo>
                    <a:cubicBezTo>
                      <a:pt x="1" y="2331"/>
                      <a:pt x="68" y="2415"/>
                      <a:pt x="161" y="2428"/>
                    </a:cubicBezTo>
                    <a:lnTo>
                      <a:pt x="503" y="2491"/>
                    </a:lnTo>
                    <a:cubicBezTo>
                      <a:pt x="565" y="2499"/>
                      <a:pt x="623" y="2544"/>
                      <a:pt x="645" y="2606"/>
                    </a:cubicBezTo>
                    <a:cubicBezTo>
                      <a:pt x="650" y="2610"/>
                      <a:pt x="650" y="2618"/>
                      <a:pt x="654" y="2624"/>
                    </a:cubicBezTo>
                    <a:cubicBezTo>
                      <a:pt x="681" y="2685"/>
                      <a:pt x="672" y="2757"/>
                      <a:pt x="636" y="2810"/>
                    </a:cubicBezTo>
                    <a:lnTo>
                      <a:pt x="437" y="3093"/>
                    </a:lnTo>
                    <a:cubicBezTo>
                      <a:pt x="379" y="3173"/>
                      <a:pt x="388" y="3276"/>
                      <a:pt x="459" y="3343"/>
                    </a:cubicBezTo>
                    <a:lnTo>
                      <a:pt x="738" y="3622"/>
                    </a:lnTo>
                    <a:cubicBezTo>
                      <a:pt x="776" y="3660"/>
                      <a:pt x="826" y="3681"/>
                      <a:pt x="876" y="3681"/>
                    </a:cubicBezTo>
                    <a:cubicBezTo>
                      <a:pt x="914" y="3681"/>
                      <a:pt x="952" y="3669"/>
                      <a:pt x="986" y="3644"/>
                    </a:cubicBezTo>
                    <a:lnTo>
                      <a:pt x="1266" y="3449"/>
                    </a:lnTo>
                    <a:cubicBezTo>
                      <a:pt x="1302" y="3424"/>
                      <a:pt x="1342" y="3412"/>
                      <a:pt x="1382" y="3412"/>
                    </a:cubicBezTo>
                    <a:cubicBezTo>
                      <a:pt x="1406" y="3412"/>
                      <a:pt x="1431" y="3417"/>
                      <a:pt x="1453" y="3427"/>
                    </a:cubicBezTo>
                    <a:cubicBezTo>
                      <a:pt x="1461" y="3431"/>
                      <a:pt x="1466" y="3431"/>
                      <a:pt x="1471" y="3435"/>
                    </a:cubicBezTo>
                    <a:cubicBezTo>
                      <a:pt x="1533" y="3462"/>
                      <a:pt x="1577" y="3515"/>
                      <a:pt x="1590" y="3582"/>
                    </a:cubicBezTo>
                    <a:lnTo>
                      <a:pt x="1648" y="3923"/>
                    </a:lnTo>
                    <a:cubicBezTo>
                      <a:pt x="1666" y="4017"/>
                      <a:pt x="1746" y="4083"/>
                      <a:pt x="1838" y="4083"/>
                    </a:cubicBezTo>
                    <a:lnTo>
                      <a:pt x="2238" y="4083"/>
                    </a:lnTo>
                    <a:cubicBezTo>
                      <a:pt x="2332" y="4083"/>
                      <a:pt x="2411" y="4017"/>
                      <a:pt x="2430" y="3923"/>
                    </a:cubicBezTo>
                    <a:lnTo>
                      <a:pt x="2487" y="3582"/>
                    </a:lnTo>
                    <a:cubicBezTo>
                      <a:pt x="2500" y="3520"/>
                      <a:pt x="2545" y="3462"/>
                      <a:pt x="2606" y="3440"/>
                    </a:cubicBezTo>
                    <a:cubicBezTo>
                      <a:pt x="2611" y="3435"/>
                      <a:pt x="2616" y="3435"/>
                      <a:pt x="2625" y="3431"/>
                    </a:cubicBezTo>
                    <a:cubicBezTo>
                      <a:pt x="2647" y="3421"/>
                      <a:pt x="2672" y="3416"/>
                      <a:pt x="2698" y="3416"/>
                    </a:cubicBezTo>
                    <a:cubicBezTo>
                      <a:pt x="2736" y="3416"/>
                      <a:pt x="2776" y="3427"/>
                      <a:pt x="2811" y="3449"/>
                    </a:cubicBezTo>
                    <a:lnTo>
                      <a:pt x="3095" y="3648"/>
                    </a:lnTo>
                    <a:cubicBezTo>
                      <a:pt x="3128" y="3672"/>
                      <a:pt x="3166" y="3683"/>
                      <a:pt x="3205" y="3683"/>
                    </a:cubicBezTo>
                    <a:cubicBezTo>
                      <a:pt x="3255" y="3683"/>
                      <a:pt x="3306" y="3664"/>
                      <a:pt x="3344" y="3626"/>
                    </a:cubicBezTo>
                    <a:lnTo>
                      <a:pt x="3623" y="3347"/>
                    </a:lnTo>
                    <a:cubicBezTo>
                      <a:pt x="3690" y="3280"/>
                      <a:pt x="3698" y="3178"/>
                      <a:pt x="3645" y="3098"/>
                    </a:cubicBezTo>
                    <a:lnTo>
                      <a:pt x="3446" y="2819"/>
                    </a:lnTo>
                    <a:cubicBezTo>
                      <a:pt x="3410" y="2761"/>
                      <a:pt x="3401" y="2690"/>
                      <a:pt x="3428" y="2628"/>
                    </a:cubicBezTo>
                    <a:cubicBezTo>
                      <a:pt x="3428" y="2624"/>
                      <a:pt x="3432" y="2618"/>
                      <a:pt x="3436" y="2614"/>
                    </a:cubicBezTo>
                    <a:cubicBezTo>
                      <a:pt x="3459" y="2552"/>
                      <a:pt x="3516" y="2508"/>
                      <a:pt x="3579" y="2495"/>
                    </a:cubicBezTo>
                    <a:lnTo>
                      <a:pt x="3921" y="2437"/>
                    </a:lnTo>
                    <a:cubicBezTo>
                      <a:pt x="4014" y="2419"/>
                      <a:pt x="4085" y="2339"/>
                      <a:pt x="4085" y="2241"/>
                    </a:cubicBezTo>
                    <a:lnTo>
                      <a:pt x="4085" y="1846"/>
                    </a:lnTo>
                    <a:cubicBezTo>
                      <a:pt x="4085" y="1753"/>
                      <a:pt x="4014" y="1674"/>
                      <a:pt x="3921" y="1655"/>
                    </a:cubicBezTo>
                    <a:lnTo>
                      <a:pt x="3583" y="1598"/>
                    </a:lnTo>
                    <a:cubicBezTo>
                      <a:pt x="3516" y="1585"/>
                      <a:pt x="3463" y="1540"/>
                      <a:pt x="3436" y="1479"/>
                    </a:cubicBezTo>
                    <a:cubicBezTo>
                      <a:pt x="3436" y="1473"/>
                      <a:pt x="3432" y="1469"/>
                      <a:pt x="3428" y="1460"/>
                    </a:cubicBezTo>
                    <a:cubicBezTo>
                      <a:pt x="3405" y="1399"/>
                      <a:pt x="3410" y="1332"/>
                      <a:pt x="3450" y="1274"/>
                    </a:cubicBezTo>
                    <a:lnTo>
                      <a:pt x="3649" y="990"/>
                    </a:lnTo>
                    <a:cubicBezTo>
                      <a:pt x="3703" y="914"/>
                      <a:pt x="3694" y="808"/>
                      <a:pt x="3628" y="741"/>
                    </a:cubicBezTo>
                    <a:lnTo>
                      <a:pt x="3348" y="461"/>
                    </a:lnTo>
                    <a:cubicBezTo>
                      <a:pt x="3311" y="424"/>
                      <a:pt x="3261" y="405"/>
                      <a:pt x="3211" y="405"/>
                    </a:cubicBezTo>
                    <a:cubicBezTo>
                      <a:pt x="3172" y="405"/>
                      <a:pt x="3133" y="417"/>
                      <a:pt x="3100" y="440"/>
                    </a:cubicBezTo>
                    <a:lnTo>
                      <a:pt x="2815" y="639"/>
                    </a:lnTo>
                    <a:cubicBezTo>
                      <a:pt x="2783" y="661"/>
                      <a:pt x="2743" y="673"/>
                      <a:pt x="2704" y="673"/>
                    </a:cubicBezTo>
                    <a:cubicBezTo>
                      <a:pt x="2678" y="673"/>
                      <a:pt x="2653" y="668"/>
                      <a:pt x="2629" y="657"/>
                    </a:cubicBezTo>
                    <a:cubicBezTo>
                      <a:pt x="2625" y="653"/>
                      <a:pt x="2616" y="653"/>
                      <a:pt x="2611" y="648"/>
                    </a:cubicBezTo>
                    <a:cubicBezTo>
                      <a:pt x="2549" y="626"/>
                      <a:pt x="2504" y="568"/>
                      <a:pt x="2496" y="506"/>
                    </a:cubicBezTo>
                    <a:lnTo>
                      <a:pt x="2434" y="164"/>
                    </a:lnTo>
                    <a:cubicBezTo>
                      <a:pt x="2416" y="71"/>
                      <a:pt x="2336" y="0"/>
                      <a:pt x="2243" y="0"/>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1"/>
              <p:cNvSpPr/>
              <p:nvPr/>
            </p:nvSpPr>
            <p:spPr>
              <a:xfrm>
                <a:off x="1613180" y="3114584"/>
                <a:ext cx="256826" cy="513400"/>
              </a:xfrm>
              <a:custGeom>
                <a:avLst/>
                <a:gdLst/>
                <a:ahLst/>
                <a:cxnLst/>
                <a:rect l="l" t="t" r="r" b="b"/>
                <a:pathLst>
                  <a:path w="2043" h="4084" extrusionOk="0">
                    <a:moveTo>
                      <a:pt x="1" y="0"/>
                    </a:moveTo>
                    <a:lnTo>
                      <a:pt x="1" y="1283"/>
                    </a:lnTo>
                    <a:cubicBezTo>
                      <a:pt x="418" y="1283"/>
                      <a:pt x="760" y="1625"/>
                      <a:pt x="760" y="2042"/>
                    </a:cubicBezTo>
                    <a:cubicBezTo>
                      <a:pt x="760" y="2464"/>
                      <a:pt x="418" y="2801"/>
                      <a:pt x="1" y="2801"/>
                    </a:cubicBezTo>
                    <a:lnTo>
                      <a:pt x="1" y="4083"/>
                    </a:lnTo>
                    <a:lnTo>
                      <a:pt x="196" y="4083"/>
                    </a:lnTo>
                    <a:cubicBezTo>
                      <a:pt x="290" y="4083"/>
                      <a:pt x="369" y="4017"/>
                      <a:pt x="388" y="3923"/>
                    </a:cubicBezTo>
                    <a:lnTo>
                      <a:pt x="445" y="3582"/>
                    </a:lnTo>
                    <a:cubicBezTo>
                      <a:pt x="458" y="3520"/>
                      <a:pt x="503" y="3462"/>
                      <a:pt x="564" y="3440"/>
                    </a:cubicBezTo>
                    <a:cubicBezTo>
                      <a:pt x="569" y="3435"/>
                      <a:pt x="574" y="3435"/>
                      <a:pt x="583" y="3431"/>
                    </a:cubicBezTo>
                    <a:cubicBezTo>
                      <a:pt x="605" y="3421"/>
                      <a:pt x="630" y="3416"/>
                      <a:pt x="655" y="3416"/>
                    </a:cubicBezTo>
                    <a:cubicBezTo>
                      <a:pt x="694" y="3416"/>
                      <a:pt x="732" y="3427"/>
                      <a:pt x="765" y="3449"/>
                    </a:cubicBezTo>
                    <a:cubicBezTo>
                      <a:pt x="845" y="3507"/>
                      <a:pt x="964" y="3587"/>
                      <a:pt x="1053" y="3648"/>
                    </a:cubicBezTo>
                    <a:cubicBezTo>
                      <a:pt x="1085" y="3673"/>
                      <a:pt x="1123" y="3685"/>
                      <a:pt x="1162" y="3685"/>
                    </a:cubicBezTo>
                    <a:cubicBezTo>
                      <a:pt x="1212" y="3685"/>
                      <a:pt x="1263" y="3664"/>
                      <a:pt x="1302" y="3626"/>
                    </a:cubicBezTo>
                    <a:lnTo>
                      <a:pt x="1581" y="3347"/>
                    </a:lnTo>
                    <a:cubicBezTo>
                      <a:pt x="1648" y="3280"/>
                      <a:pt x="1656" y="3178"/>
                      <a:pt x="1603" y="3098"/>
                    </a:cubicBezTo>
                    <a:lnTo>
                      <a:pt x="1404" y="2819"/>
                    </a:lnTo>
                    <a:cubicBezTo>
                      <a:pt x="1368" y="2761"/>
                      <a:pt x="1359" y="2690"/>
                      <a:pt x="1386" y="2628"/>
                    </a:cubicBezTo>
                    <a:cubicBezTo>
                      <a:pt x="1386" y="2624"/>
                      <a:pt x="1390" y="2618"/>
                      <a:pt x="1394" y="2614"/>
                    </a:cubicBezTo>
                    <a:cubicBezTo>
                      <a:pt x="1417" y="2552"/>
                      <a:pt x="1474" y="2508"/>
                      <a:pt x="1537" y="2495"/>
                    </a:cubicBezTo>
                    <a:lnTo>
                      <a:pt x="1879" y="2437"/>
                    </a:lnTo>
                    <a:cubicBezTo>
                      <a:pt x="1972" y="2419"/>
                      <a:pt x="2043" y="2339"/>
                      <a:pt x="2043" y="2241"/>
                    </a:cubicBezTo>
                    <a:lnTo>
                      <a:pt x="2043" y="1846"/>
                    </a:lnTo>
                    <a:cubicBezTo>
                      <a:pt x="2043" y="1753"/>
                      <a:pt x="1972" y="1674"/>
                      <a:pt x="1879" y="1655"/>
                    </a:cubicBezTo>
                    <a:lnTo>
                      <a:pt x="1541" y="1598"/>
                    </a:lnTo>
                    <a:cubicBezTo>
                      <a:pt x="1474" y="1585"/>
                      <a:pt x="1421" y="1540"/>
                      <a:pt x="1394" y="1479"/>
                    </a:cubicBezTo>
                    <a:cubicBezTo>
                      <a:pt x="1394" y="1473"/>
                      <a:pt x="1390" y="1469"/>
                      <a:pt x="1386" y="1460"/>
                    </a:cubicBezTo>
                    <a:cubicBezTo>
                      <a:pt x="1363" y="1399"/>
                      <a:pt x="1368" y="1332"/>
                      <a:pt x="1408" y="1274"/>
                    </a:cubicBezTo>
                    <a:cubicBezTo>
                      <a:pt x="1461" y="1198"/>
                      <a:pt x="1545" y="1079"/>
                      <a:pt x="1607" y="990"/>
                    </a:cubicBezTo>
                    <a:cubicBezTo>
                      <a:pt x="1661" y="914"/>
                      <a:pt x="1652" y="808"/>
                      <a:pt x="1586" y="741"/>
                    </a:cubicBezTo>
                    <a:lnTo>
                      <a:pt x="1306" y="461"/>
                    </a:lnTo>
                    <a:cubicBezTo>
                      <a:pt x="1269" y="424"/>
                      <a:pt x="1219" y="405"/>
                      <a:pt x="1169" y="405"/>
                    </a:cubicBezTo>
                    <a:cubicBezTo>
                      <a:pt x="1130" y="405"/>
                      <a:pt x="1091" y="417"/>
                      <a:pt x="1058" y="440"/>
                    </a:cubicBezTo>
                    <a:lnTo>
                      <a:pt x="773" y="639"/>
                    </a:lnTo>
                    <a:cubicBezTo>
                      <a:pt x="741" y="661"/>
                      <a:pt x="701" y="673"/>
                      <a:pt x="662" y="673"/>
                    </a:cubicBezTo>
                    <a:cubicBezTo>
                      <a:pt x="636" y="673"/>
                      <a:pt x="611" y="668"/>
                      <a:pt x="587" y="657"/>
                    </a:cubicBezTo>
                    <a:cubicBezTo>
                      <a:pt x="583" y="653"/>
                      <a:pt x="574" y="653"/>
                      <a:pt x="569" y="648"/>
                    </a:cubicBezTo>
                    <a:cubicBezTo>
                      <a:pt x="507" y="626"/>
                      <a:pt x="462" y="568"/>
                      <a:pt x="454" y="506"/>
                    </a:cubicBezTo>
                    <a:lnTo>
                      <a:pt x="392" y="164"/>
                    </a:lnTo>
                    <a:cubicBezTo>
                      <a:pt x="374" y="71"/>
                      <a:pt x="294" y="0"/>
                      <a:pt x="20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1"/>
              <p:cNvSpPr/>
              <p:nvPr/>
            </p:nvSpPr>
            <p:spPr>
              <a:xfrm>
                <a:off x="1032529" y="2981710"/>
                <a:ext cx="315784" cy="315406"/>
              </a:xfrm>
              <a:custGeom>
                <a:avLst/>
                <a:gdLst/>
                <a:ahLst/>
                <a:cxnLst/>
                <a:rect l="l" t="t" r="r" b="b"/>
                <a:pathLst>
                  <a:path w="2512" h="2509" extrusionOk="0">
                    <a:moveTo>
                      <a:pt x="1256" y="787"/>
                    </a:moveTo>
                    <a:cubicBezTo>
                      <a:pt x="1513" y="787"/>
                      <a:pt x="1721" y="995"/>
                      <a:pt x="1721" y="1257"/>
                    </a:cubicBezTo>
                    <a:cubicBezTo>
                      <a:pt x="1721" y="1514"/>
                      <a:pt x="1513" y="1723"/>
                      <a:pt x="1256" y="1723"/>
                    </a:cubicBezTo>
                    <a:cubicBezTo>
                      <a:pt x="998" y="1723"/>
                      <a:pt x="789" y="1514"/>
                      <a:pt x="789" y="1257"/>
                    </a:cubicBezTo>
                    <a:cubicBezTo>
                      <a:pt x="789" y="995"/>
                      <a:pt x="998" y="787"/>
                      <a:pt x="1256" y="787"/>
                    </a:cubicBezTo>
                    <a:close/>
                    <a:moveTo>
                      <a:pt x="1136" y="0"/>
                    </a:moveTo>
                    <a:cubicBezTo>
                      <a:pt x="1078" y="0"/>
                      <a:pt x="1025" y="41"/>
                      <a:pt x="1016" y="98"/>
                    </a:cubicBezTo>
                    <a:lnTo>
                      <a:pt x="980" y="307"/>
                    </a:lnTo>
                    <a:cubicBezTo>
                      <a:pt x="972" y="347"/>
                      <a:pt x="945" y="383"/>
                      <a:pt x="910" y="396"/>
                    </a:cubicBezTo>
                    <a:cubicBezTo>
                      <a:pt x="906" y="396"/>
                      <a:pt x="900" y="400"/>
                      <a:pt x="896" y="400"/>
                    </a:cubicBezTo>
                    <a:cubicBezTo>
                      <a:pt x="882" y="407"/>
                      <a:pt x="866" y="411"/>
                      <a:pt x="850" y="411"/>
                    </a:cubicBezTo>
                    <a:cubicBezTo>
                      <a:pt x="826" y="411"/>
                      <a:pt x="802" y="403"/>
                      <a:pt x="781" y="387"/>
                    </a:cubicBezTo>
                    <a:lnTo>
                      <a:pt x="607" y="267"/>
                    </a:lnTo>
                    <a:cubicBezTo>
                      <a:pt x="587" y="252"/>
                      <a:pt x="564" y="245"/>
                      <a:pt x="540" y="245"/>
                    </a:cubicBezTo>
                    <a:cubicBezTo>
                      <a:pt x="509" y="245"/>
                      <a:pt x="478" y="257"/>
                      <a:pt x="453" y="281"/>
                    </a:cubicBezTo>
                    <a:lnTo>
                      <a:pt x="283" y="453"/>
                    </a:lnTo>
                    <a:cubicBezTo>
                      <a:pt x="240" y="494"/>
                      <a:pt x="234" y="555"/>
                      <a:pt x="271" y="604"/>
                    </a:cubicBezTo>
                    <a:lnTo>
                      <a:pt x="390" y="778"/>
                    </a:lnTo>
                    <a:cubicBezTo>
                      <a:pt x="412" y="813"/>
                      <a:pt x="417" y="858"/>
                      <a:pt x="404" y="893"/>
                    </a:cubicBezTo>
                    <a:cubicBezTo>
                      <a:pt x="400" y="897"/>
                      <a:pt x="400" y="902"/>
                      <a:pt x="400" y="906"/>
                    </a:cubicBezTo>
                    <a:cubicBezTo>
                      <a:pt x="381" y="942"/>
                      <a:pt x="351" y="969"/>
                      <a:pt x="310" y="977"/>
                    </a:cubicBezTo>
                    <a:lnTo>
                      <a:pt x="97" y="1012"/>
                    </a:lnTo>
                    <a:cubicBezTo>
                      <a:pt x="40" y="1022"/>
                      <a:pt x="0" y="1075"/>
                      <a:pt x="0" y="1133"/>
                    </a:cubicBezTo>
                    <a:lnTo>
                      <a:pt x="0" y="1377"/>
                    </a:lnTo>
                    <a:cubicBezTo>
                      <a:pt x="0" y="1434"/>
                      <a:pt x="40" y="1483"/>
                      <a:pt x="97" y="1492"/>
                    </a:cubicBezTo>
                    <a:lnTo>
                      <a:pt x="306" y="1528"/>
                    </a:lnTo>
                    <a:cubicBezTo>
                      <a:pt x="346" y="1536"/>
                      <a:pt x="381" y="1563"/>
                      <a:pt x="394" y="1604"/>
                    </a:cubicBezTo>
                    <a:cubicBezTo>
                      <a:pt x="400" y="1604"/>
                      <a:pt x="400" y="1608"/>
                      <a:pt x="400" y="1612"/>
                    </a:cubicBezTo>
                    <a:cubicBezTo>
                      <a:pt x="417" y="1651"/>
                      <a:pt x="412" y="1692"/>
                      <a:pt x="390" y="1727"/>
                    </a:cubicBezTo>
                    <a:lnTo>
                      <a:pt x="266" y="1901"/>
                    </a:lnTo>
                    <a:cubicBezTo>
                      <a:pt x="230" y="1950"/>
                      <a:pt x="240" y="2016"/>
                      <a:pt x="279" y="2056"/>
                    </a:cubicBezTo>
                    <a:lnTo>
                      <a:pt x="453" y="2229"/>
                    </a:lnTo>
                    <a:cubicBezTo>
                      <a:pt x="475" y="2252"/>
                      <a:pt x="506" y="2263"/>
                      <a:pt x="537" y="2263"/>
                    </a:cubicBezTo>
                    <a:cubicBezTo>
                      <a:pt x="560" y="2263"/>
                      <a:pt x="584" y="2256"/>
                      <a:pt x="603" y="2243"/>
                    </a:cubicBezTo>
                    <a:lnTo>
                      <a:pt x="777" y="2118"/>
                    </a:lnTo>
                    <a:cubicBezTo>
                      <a:pt x="797" y="2105"/>
                      <a:pt x="821" y="2098"/>
                      <a:pt x="844" y="2098"/>
                    </a:cubicBezTo>
                    <a:cubicBezTo>
                      <a:pt x="860" y="2098"/>
                      <a:pt x="877" y="2102"/>
                      <a:pt x="892" y="2110"/>
                    </a:cubicBezTo>
                    <a:cubicBezTo>
                      <a:pt x="896" y="2110"/>
                      <a:pt x="900" y="2110"/>
                      <a:pt x="906" y="2114"/>
                    </a:cubicBezTo>
                    <a:cubicBezTo>
                      <a:pt x="941" y="2127"/>
                      <a:pt x="967" y="2163"/>
                      <a:pt x="976" y="2202"/>
                    </a:cubicBezTo>
                    <a:lnTo>
                      <a:pt x="1012" y="2411"/>
                    </a:lnTo>
                    <a:cubicBezTo>
                      <a:pt x="1025" y="2468"/>
                      <a:pt x="1074" y="2509"/>
                      <a:pt x="1131" y="2509"/>
                    </a:cubicBezTo>
                    <a:lnTo>
                      <a:pt x="1375" y="2509"/>
                    </a:lnTo>
                    <a:cubicBezTo>
                      <a:pt x="1433" y="2509"/>
                      <a:pt x="1482" y="2468"/>
                      <a:pt x="1491" y="2411"/>
                    </a:cubicBezTo>
                    <a:lnTo>
                      <a:pt x="1531" y="2202"/>
                    </a:lnTo>
                    <a:cubicBezTo>
                      <a:pt x="1535" y="2163"/>
                      <a:pt x="1562" y="2127"/>
                      <a:pt x="1602" y="2114"/>
                    </a:cubicBezTo>
                    <a:cubicBezTo>
                      <a:pt x="1606" y="2114"/>
                      <a:pt x="1606" y="2110"/>
                      <a:pt x="1611" y="2110"/>
                    </a:cubicBezTo>
                    <a:cubicBezTo>
                      <a:pt x="1627" y="2102"/>
                      <a:pt x="1644" y="2099"/>
                      <a:pt x="1660" y="2099"/>
                    </a:cubicBezTo>
                    <a:cubicBezTo>
                      <a:pt x="1684" y="2099"/>
                      <a:pt x="1707" y="2106"/>
                      <a:pt x="1726" y="2122"/>
                    </a:cubicBezTo>
                    <a:lnTo>
                      <a:pt x="1904" y="2243"/>
                    </a:lnTo>
                    <a:cubicBezTo>
                      <a:pt x="1923" y="2258"/>
                      <a:pt x="1947" y="2266"/>
                      <a:pt x="1972" y="2266"/>
                    </a:cubicBezTo>
                    <a:cubicBezTo>
                      <a:pt x="2002" y="2266"/>
                      <a:pt x="2032" y="2254"/>
                      <a:pt x="2055" y="2229"/>
                    </a:cubicBezTo>
                    <a:lnTo>
                      <a:pt x="2227" y="2061"/>
                    </a:lnTo>
                    <a:cubicBezTo>
                      <a:pt x="2268" y="2016"/>
                      <a:pt x="2272" y="1954"/>
                      <a:pt x="2241" y="1905"/>
                    </a:cubicBezTo>
                    <a:lnTo>
                      <a:pt x="2121" y="1731"/>
                    </a:lnTo>
                    <a:cubicBezTo>
                      <a:pt x="2094" y="1696"/>
                      <a:pt x="2090" y="1651"/>
                      <a:pt x="2108" y="1616"/>
                    </a:cubicBezTo>
                    <a:cubicBezTo>
                      <a:pt x="2108" y="1612"/>
                      <a:pt x="2108" y="1608"/>
                      <a:pt x="2112" y="1604"/>
                    </a:cubicBezTo>
                    <a:cubicBezTo>
                      <a:pt x="2125" y="1567"/>
                      <a:pt x="2161" y="1541"/>
                      <a:pt x="2201" y="1532"/>
                    </a:cubicBezTo>
                    <a:lnTo>
                      <a:pt x="2410" y="1497"/>
                    </a:lnTo>
                    <a:cubicBezTo>
                      <a:pt x="2467" y="1487"/>
                      <a:pt x="2512" y="1434"/>
                      <a:pt x="2512" y="1377"/>
                    </a:cubicBezTo>
                    <a:lnTo>
                      <a:pt x="2512" y="1137"/>
                    </a:lnTo>
                    <a:cubicBezTo>
                      <a:pt x="2512" y="1075"/>
                      <a:pt x="2467" y="1026"/>
                      <a:pt x="2410" y="1018"/>
                    </a:cubicBezTo>
                    <a:lnTo>
                      <a:pt x="2201" y="981"/>
                    </a:lnTo>
                    <a:cubicBezTo>
                      <a:pt x="2161" y="973"/>
                      <a:pt x="2131" y="946"/>
                      <a:pt x="2112" y="906"/>
                    </a:cubicBezTo>
                    <a:cubicBezTo>
                      <a:pt x="2112" y="906"/>
                      <a:pt x="2112" y="902"/>
                      <a:pt x="2108" y="897"/>
                    </a:cubicBezTo>
                    <a:cubicBezTo>
                      <a:pt x="2094" y="858"/>
                      <a:pt x="2099" y="817"/>
                      <a:pt x="2121" y="782"/>
                    </a:cubicBezTo>
                    <a:lnTo>
                      <a:pt x="2246" y="609"/>
                    </a:lnTo>
                    <a:cubicBezTo>
                      <a:pt x="2276" y="560"/>
                      <a:pt x="2272" y="494"/>
                      <a:pt x="2227" y="453"/>
                    </a:cubicBezTo>
                    <a:lnTo>
                      <a:pt x="2059" y="281"/>
                    </a:lnTo>
                    <a:cubicBezTo>
                      <a:pt x="2034" y="258"/>
                      <a:pt x="2003" y="246"/>
                      <a:pt x="1973" y="246"/>
                    </a:cubicBezTo>
                    <a:cubicBezTo>
                      <a:pt x="1949" y="246"/>
                      <a:pt x="1925" y="253"/>
                      <a:pt x="1904" y="267"/>
                    </a:cubicBezTo>
                    <a:lnTo>
                      <a:pt x="1731" y="391"/>
                    </a:lnTo>
                    <a:cubicBezTo>
                      <a:pt x="1710" y="404"/>
                      <a:pt x="1688" y="411"/>
                      <a:pt x="1665" y="411"/>
                    </a:cubicBezTo>
                    <a:cubicBezTo>
                      <a:pt x="1649" y="411"/>
                      <a:pt x="1632" y="407"/>
                      <a:pt x="1615" y="400"/>
                    </a:cubicBezTo>
                    <a:cubicBezTo>
                      <a:pt x="1611" y="400"/>
                      <a:pt x="1606" y="400"/>
                      <a:pt x="1606" y="396"/>
                    </a:cubicBezTo>
                    <a:cubicBezTo>
                      <a:pt x="1566" y="383"/>
                      <a:pt x="1539" y="347"/>
                      <a:pt x="1535" y="307"/>
                    </a:cubicBezTo>
                    <a:lnTo>
                      <a:pt x="1496" y="98"/>
                    </a:lnTo>
                    <a:cubicBezTo>
                      <a:pt x="1486" y="41"/>
                      <a:pt x="1438" y="0"/>
                      <a:pt x="1380" y="0"/>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71"/>
              <p:cNvSpPr/>
              <p:nvPr/>
            </p:nvSpPr>
            <p:spPr>
              <a:xfrm>
                <a:off x="1190294" y="2981710"/>
                <a:ext cx="158017" cy="315406"/>
              </a:xfrm>
              <a:custGeom>
                <a:avLst/>
                <a:gdLst/>
                <a:ahLst/>
                <a:cxnLst/>
                <a:rect l="l" t="t" r="r" b="b"/>
                <a:pathLst>
                  <a:path w="1257" h="2509" extrusionOk="0">
                    <a:moveTo>
                      <a:pt x="1" y="0"/>
                    </a:moveTo>
                    <a:lnTo>
                      <a:pt x="1" y="787"/>
                    </a:lnTo>
                    <a:cubicBezTo>
                      <a:pt x="258" y="787"/>
                      <a:pt x="466" y="995"/>
                      <a:pt x="466" y="1257"/>
                    </a:cubicBezTo>
                    <a:cubicBezTo>
                      <a:pt x="466" y="1514"/>
                      <a:pt x="258" y="1723"/>
                      <a:pt x="1" y="1723"/>
                    </a:cubicBezTo>
                    <a:lnTo>
                      <a:pt x="1" y="2509"/>
                    </a:lnTo>
                    <a:lnTo>
                      <a:pt x="120" y="2509"/>
                    </a:lnTo>
                    <a:cubicBezTo>
                      <a:pt x="178" y="2509"/>
                      <a:pt x="227" y="2468"/>
                      <a:pt x="236" y="2411"/>
                    </a:cubicBezTo>
                    <a:lnTo>
                      <a:pt x="276" y="2202"/>
                    </a:lnTo>
                    <a:cubicBezTo>
                      <a:pt x="280" y="2163"/>
                      <a:pt x="307" y="2127"/>
                      <a:pt x="347" y="2114"/>
                    </a:cubicBezTo>
                    <a:cubicBezTo>
                      <a:pt x="351" y="2114"/>
                      <a:pt x="351" y="2110"/>
                      <a:pt x="356" y="2110"/>
                    </a:cubicBezTo>
                    <a:cubicBezTo>
                      <a:pt x="372" y="2102"/>
                      <a:pt x="388" y="2099"/>
                      <a:pt x="404" y="2099"/>
                    </a:cubicBezTo>
                    <a:cubicBezTo>
                      <a:pt x="427" y="2099"/>
                      <a:pt x="450" y="2106"/>
                      <a:pt x="471" y="2122"/>
                    </a:cubicBezTo>
                    <a:cubicBezTo>
                      <a:pt x="520" y="2153"/>
                      <a:pt x="591" y="2206"/>
                      <a:pt x="649" y="2243"/>
                    </a:cubicBezTo>
                    <a:cubicBezTo>
                      <a:pt x="668" y="2258"/>
                      <a:pt x="692" y="2266"/>
                      <a:pt x="717" y="2266"/>
                    </a:cubicBezTo>
                    <a:cubicBezTo>
                      <a:pt x="747" y="2266"/>
                      <a:pt x="777" y="2254"/>
                      <a:pt x="800" y="2229"/>
                    </a:cubicBezTo>
                    <a:lnTo>
                      <a:pt x="972" y="2061"/>
                    </a:lnTo>
                    <a:cubicBezTo>
                      <a:pt x="1013" y="2016"/>
                      <a:pt x="1017" y="1954"/>
                      <a:pt x="986" y="1905"/>
                    </a:cubicBezTo>
                    <a:lnTo>
                      <a:pt x="866" y="1731"/>
                    </a:lnTo>
                    <a:cubicBezTo>
                      <a:pt x="839" y="1696"/>
                      <a:pt x="835" y="1651"/>
                      <a:pt x="853" y="1616"/>
                    </a:cubicBezTo>
                    <a:cubicBezTo>
                      <a:pt x="853" y="1612"/>
                      <a:pt x="853" y="1608"/>
                      <a:pt x="857" y="1604"/>
                    </a:cubicBezTo>
                    <a:cubicBezTo>
                      <a:pt x="870" y="1567"/>
                      <a:pt x="906" y="1541"/>
                      <a:pt x="946" y="1532"/>
                    </a:cubicBezTo>
                    <a:lnTo>
                      <a:pt x="1155" y="1497"/>
                    </a:lnTo>
                    <a:cubicBezTo>
                      <a:pt x="1212" y="1487"/>
                      <a:pt x="1257" y="1434"/>
                      <a:pt x="1257" y="1377"/>
                    </a:cubicBezTo>
                    <a:lnTo>
                      <a:pt x="1257" y="1137"/>
                    </a:lnTo>
                    <a:cubicBezTo>
                      <a:pt x="1257" y="1075"/>
                      <a:pt x="1212" y="1026"/>
                      <a:pt x="1155" y="1018"/>
                    </a:cubicBezTo>
                    <a:lnTo>
                      <a:pt x="946" y="981"/>
                    </a:lnTo>
                    <a:cubicBezTo>
                      <a:pt x="906" y="973"/>
                      <a:pt x="876" y="946"/>
                      <a:pt x="857" y="906"/>
                    </a:cubicBezTo>
                    <a:cubicBezTo>
                      <a:pt x="857" y="906"/>
                      <a:pt x="857" y="902"/>
                      <a:pt x="853" y="897"/>
                    </a:cubicBezTo>
                    <a:cubicBezTo>
                      <a:pt x="839" y="858"/>
                      <a:pt x="844" y="817"/>
                      <a:pt x="866" y="782"/>
                    </a:cubicBezTo>
                    <a:cubicBezTo>
                      <a:pt x="902" y="733"/>
                      <a:pt x="950" y="662"/>
                      <a:pt x="991" y="609"/>
                    </a:cubicBezTo>
                    <a:cubicBezTo>
                      <a:pt x="1021" y="560"/>
                      <a:pt x="1017" y="494"/>
                      <a:pt x="972" y="453"/>
                    </a:cubicBezTo>
                    <a:lnTo>
                      <a:pt x="804" y="281"/>
                    </a:lnTo>
                    <a:cubicBezTo>
                      <a:pt x="779" y="258"/>
                      <a:pt x="748" y="246"/>
                      <a:pt x="718" y="246"/>
                    </a:cubicBezTo>
                    <a:cubicBezTo>
                      <a:pt x="694" y="246"/>
                      <a:pt x="670" y="253"/>
                      <a:pt x="649" y="267"/>
                    </a:cubicBezTo>
                    <a:lnTo>
                      <a:pt x="476" y="391"/>
                    </a:lnTo>
                    <a:cubicBezTo>
                      <a:pt x="455" y="404"/>
                      <a:pt x="433" y="411"/>
                      <a:pt x="410" y="411"/>
                    </a:cubicBezTo>
                    <a:cubicBezTo>
                      <a:pt x="394" y="411"/>
                      <a:pt x="377" y="407"/>
                      <a:pt x="360" y="400"/>
                    </a:cubicBezTo>
                    <a:cubicBezTo>
                      <a:pt x="356" y="400"/>
                      <a:pt x="351" y="400"/>
                      <a:pt x="351" y="396"/>
                    </a:cubicBezTo>
                    <a:cubicBezTo>
                      <a:pt x="311" y="383"/>
                      <a:pt x="284" y="347"/>
                      <a:pt x="280" y="307"/>
                    </a:cubicBezTo>
                    <a:lnTo>
                      <a:pt x="241" y="98"/>
                    </a:lnTo>
                    <a:cubicBezTo>
                      <a:pt x="231" y="41"/>
                      <a:pt x="183" y="0"/>
                      <a:pt x="125"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9" name="Google Shape;1859;p71"/>
            <p:cNvGrpSpPr/>
            <p:nvPr/>
          </p:nvGrpSpPr>
          <p:grpSpPr>
            <a:xfrm>
              <a:off x="4025064" y="1266587"/>
              <a:ext cx="706224" cy="866551"/>
              <a:chOff x="4803027" y="1330143"/>
              <a:chExt cx="1094243" cy="1386038"/>
            </a:xfrm>
          </p:grpSpPr>
          <p:sp>
            <p:nvSpPr>
              <p:cNvPr id="1860" name="Google Shape;1860;p71"/>
              <p:cNvSpPr/>
              <p:nvPr/>
            </p:nvSpPr>
            <p:spPr>
              <a:xfrm>
                <a:off x="4803027" y="1514351"/>
                <a:ext cx="896667" cy="1201829"/>
              </a:xfrm>
              <a:custGeom>
                <a:avLst/>
                <a:gdLst/>
                <a:ahLst/>
                <a:cxnLst/>
                <a:rect l="l" t="t" r="r" b="b"/>
                <a:pathLst>
                  <a:path w="5700" h="7640" extrusionOk="0">
                    <a:moveTo>
                      <a:pt x="54" y="1"/>
                    </a:moveTo>
                    <a:cubicBezTo>
                      <a:pt x="27" y="1"/>
                      <a:pt x="1" y="28"/>
                      <a:pt x="1" y="54"/>
                    </a:cubicBezTo>
                    <a:lnTo>
                      <a:pt x="1" y="7586"/>
                    </a:lnTo>
                    <a:cubicBezTo>
                      <a:pt x="1" y="7613"/>
                      <a:pt x="27" y="7640"/>
                      <a:pt x="54" y="7640"/>
                    </a:cubicBezTo>
                    <a:lnTo>
                      <a:pt x="5646" y="7640"/>
                    </a:lnTo>
                    <a:cubicBezTo>
                      <a:pt x="5677" y="7640"/>
                      <a:pt x="5700" y="7613"/>
                      <a:pt x="5700" y="7586"/>
                    </a:cubicBezTo>
                    <a:lnTo>
                      <a:pt x="5700" y="54"/>
                    </a:lnTo>
                    <a:cubicBezTo>
                      <a:pt x="5700" y="28"/>
                      <a:pt x="5677" y="1"/>
                      <a:pt x="5646" y="1"/>
                    </a:cubicBezTo>
                    <a:close/>
                  </a:path>
                </a:pathLst>
              </a:custGeom>
              <a:solidFill>
                <a:srgbClr val="91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1"/>
              <p:cNvSpPr/>
              <p:nvPr/>
            </p:nvSpPr>
            <p:spPr>
              <a:xfrm>
                <a:off x="4859501" y="1581522"/>
                <a:ext cx="783561" cy="1067646"/>
              </a:xfrm>
              <a:custGeom>
                <a:avLst/>
                <a:gdLst/>
                <a:ahLst/>
                <a:cxnLst/>
                <a:rect l="l" t="t" r="r" b="b"/>
                <a:pathLst>
                  <a:path w="4981" h="6787" extrusionOk="0">
                    <a:moveTo>
                      <a:pt x="19" y="0"/>
                    </a:moveTo>
                    <a:cubicBezTo>
                      <a:pt x="10" y="0"/>
                      <a:pt x="1" y="9"/>
                      <a:pt x="1" y="18"/>
                    </a:cubicBezTo>
                    <a:lnTo>
                      <a:pt x="1" y="6768"/>
                    </a:lnTo>
                    <a:cubicBezTo>
                      <a:pt x="1" y="6777"/>
                      <a:pt x="10" y="6786"/>
                      <a:pt x="19" y="6786"/>
                    </a:cubicBezTo>
                    <a:lnTo>
                      <a:pt x="4963" y="6786"/>
                    </a:lnTo>
                    <a:cubicBezTo>
                      <a:pt x="4976" y="6786"/>
                      <a:pt x="4980" y="6777"/>
                      <a:pt x="4980" y="6768"/>
                    </a:cubicBezTo>
                    <a:lnTo>
                      <a:pt x="4980" y="18"/>
                    </a:lnTo>
                    <a:cubicBezTo>
                      <a:pt x="4980" y="9"/>
                      <a:pt x="4976" y="0"/>
                      <a:pt x="496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1"/>
              <p:cNvSpPr/>
              <p:nvPr/>
            </p:nvSpPr>
            <p:spPr>
              <a:xfrm>
                <a:off x="4954515" y="1771236"/>
                <a:ext cx="185783" cy="186724"/>
              </a:xfrm>
              <a:custGeom>
                <a:avLst/>
                <a:gdLst/>
                <a:ahLst/>
                <a:cxnLst/>
                <a:rect l="l" t="t" r="r" b="b"/>
                <a:pathLst>
                  <a:path w="1181" h="1187" extrusionOk="0">
                    <a:moveTo>
                      <a:pt x="1048" y="138"/>
                    </a:moveTo>
                    <a:lnTo>
                      <a:pt x="1048" y="1049"/>
                    </a:lnTo>
                    <a:lnTo>
                      <a:pt x="134" y="1049"/>
                    </a:lnTo>
                    <a:lnTo>
                      <a:pt x="134" y="138"/>
                    </a:lnTo>
                    <a:close/>
                    <a:moveTo>
                      <a:pt x="67" y="1"/>
                    </a:moveTo>
                    <a:cubicBezTo>
                      <a:pt x="31" y="1"/>
                      <a:pt x="1" y="32"/>
                      <a:pt x="1" y="72"/>
                    </a:cubicBezTo>
                    <a:lnTo>
                      <a:pt x="1" y="1115"/>
                    </a:lnTo>
                    <a:cubicBezTo>
                      <a:pt x="1" y="1156"/>
                      <a:pt x="31" y="1186"/>
                      <a:pt x="67" y="1186"/>
                    </a:cubicBezTo>
                    <a:lnTo>
                      <a:pt x="1115" y="1186"/>
                    </a:lnTo>
                    <a:cubicBezTo>
                      <a:pt x="1150" y="1186"/>
                      <a:pt x="1181" y="1156"/>
                      <a:pt x="1181" y="1115"/>
                    </a:cubicBezTo>
                    <a:lnTo>
                      <a:pt x="1181" y="72"/>
                    </a:lnTo>
                    <a:cubicBezTo>
                      <a:pt x="1181" y="32"/>
                      <a:pt x="1150" y="1"/>
                      <a:pt x="1115"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1"/>
              <p:cNvSpPr/>
              <p:nvPr/>
            </p:nvSpPr>
            <p:spPr>
              <a:xfrm>
                <a:off x="4954515" y="2063201"/>
                <a:ext cx="185783" cy="185780"/>
              </a:xfrm>
              <a:custGeom>
                <a:avLst/>
                <a:gdLst/>
                <a:ahLst/>
                <a:cxnLst/>
                <a:rect l="l" t="t" r="r" b="b"/>
                <a:pathLst>
                  <a:path w="1181" h="1181" extrusionOk="0">
                    <a:moveTo>
                      <a:pt x="1048" y="138"/>
                    </a:moveTo>
                    <a:lnTo>
                      <a:pt x="1048" y="1048"/>
                    </a:lnTo>
                    <a:lnTo>
                      <a:pt x="134" y="1048"/>
                    </a:lnTo>
                    <a:lnTo>
                      <a:pt x="134" y="138"/>
                    </a:lnTo>
                    <a:close/>
                    <a:moveTo>
                      <a:pt x="67" y="1"/>
                    </a:moveTo>
                    <a:cubicBezTo>
                      <a:pt x="31" y="1"/>
                      <a:pt x="1" y="31"/>
                      <a:pt x="1" y="67"/>
                    </a:cubicBezTo>
                    <a:lnTo>
                      <a:pt x="1" y="1115"/>
                    </a:lnTo>
                    <a:cubicBezTo>
                      <a:pt x="1" y="1154"/>
                      <a:pt x="31" y="1181"/>
                      <a:pt x="67" y="1181"/>
                    </a:cubicBezTo>
                    <a:lnTo>
                      <a:pt x="1115" y="1181"/>
                    </a:lnTo>
                    <a:cubicBezTo>
                      <a:pt x="1150" y="1181"/>
                      <a:pt x="1181" y="1154"/>
                      <a:pt x="1181" y="1115"/>
                    </a:cubicBezTo>
                    <a:lnTo>
                      <a:pt x="1181" y="67"/>
                    </a:lnTo>
                    <a:cubicBezTo>
                      <a:pt x="1181" y="31"/>
                      <a:pt x="1150" y="1"/>
                      <a:pt x="1115"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1"/>
              <p:cNvSpPr/>
              <p:nvPr/>
            </p:nvSpPr>
            <p:spPr>
              <a:xfrm>
                <a:off x="4954515" y="2355166"/>
                <a:ext cx="185783" cy="185780"/>
              </a:xfrm>
              <a:custGeom>
                <a:avLst/>
                <a:gdLst/>
                <a:ahLst/>
                <a:cxnLst/>
                <a:rect l="l" t="t" r="r" b="b"/>
                <a:pathLst>
                  <a:path w="1181" h="1181" extrusionOk="0">
                    <a:moveTo>
                      <a:pt x="1048" y="133"/>
                    </a:moveTo>
                    <a:lnTo>
                      <a:pt x="1048" y="1047"/>
                    </a:lnTo>
                    <a:lnTo>
                      <a:pt x="134" y="1047"/>
                    </a:lnTo>
                    <a:lnTo>
                      <a:pt x="134" y="133"/>
                    </a:lnTo>
                    <a:close/>
                    <a:moveTo>
                      <a:pt x="67" y="0"/>
                    </a:moveTo>
                    <a:cubicBezTo>
                      <a:pt x="31" y="0"/>
                      <a:pt x="1" y="31"/>
                      <a:pt x="1" y="66"/>
                    </a:cubicBezTo>
                    <a:lnTo>
                      <a:pt x="1" y="1113"/>
                    </a:lnTo>
                    <a:cubicBezTo>
                      <a:pt x="1" y="1149"/>
                      <a:pt x="31" y="1180"/>
                      <a:pt x="67" y="1180"/>
                    </a:cubicBezTo>
                    <a:lnTo>
                      <a:pt x="1115" y="1180"/>
                    </a:lnTo>
                    <a:cubicBezTo>
                      <a:pt x="1150" y="1180"/>
                      <a:pt x="1181" y="1149"/>
                      <a:pt x="1181" y="1113"/>
                    </a:cubicBezTo>
                    <a:lnTo>
                      <a:pt x="1181" y="66"/>
                    </a:lnTo>
                    <a:cubicBezTo>
                      <a:pt x="1181" y="31"/>
                      <a:pt x="1150" y="0"/>
                      <a:pt x="1115" y="0"/>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1"/>
              <p:cNvSpPr/>
              <p:nvPr/>
            </p:nvSpPr>
            <p:spPr>
              <a:xfrm>
                <a:off x="4965684" y="1330143"/>
                <a:ext cx="571979" cy="335852"/>
              </a:xfrm>
              <a:custGeom>
                <a:avLst/>
                <a:gdLst/>
                <a:ahLst/>
                <a:cxnLst/>
                <a:rect l="l" t="t" r="r" b="b"/>
                <a:pathLst>
                  <a:path w="3636" h="2135" extrusionOk="0">
                    <a:moveTo>
                      <a:pt x="1816" y="346"/>
                    </a:moveTo>
                    <a:cubicBezTo>
                      <a:pt x="2015" y="346"/>
                      <a:pt x="2171" y="506"/>
                      <a:pt x="2171" y="701"/>
                    </a:cubicBezTo>
                    <a:cubicBezTo>
                      <a:pt x="2171" y="897"/>
                      <a:pt x="2015" y="1057"/>
                      <a:pt x="1816" y="1057"/>
                    </a:cubicBezTo>
                    <a:cubicBezTo>
                      <a:pt x="1620" y="1057"/>
                      <a:pt x="1460" y="897"/>
                      <a:pt x="1460" y="701"/>
                    </a:cubicBezTo>
                    <a:cubicBezTo>
                      <a:pt x="1460" y="506"/>
                      <a:pt x="1620" y="346"/>
                      <a:pt x="1816" y="346"/>
                    </a:cubicBezTo>
                    <a:close/>
                    <a:moveTo>
                      <a:pt x="1816" y="0"/>
                    </a:moveTo>
                    <a:cubicBezTo>
                      <a:pt x="1492" y="0"/>
                      <a:pt x="1216" y="222"/>
                      <a:pt x="1141" y="524"/>
                    </a:cubicBezTo>
                    <a:cubicBezTo>
                      <a:pt x="1114" y="625"/>
                      <a:pt x="1021" y="697"/>
                      <a:pt x="915" y="697"/>
                    </a:cubicBezTo>
                    <a:lnTo>
                      <a:pt x="231" y="697"/>
                    </a:lnTo>
                    <a:cubicBezTo>
                      <a:pt x="102" y="697"/>
                      <a:pt x="1" y="803"/>
                      <a:pt x="1" y="932"/>
                    </a:cubicBezTo>
                    <a:lnTo>
                      <a:pt x="1" y="1904"/>
                    </a:lnTo>
                    <a:cubicBezTo>
                      <a:pt x="1" y="2033"/>
                      <a:pt x="102" y="2135"/>
                      <a:pt x="231" y="2135"/>
                    </a:cubicBezTo>
                    <a:lnTo>
                      <a:pt x="3400" y="2135"/>
                    </a:lnTo>
                    <a:cubicBezTo>
                      <a:pt x="3529" y="2135"/>
                      <a:pt x="3635" y="2033"/>
                      <a:pt x="3635" y="1904"/>
                    </a:cubicBezTo>
                    <a:lnTo>
                      <a:pt x="3635" y="932"/>
                    </a:lnTo>
                    <a:cubicBezTo>
                      <a:pt x="3635" y="803"/>
                      <a:pt x="3529" y="697"/>
                      <a:pt x="3400" y="697"/>
                    </a:cubicBezTo>
                    <a:lnTo>
                      <a:pt x="2717" y="697"/>
                    </a:lnTo>
                    <a:cubicBezTo>
                      <a:pt x="2611" y="697"/>
                      <a:pt x="2517" y="625"/>
                      <a:pt x="2490" y="524"/>
                    </a:cubicBezTo>
                    <a:cubicBezTo>
                      <a:pt x="2415" y="222"/>
                      <a:pt x="2140"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1"/>
              <p:cNvSpPr/>
              <p:nvPr/>
            </p:nvSpPr>
            <p:spPr>
              <a:xfrm>
                <a:off x="4990067" y="1807417"/>
                <a:ext cx="114836" cy="114205"/>
              </a:xfrm>
              <a:custGeom>
                <a:avLst/>
                <a:gdLst/>
                <a:ahLst/>
                <a:cxnLst/>
                <a:rect l="l" t="t" r="r" b="b"/>
                <a:pathLst>
                  <a:path w="730" h="726" extrusionOk="0">
                    <a:moveTo>
                      <a:pt x="36" y="1"/>
                    </a:moveTo>
                    <a:cubicBezTo>
                      <a:pt x="28" y="1"/>
                      <a:pt x="21" y="4"/>
                      <a:pt x="14" y="11"/>
                    </a:cubicBezTo>
                    <a:cubicBezTo>
                      <a:pt x="0" y="24"/>
                      <a:pt x="0" y="47"/>
                      <a:pt x="14" y="60"/>
                    </a:cubicBezTo>
                    <a:lnTo>
                      <a:pt x="316" y="366"/>
                    </a:lnTo>
                    <a:lnTo>
                      <a:pt x="14" y="668"/>
                    </a:lnTo>
                    <a:cubicBezTo>
                      <a:pt x="0" y="681"/>
                      <a:pt x="0" y="703"/>
                      <a:pt x="14" y="717"/>
                    </a:cubicBezTo>
                    <a:cubicBezTo>
                      <a:pt x="19" y="721"/>
                      <a:pt x="27" y="725"/>
                      <a:pt x="37" y="725"/>
                    </a:cubicBezTo>
                    <a:cubicBezTo>
                      <a:pt x="45" y="725"/>
                      <a:pt x="54" y="721"/>
                      <a:pt x="59" y="717"/>
                    </a:cubicBezTo>
                    <a:lnTo>
                      <a:pt x="365" y="410"/>
                    </a:lnTo>
                    <a:lnTo>
                      <a:pt x="666" y="717"/>
                    </a:lnTo>
                    <a:cubicBezTo>
                      <a:pt x="676" y="721"/>
                      <a:pt x="684" y="725"/>
                      <a:pt x="693" y="725"/>
                    </a:cubicBezTo>
                    <a:cubicBezTo>
                      <a:pt x="702" y="725"/>
                      <a:pt x="711" y="721"/>
                      <a:pt x="715" y="717"/>
                    </a:cubicBezTo>
                    <a:cubicBezTo>
                      <a:pt x="729" y="703"/>
                      <a:pt x="729" y="681"/>
                      <a:pt x="715" y="668"/>
                    </a:cubicBezTo>
                    <a:lnTo>
                      <a:pt x="414" y="366"/>
                    </a:lnTo>
                    <a:lnTo>
                      <a:pt x="715" y="60"/>
                    </a:lnTo>
                    <a:cubicBezTo>
                      <a:pt x="729" y="47"/>
                      <a:pt x="729" y="24"/>
                      <a:pt x="715" y="11"/>
                    </a:cubicBezTo>
                    <a:cubicBezTo>
                      <a:pt x="709" y="4"/>
                      <a:pt x="700" y="1"/>
                      <a:pt x="691" y="1"/>
                    </a:cubicBezTo>
                    <a:cubicBezTo>
                      <a:pt x="682" y="1"/>
                      <a:pt x="673" y="4"/>
                      <a:pt x="666" y="11"/>
                    </a:cubicBezTo>
                    <a:lnTo>
                      <a:pt x="365" y="317"/>
                    </a:lnTo>
                    <a:lnTo>
                      <a:pt x="59" y="11"/>
                    </a:lnTo>
                    <a:cubicBezTo>
                      <a:pt x="52" y="4"/>
                      <a:pt x="44" y="1"/>
                      <a:pt x="36"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71"/>
              <p:cNvSpPr/>
              <p:nvPr/>
            </p:nvSpPr>
            <p:spPr>
              <a:xfrm>
                <a:off x="5251358" y="1514351"/>
                <a:ext cx="448333" cy="1201829"/>
              </a:xfrm>
              <a:custGeom>
                <a:avLst/>
                <a:gdLst/>
                <a:ahLst/>
                <a:cxnLst/>
                <a:rect l="l" t="t" r="r" b="b"/>
                <a:pathLst>
                  <a:path w="2850" h="7640" extrusionOk="0">
                    <a:moveTo>
                      <a:pt x="1819" y="1"/>
                    </a:moveTo>
                    <a:lnTo>
                      <a:pt x="1819" y="427"/>
                    </a:lnTo>
                    <a:lnTo>
                      <a:pt x="2423" y="427"/>
                    </a:lnTo>
                    <a:cubicBezTo>
                      <a:pt x="2463" y="427"/>
                      <a:pt x="2489" y="458"/>
                      <a:pt x="2489" y="493"/>
                    </a:cubicBezTo>
                    <a:lnTo>
                      <a:pt x="2489" y="7146"/>
                    </a:lnTo>
                    <a:cubicBezTo>
                      <a:pt x="2489" y="7183"/>
                      <a:pt x="2463" y="7213"/>
                      <a:pt x="2423" y="7213"/>
                    </a:cubicBezTo>
                    <a:lnTo>
                      <a:pt x="0" y="7213"/>
                    </a:lnTo>
                    <a:lnTo>
                      <a:pt x="0" y="7640"/>
                    </a:lnTo>
                    <a:lnTo>
                      <a:pt x="2649" y="7640"/>
                    </a:lnTo>
                    <a:cubicBezTo>
                      <a:pt x="2760" y="7640"/>
                      <a:pt x="2850" y="7546"/>
                      <a:pt x="2850" y="7435"/>
                    </a:cubicBezTo>
                    <a:lnTo>
                      <a:pt x="2850" y="205"/>
                    </a:lnTo>
                    <a:cubicBezTo>
                      <a:pt x="2850" y="94"/>
                      <a:pt x="2760" y="1"/>
                      <a:pt x="2649" y="1"/>
                    </a:cubicBezTo>
                    <a:close/>
                  </a:path>
                </a:pathLst>
              </a:custGeom>
              <a:solidFill>
                <a:srgbClr val="6E6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71"/>
              <p:cNvSpPr/>
              <p:nvPr/>
            </p:nvSpPr>
            <p:spPr>
              <a:xfrm>
                <a:off x="5251358" y="1581522"/>
                <a:ext cx="391702" cy="1067646"/>
              </a:xfrm>
              <a:custGeom>
                <a:avLst/>
                <a:gdLst/>
                <a:ahLst/>
                <a:cxnLst/>
                <a:rect l="l" t="t" r="r" b="b"/>
                <a:pathLst>
                  <a:path w="2490" h="6787" extrusionOk="0">
                    <a:moveTo>
                      <a:pt x="1819" y="1309"/>
                    </a:moveTo>
                    <a:cubicBezTo>
                      <a:pt x="1860" y="1309"/>
                      <a:pt x="1891" y="1340"/>
                      <a:pt x="1891" y="1381"/>
                    </a:cubicBezTo>
                    <a:cubicBezTo>
                      <a:pt x="1891" y="1416"/>
                      <a:pt x="1860" y="1447"/>
                      <a:pt x="1819" y="1447"/>
                    </a:cubicBezTo>
                    <a:lnTo>
                      <a:pt x="235" y="1447"/>
                    </a:lnTo>
                    <a:cubicBezTo>
                      <a:pt x="199" y="1447"/>
                      <a:pt x="168" y="1416"/>
                      <a:pt x="168" y="1381"/>
                    </a:cubicBezTo>
                    <a:cubicBezTo>
                      <a:pt x="168" y="1340"/>
                      <a:pt x="199" y="1309"/>
                      <a:pt x="235" y="1309"/>
                    </a:cubicBezTo>
                    <a:close/>
                    <a:moveTo>
                      <a:pt x="1819" y="1731"/>
                    </a:moveTo>
                    <a:cubicBezTo>
                      <a:pt x="1860" y="1731"/>
                      <a:pt x="1891" y="1762"/>
                      <a:pt x="1891" y="1802"/>
                    </a:cubicBezTo>
                    <a:cubicBezTo>
                      <a:pt x="1891" y="1838"/>
                      <a:pt x="1860" y="1868"/>
                      <a:pt x="1819" y="1868"/>
                    </a:cubicBezTo>
                    <a:lnTo>
                      <a:pt x="235" y="1868"/>
                    </a:lnTo>
                    <a:cubicBezTo>
                      <a:pt x="199" y="1868"/>
                      <a:pt x="168" y="1838"/>
                      <a:pt x="168" y="1802"/>
                    </a:cubicBezTo>
                    <a:cubicBezTo>
                      <a:pt x="168" y="1762"/>
                      <a:pt x="199" y="1731"/>
                      <a:pt x="235" y="1731"/>
                    </a:cubicBezTo>
                    <a:close/>
                    <a:moveTo>
                      <a:pt x="1819" y="2153"/>
                    </a:moveTo>
                    <a:cubicBezTo>
                      <a:pt x="1860" y="2153"/>
                      <a:pt x="1891" y="2184"/>
                      <a:pt x="1891" y="2223"/>
                    </a:cubicBezTo>
                    <a:cubicBezTo>
                      <a:pt x="1891" y="2259"/>
                      <a:pt x="1860" y="2290"/>
                      <a:pt x="1819" y="2290"/>
                    </a:cubicBezTo>
                    <a:lnTo>
                      <a:pt x="235" y="2290"/>
                    </a:lnTo>
                    <a:cubicBezTo>
                      <a:pt x="199" y="2290"/>
                      <a:pt x="168" y="2259"/>
                      <a:pt x="168" y="2223"/>
                    </a:cubicBezTo>
                    <a:cubicBezTo>
                      <a:pt x="168" y="2184"/>
                      <a:pt x="199" y="2153"/>
                      <a:pt x="235" y="2153"/>
                    </a:cubicBezTo>
                    <a:close/>
                    <a:moveTo>
                      <a:pt x="1819" y="3165"/>
                    </a:moveTo>
                    <a:cubicBezTo>
                      <a:pt x="1860" y="3165"/>
                      <a:pt x="1891" y="3196"/>
                      <a:pt x="1891" y="3231"/>
                    </a:cubicBezTo>
                    <a:cubicBezTo>
                      <a:pt x="1891" y="3271"/>
                      <a:pt x="1860" y="3302"/>
                      <a:pt x="1819" y="3302"/>
                    </a:cubicBezTo>
                    <a:lnTo>
                      <a:pt x="235" y="3302"/>
                    </a:lnTo>
                    <a:cubicBezTo>
                      <a:pt x="199" y="3302"/>
                      <a:pt x="168" y="3271"/>
                      <a:pt x="168" y="3231"/>
                    </a:cubicBezTo>
                    <a:cubicBezTo>
                      <a:pt x="168" y="3196"/>
                      <a:pt x="199" y="3165"/>
                      <a:pt x="235" y="3165"/>
                    </a:cubicBezTo>
                    <a:close/>
                    <a:moveTo>
                      <a:pt x="1819" y="3587"/>
                    </a:moveTo>
                    <a:cubicBezTo>
                      <a:pt x="1860" y="3587"/>
                      <a:pt x="1891" y="3617"/>
                      <a:pt x="1891" y="3653"/>
                    </a:cubicBezTo>
                    <a:cubicBezTo>
                      <a:pt x="1891" y="3693"/>
                      <a:pt x="1860" y="3724"/>
                      <a:pt x="1819" y="3724"/>
                    </a:cubicBezTo>
                    <a:lnTo>
                      <a:pt x="235" y="3724"/>
                    </a:lnTo>
                    <a:cubicBezTo>
                      <a:pt x="199" y="3724"/>
                      <a:pt x="168" y="3693"/>
                      <a:pt x="168" y="3653"/>
                    </a:cubicBezTo>
                    <a:cubicBezTo>
                      <a:pt x="168" y="3617"/>
                      <a:pt x="199" y="3587"/>
                      <a:pt x="235" y="3587"/>
                    </a:cubicBezTo>
                    <a:close/>
                    <a:moveTo>
                      <a:pt x="1819" y="4007"/>
                    </a:moveTo>
                    <a:cubicBezTo>
                      <a:pt x="1860" y="4007"/>
                      <a:pt x="1891" y="4039"/>
                      <a:pt x="1891" y="4074"/>
                    </a:cubicBezTo>
                    <a:cubicBezTo>
                      <a:pt x="1891" y="4114"/>
                      <a:pt x="1860" y="4140"/>
                      <a:pt x="1819" y="4140"/>
                    </a:cubicBezTo>
                    <a:lnTo>
                      <a:pt x="235" y="4140"/>
                    </a:lnTo>
                    <a:cubicBezTo>
                      <a:pt x="199" y="4140"/>
                      <a:pt x="168" y="4114"/>
                      <a:pt x="168" y="4074"/>
                    </a:cubicBezTo>
                    <a:cubicBezTo>
                      <a:pt x="168" y="4039"/>
                      <a:pt x="199" y="4007"/>
                      <a:pt x="235" y="4007"/>
                    </a:cubicBezTo>
                    <a:close/>
                    <a:moveTo>
                      <a:pt x="1819" y="5019"/>
                    </a:moveTo>
                    <a:cubicBezTo>
                      <a:pt x="1860" y="5019"/>
                      <a:pt x="1891" y="5051"/>
                      <a:pt x="1891" y="5086"/>
                    </a:cubicBezTo>
                    <a:cubicBezTo>
                      <a:pt x="1891" y="5126"/>
                      <a:pt x="1860" y="5152"/>
                      <a:pt x="1819" y="5152"/>
                    </a:cubicBezTo>
                    <a:lnTo>
                      <a:pt x="235" y="5152"/>
                    </a:lnTo>
                    <a:cubicBezTo>
                      <a:pt x="199" y="5152"/>
                      <a:pt x="168" y="5126"/>
                      <a:pt x="168" y="5086"/>
                    </a:cubicBezTo>
                    <a:cubicBezTo>
                      <a:pt x="168" y="5051"/>
                      <a:pt x="199" y="5019"/>
                      <a:pt x="235" y="5019"/>
                    </a:cubicBezTo>
                    <a:close/>
                    <a:moveTo>
                      <a:pt x="1819" y="5441"/>
                    </a:moveTo>
                    <a:cubicBezTo>
                      <a:pt x="1860" y="5441"/>
                      <a:pt x="1891" y="5472"/>
                      <a:pt x="1891" y="5508"/>
                    </a:cubicBezTo>
                    <a:cubicBezTo>
                      <a:pt x="1891" y="5548"/>
                      <a:pt x="1860" y="5574"/>
                      <a:pt x="1819" y="5574"/>
                    </a:cubicBezTo>
                    <a:lnTo>
                      <a:pt x="235" y="5574"/>
                    </a:lnTo>
                    <a:cubicBezTo>
                      <a:pt x="199" y="5574"/>
                      <a:pt x="168" y="5548"/>
                      <a:pt x="168" y="5508"/>
                    </a:cubicBezTo>
                    <a:cubicBezTo>
                      <a:pt x="168" y="5472"/>
                      <a:pt x="199" y="5441"/>
                      <a:pt x="235" y="5441"/>
                    </a:cubicBezTo>
                    <a:close/>
                    <a:moveTo>
                      <a:pt x="1819" y="5863"/>
                    </a:moveTo>
                    <a:cubicBezTo>
                      <a:pt x="1860" y="5863"/>
                      <a:pt x="1891" y="5894"/>
                      <a:pt x="1891" y="5930"/>
                    </a:cubicBezTo>
                    <a:cubicBezTo>
                      <a:pt x="1891" y="5969"/>
                      <a:pt x="1860" y="5996"/>
                      <a:pt x="1819" y="5996"/>
                    </a:cubicBezTo>
                    <a:lnTo>
                      <a:pt x="235" y="5996"/>
                    </a:lnTo>
                    <a:cubicBezTo>
                      <a:pt x="199" y="5996"/>
                      <a:pt x="168" y="5969"/>
                      <a:pt x="168" y="5930"/>
                    </a:cubicBezTo>
                    <a:cubicBezTo>
                      <a:pt x="168" y="5894"/>
                      <a:pt x="199" y="5863"/>
                      <a:pt x="235" y="5863"/>
                    </a:cubicBezTo>
                    <a:close/>
                    <a:moveTo>
                      <a:pt x="1819" y="0"/>
                    </a:moveTo>
                    <a:lnTo>
                      <a:pt x="1819" y="306"/>
                    </a:lnTo>
                    <a:cubicBezTo>
                      <a:pt x="1819" y="435"/>
                      <a:pt x="1713" y="537"/>
                      <a:pt x="1584" y="537"/>
                    </a:cubicBezTo>
                    <a:lnTo>
                      <a:pt x="0" y="537"/>
                    </a:lnTo>
                    <a:lnTo>
                      <a:pt x="0" y="6786"/>
                    </a:lnTo>
                    <a:lnTo>
                      <a:pt x="2423" y="6786"/>
                    </a:lnTo>
                    <a:cubicBezTo>
                      <a:pt x="2463" y="6786"/>
                      <a:pt x="2489" y="6756"/>
                      <a:pt x="2489" y="6719"/>
                    </a:cubicBezTo>
                    <a:lnTo>
                      <a:pt x="2489" y="66"/>
                    </a:lnTo>
                    <a:cubicBezTo>
                      <a:pt x="2489" y="31"/>
                      <a:pt x="2463" y="0"/>
                      <a:pt x="2423" y="0"/>
                    </a:cubicBez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1"/>
              <p:cNvSpPr/>
              <p:nvPr/>
            </p:nvSpPr>
            <p:spPr>
              <a:xfrm>
                <a:off x="5277786" y="1787439"/>
                <a:ext cx="271045" cy="21708"/>
              </a:xfrm>
              <a:custGeom>
                <a:avLst/>
                <a:gdLst/>
                <a:ahLst/>
                <a:cxnLst/>
                <a:rect l="l" t="t" r="r" b="b"/>
                <a:pathLst>
                  <a:path w="1723" h="138" extrusionOk="0">
                    <a:moveTo>
                      <a:pt x="67" y="0"/>
                    </a:moveTo>
                    <a:cubicBezTo>
                      <a:pt x="31" y="0"/>
                      <a:pt x="0" y="31"/>
                      <a:pt x="0" y="72"/>
                    </a:cubicBezTo>
                    <a:cubicBezTo>
                      <a:pt x="0" y="107"/>
                      <a:pt x="31" y="138"/>
                      <a:pt x="67" y="138"/>
                    </a:cubicBezTo>
                    <a:lnTo>
                      <a:pt x="1651" y="138"/>
                    </a:lnTo>
                    <a:cubicBezTo>
                      <a:pt x="1692" y="138"/>
                      <a:pt x="1723" y="107"/>
                      <a:pt x="1723" y="72"/>
                    </a:cubicBezTo>
                    <a:cubicBezTo>
                      <a:pt x="1723" y="31"/>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1"/>
              <p:cNvSpPr/>
              <p:nvPr/>
            </p:nvSpPr>
            <p:spPr>
              <a:xfrm>
                <a:off x="5277786" y="1853666"/>
                <a:ext cx="271045" cy="21866"/>
              </a:xfrm>
              <a:custGeom>
                <a:avLst/>
                <a:gdLst/>
                <a:ahLst/>
                <a:cxnLst/>
                <a:rect l="l" t="t" r="r" b="b"/>
                <a:pathLst>
                  <a:path w="1723" h="139" extrusionOk="0">
                    <a:moveTo>
                      <a:pt x="67" y="1"/>
                    </a:moveTo>
                    <a:cubicBezTo>
                      <a:pt x="31" y="1"/>
                      <a:pt x="0" y="32"/>
                      <a:pt x="0" y="72"/>
                    </a:cubicBezTo>
                    <a:cubicBezTo>
                      <a:pt x="0" y="108"/>
                      <a:pt x="31" y="138"/>
                      <a:pt x="67" y="138"/>
                    </a:cubicBezTo>
                    <a:lnTo>
                      <a:pt x="1651" y="138"/>
                    </a:lnTo>
                    <a:cubicBezTo>
                      <a:pt x="1692" y="138"/>
                      <a:pt x="1723" y="108"/>
                      <a:pt x="1723" y="72"/>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71"/>
              <p:cNvSpPr/>
              <p:nvPr/>
            </p:nvSpPr>
            <p:spPr>
              <a:xfrm>
                <a:off x="5277786" y="1920050"/>
                <a:ext cx="271045" cy="21866"/>
              </a:xfrm>
              <a:custGeom>
                <a:avLst/>
                <a:gdLst/>
                <a:ahLst/>
                <a:cxnLst/>
                <a:rect l="l" t="t" r="r" b="b"/>
                <a:pathLst>
                  <a:path w="1723" h="139" extrusionOk="0">
                    <a:moveTo>
                      <a:pt x="67" y="1"/>
                    </a:moveTo>
                    <a:cubicBezTo>
                      <a:pt x="31" y="1"/>
                      <a:pt x="0" y="32"/>
                      <a:pt x="0" y="71"/>
                    </a:cubicBezTo>
                    <a:cubicBezTo>
                      <a:pt x="0" y="107"/>
                      <a:pt x="31" y="138"/>
                      <a:pt x="67" y="138"/>
                    </a:cubicBezTo>
                    <a:lnTo>
                      <a:pt x="1651" y="138"/>
                    </a:lnTo>
                    <a:cubicBezTo>
                      <a:pt x="1692" y="138"/>
                      <a:pt x="1723" y="107"/>
                      <a:pt x="1723" y="71"/>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71"/>
              <p:cNvSpPr/>
              <p:nvPr/>
            </p:nvSpPr>
            <p:spPr>
              <a:xfrm>
                <a:off x="5277786" y="2079247"/>
                <a:ext cx="271045" cy="21866"/>
              </a:xfrm>
              <a:custGeom>
                <a:avLst/>
                <a:gdLst/>
                <a:ahLst/>
                <a:cxnLst/>
                <a:rect l="l" t="t" r="r" b="b"/>
                <a:pathLst>
                  <a:path w="1723" h="139" extrusionOk="0">
                    <a:moveTo>
                      <a:pt x="67" y="1"/>
                    </a:moveTo>
                    <a:cubicBezTo>
                      <a:pt x="31" y="1"/>
                      <a:pt x="0" y="32"/>
                      <a:pt x="0" y="67"/>
                    </a:cubicBezTo>
                    <a:cubicBezTo>
                      <a:pt x="0" y="107"/>
                      <a:pt x="31" y="138"/>
                      <a:pt x="67" y="138"/>
                    </a:cubicBezTo>
                    <a:lnTo>
                      <a:pt x="1651" y="138"/>
                    </a:lnTo>
                    <a:cubicBezTo>
                      <a:pt x="1692" y="138"/>
                      <a:pt x="1723" y="107"/>
                      <a:pt x="1723" y="67"/>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71"/>
              <p:cNvSpPr/>
              <p:nvPr/>
            </p:nvSpPr>
            <p:spPr>
              <a:xfrm>
                <a:off x="5277786" y="2145631"/>
                <a:ext cx="271045" cy="21866"/>
              </a:xfrm>
              <a:custGeom>
                <a:avLst/>
                <a:gdLst/>
                <a:ahLst/>
                <a:cxnLst/>
                <a:rect l="l" t="t" r="r" b="b"/>
                <a:pathLst>
                  <a:path w="1723" h="139" extrusionOk="0">
                    <a:moveTo>
                      <a:pt x="67" y="1"/>
                    </a:moveTo>
                    <a:cubicBezTo>
                      <a:pt x="31" y="1"/>
                      <a:pt x="0" y="31"/>
                      <a:pt x="0" y="67"/>
                    </a:cubicBezTo>
                    <a:cubicBezTo>
                      <a:pt x="0" y="107"/>
                      <a:pt x="31" y="138"/>
                      <a:pt x="67" y="138"/>
                    </a:cubicBezTo>
                    <a:lnTo>
                      <a:pt x="1651" y="138"/>
                    </a:lnTo>
                    <a:cubicBezTo>
                      <a:pt x="1692" y="138"/>
                      <a:pt x="1723" y="107"/>
                      <a:pt x="1723" y="67"/>
                    </a:cubicBezTo>
                    <a:cubicBezTo>
                      <a:pt x="1723" y="31"/>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71"/>
              <p:cNvSpPr/>
              <p:nvPr/>
            </p:nvSpPr>
            <p:spPr>
              <a:xfrm>
                <a:off x="5277786" y="2211858"/>
                <a:ext cx="271045" cy="21079"/>
              </a:xfrm>
              <a:custGeom>
                <a:avLst/>
                <a:gdLst/>
                <a:ahLst/>
                <a:cxnLst/>
                <a:rect l="l" t="t" r="r" b="b"/>
                <a:pathLst>
                  <a:path w="1723" h="134" extrusionOk="0">
                    <a:moveTo>
                      <a:pt x="67" y="0"/>
                    </a:moveTo>
                    <a:cubicBezTo>
                      <a:pt x="31" y="0"/>
                      <a:pt x="0" y="32"/>
                      <a:pt x="0" y="67"/>
                    </a:cubicBezTo>
                    <a:cubicBezTo>
                      <a:pt x="0" y="107"/>
                      <a:pt x="31" y="133"/>
                      <a:pt x="67" y="133"/>
                    </a:cubicBezTo>
                    <a:lnTo>
                      <a:pt x="1651" y="133"/>
                    </a:lnTo>
                    <a:cubicBezTo>
                      <a:pt x="1692" y="133"/>
                      <a:pt x="1723" y="107"/>
                      <a:pt x="1723" y="67"/>
                    </a:cubicBezTo>
                    <a:cubicBezTo>
                      <a:pt x="1723" y="32"/>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71"/>
              <p:cNvSpPr/>
              <p:nvPr/>
            </p:nvSpPr>
            <p:spPr>
              <a:xfrm>
                <a:off x="5277786" y="2371054"/>
                <a:ext cx="271045" cy="21079"/>
              </a:xfrm>
              <a:custGeom>
                <a:avLst/>
                <a:gdLst/>
                <a:ahLst/>
                <a:cxnLst/>
                <a:rect l="l" t="t" r="r" b="b"/>
                <a:pathLst>
                  <a:path w="1723" h="134" extrusionOk="0">
                    <a:moveTo>
                      <a:pt x="67" y="0"/>
                    </a:moveTo>
                    <a:cubicBezTo>
                      <a:pt x="31" y="0"/>
                      <a:pt x="0" y="32"/>
                      <a:pt x="0" y="67"/>
                    </a:cubicBezTo>
                    <a:cubicBezTo>
                      <a:pt x="0" y="107"/>
                      <a:pt x="31" y="133"/>
                      <a:pt x="67" y="133"/>
                    </a:cubicBezTo>
                    <a:lnTo>
                      <a:pt x="1651" y="133"/>
                    </a:lnTo>
                    <a:cubicBezTo>
                      <a:pt x="1692" y="133"/>
                      <a:pt x="1723" y="107"/>
                      <a:pt x="1723" y="67"/>
                    </a:cubicBezTo>
                    <a:cubicBezTo>
                      <a:pt x="1723" y="32"/>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71"/>
              <p:cNvSpPr/>
              <p:nvPr/>
            </p:nvSpPr>
            <p:spPr>
              <a:xfrm>
                <a:off x="5277786" y="2437439"/>
                <a:ext cx="271045" cy="21079"/>
              </a:xfrm>
              <a:custGeom>
                <a:avLst/>
                <a:gdLst/>
                <a:ahLst/>
                <a:cxnLst/>
                <a:rect l="l" t="t" r="r" b="b"/>
                <a:pathLst>
                  <a:path w="1723" h="134" extrusionOk="0">
                    <a:moveTo>
                      <a:pt x="67" y="0"/>
                    </a:moveTo>
                    <a:cubicBezTo>
                      <a:pt x="31" y="0"/>
                      <a:pt x="0" y="31"/>
                      <a:pt x="0" y="67"/>
                    </a:cubicBezTo>
                    <a:cubicBezTo>
                      <a:pt x="0" y="107"/>
                      <a:pt x="31" y="133"/>
                      <a:pt x="67" y="133"/>
                    </a:cubicBezTo>
                    <a:lnTo>
                      <a:pt x="1651" y="133"/>
                    </a:lnTo>
                    <a:cubicBezTo>
                      <a:pt x="1692" y="133"/>
                      <a:pt x="1723" y="107"/>
                      <a:pt x="1723" y="67"/>
                    </a:cubicBezTo>
                    <a:cubicBezTo>
                      <a:pt x="1723" y="31"/>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71"/>
              <p:cNvSpPr/>
              <p:nvPr/>
            </p:nvSpPr>
            <p:spPr>
              <a:xfrm>
                <a:off x="5277786" y="2503666"/>
                <a:ext cx="271045" cy="21237"/>
              </a:xfrm>
              <a:custGeom>
                <a:avLst/>
                <a:gdLst/>
                <a:ahLst/>
                <a:cxnLst/>
                <a:rect l="l" t="t" r="r" b="b"/>
                <a:pathLst>
                  <a:path w="1723" h="135" extrusionOk="0">
                    <a:moveTo>
                      <a:pt x="67" y="1"/>
                    </a:moveTo>
                    <a:cubicBezTo>
                      <a:pt x="31" y="1"/>
                      <a:pt x="0" y="32"/>
                      <a:pt x="0" y="68"/>
                    </a:cubicBezTo>
                    <a:cubicBezTo>
                      <a:pt x="0" y="107"/>
                      <a:pt x="31" y="134"/>
                      <a:pt x="67" y="134"/>
                    </a:cubicBezTo>
                    <a:lnTo>
                      <a:pt x="1651" y="134"/>
                    </a:lnTo>
                    <a:cubicBezTo>
                      <a:pt x="1692" y="134"/>
                      <a:pt x="1723" y="107"/>
                      <a:pt x="1723" y="68"/>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71"/>
              <p:cNvSpPr/>
              <p:nvPr/>
            </p:nvSpPr>
            <p:spPr>
              <a:xfrm>
                <a:off x="5251358" y="1330143"/>
                <a:ext cx="286304" cy="335852"/>
              </a:xfrm>
              <a:custGeom>
                <a:avLst/>
                <a:gdLst/>
                <a:ahLst/>
                <a:cxnLst/>
                <a:rect l="l" t="t" r="r" b="b"/>
                <a:pathLst>
                  <a:path w="1820" h="2135" extrusionOk="0">
                    <a:moveTo>
                      <a:pt x="0" y="0"/>
                    </a:moveTo>
                    <a:lnTo>
                      <a:pt x="0" y="346"/>
                    </a:lnTo>
                    <a:cubicBezTo>
                      <a:pt x="199" y="346"/>
                      <a:pt x="355" y="506"/>
                      <a:pt x="355" y="701"/>
                    </a:cubicBezTo>
                    <a:cubicBezTo>
                      <a:pt x="355" y="897"/>
                      <a:pt x="199" y="1057"/>
                      <a:pt x="0" y="1057"/>
                    </a:cubicBezTo>
                    <a:lnTo>
                      <a:pt x="0" y="2135"/>
                    </a:lnTo>
                    <a:lnTo>
                      <a:pt x="1584" y="2135"/>
                    </a:lnTo>
                    <a:cubicBezTo>
                      <a:pt x="1713" y="2135"/>
                      <a:pt x="1819" y="2033"/>
                      <a:pt x="1819" y="1904"/>
                    </a:cubicBezTo>
                    <a:lnTo>
                      <a:pt x="1819" y="1598"/>
                    </a:lnTo>
                    <a:lnTo>
                      <a:pt x="1819" y="1172"/>
                    </a:lnTo>
                    <a:lnTo>
                      <a:pt x="1819" y="932"/>
                    </a:lnTo>
                    <a:cubicBezTo>
                      <a:pt x="1819" y="803"/>
                      <a:pt x="1713" y="697"/>
                      <a:pt x="1584" y="697"/>
                    </a:cubicBezTo>
                    <a:lnTo>
                      <a:pt x="901" y="697"/>
                    </a:lnTo>
                    <a:cubicBezTo>
                      <a:pt x="795" y="697"/>
                      <a:pt x="701" y="625"/>
                      <a:pt x="674" y="524"/>
                    </a:cubicBezTo>
                    <a:cubicBezTo>
                      <a:pt x="599" y="222"/>
                      <a:pt x="324"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71"/>
              <p:cNvSpPr/>
              <p:nvPr/>
            </p:nvSpPr>
            <p:spPr>
              <a:xfrm>
                <a:off x="5814682" y="1700762"/>
                <a:ext cx="82588" cy="879192"/>
              </a:xfrm>
              <a:custGeom>
                <a:avLst/>
                <a:gdLst/>
                <a:ahLst/>
                <a:cxnLst/>
                <a:rect l="l" t="t" r="r" b="b"/>
                <a:pathLst>
                  <a:path w="525" h="5589" extrusionOk="0">
                    <a:moveTo>
                      <a:pt x="0" y="0"/>
                    </a:moveTo>
                    <a:lnTo>
                      <a:pt x="0" y="5589"/>
                    </a:lnTo>
                    <a:lnTo>
                      <a:pt x="524" y="5589"/>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71"/>
              <p:cNvSpPr/>
              <p:nvPr/>
            </p:nvSpPr>
            <p:spPr>
              <a:xfrm>
                <a:off x="5814682" y="2579803"/>
                <a:ext cx="82588" cy="88092"/>
              </a:xfrm>
              <a:custGeom>
                <a:avLst/>
                <a:gdLst/>
                <a:ahLst/>
                <a:cxnLst/>
                <a:rect l="l" t="t" r="r" b="b"/>
                <a:pathLst>
                  <a:path w="525" h="560" extrusionOk="0">
                    <a:moveTo>
                      <a:pt x="0" y="1"/>
                    </a:moveTo>
                    <a:lnTo>
                      <a:pt x="0" y="560"/>
                    </a:lnTo>
                    <a:lnTo>
                      <a:pt x="524" y="560"/>
                    </a:lnTo>
                    <a:lnTo>
                      <a:pt x="524" y="1"/>
                    </a:lnTo>
                    <a:close/>
                  </a:path>
                </a:pathLst>
              </a:custGeom>
              <a:solidFill>
                <a:srgbClr val="91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71"/>
              <p:cNvSpPr/>
              <p:nvPr/>
            </p:nvSpPr>
            <p:spPr>
              <a:xfrm>
                <a:off x="5814682" y="2667739"/>
                <a:ext cx="82588" cy="43574"/>
              </a:xfrm>
              <a:custGeom>
                <a:avLst/>
                <a:gdLst/>
                <a:ahLst/>
                <a:cxnLst/>
                <a:rect l="l" t="t" r="r" b="b"/>
                <a:pathLst>
                  <a:path w="525" h="277" extrusionOk="0">
                    <a:moveTo>
                      <a:pt x="0" y="1"/>
                    </a:moveTo>
                    <a:lnTo>
                      <a:pt x="0" y="245"/>
                    </a:lnTo>
                    <a:cubicBezTo>
                      <a:pt x="0" y="263"/>
                      <a:pt x="18" y="277"/>
                      <a:pt x="31" y="277"/>
                    </a:cubicBezTo>
                    <a:lnTo>
                      <a:pt x="493" y="277"/>
                    </a:lnTo>
                    <a:cubicBezTo>
                      <a:pt x="511" y="277"/>
                      <a:pt x="524" y="263"/>
                      <a:pt x="524" y="245"/>
                    </a:cubicBezTo>
                    <a:lnTo>
                      <a:pt x="5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71"/>
              <p:cNvSpPr/>
              <p:nvPr/>
            </p:nvSpPr>
            <p:spPr>
              <a:xfrm>
                <a:off x="5814682" y="1519228"/>
                <a:ext cx="82588" cy="181690"/>
              </a:xfrm>
              <a:custGeom>
                <a:avLst/>
                <a:gdLst/>
                <a:ahLst/>
                <a:cxnLst/>
                <a:rect l="l" t="t" r="r" b="b"/>
                <a:pathLst>
                  <a:path w="525" h="1155" extrusionOk="0">
                    <a:moveTo>
                      <a:pt x="262" y="1"/>
                    </a:moveTo>
                    <a:lnTo>
                      <a:pt x="0" y="1154"/>
                    </a:lnTo>
                    <a:lnTo>
                      <a:pt x="524" y="1154"/>
                    </a:lnTo>
                    <a:lnTo>
                      <a:pt x="262"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71"/>
              <p:cNvSpPr/>
              <p:nvPr/>
            </p:nvSpPr>
            <p:spPr>
              <a:xfrm>
                <a:off x="5841896" y="1519228"/>
                <a:ext cx="28001" cy="62451"/>
              </a:xfrm>
              <a:custGeom>
                <a:avLst/>
                <a:gdLst/>
                <a:ahLst/>
                <a:cxnLst/>
                <a:rect l="l" t="t" r="r" b="b"/>
                <a:pathLst>
                  <a:path w="178" h="397" extrusionOk="0">
                    <a:moveTo>
                      <a:pt x="89" y="1"/>
                    </a:moveTo>
                    <a:lnTo>
                      <a:pt x="1" y="396"/>
                    </a:lnTo>
                    <a:lnTo>
                      <a:pt x="178" y="396"/>
                    </a:lnTo>
                    <a:lnTo>
                      <a:pt x="89" y="1"/>
                    </a:ln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71"/>
              <p:cNvSpPr/>
              <p:nvPr/>
            </p:nvSpPr>
            <p:spPr>
              <a:xfrm>
                <a:off x="5855897" y="1700762"/>
                <a:ext cx="41373" cy="879192"/>
              </a:xfrm>
              <a:custGeom>
                <a:avLst/>
                <a:gdLst/>
                <a:ahLst/>
                <a:cxnLst/>
                <a:rect l="l" t="t" r="r" b="b"/>
                <a:pathLst>
                  <a:path w="263" h="5589" extrusionOk="0">
                    <a:moveTo>
                      <a:pt x="0" y="0"/>
                    </a:moveTo>
                    <a:lnTo>
                      <a:pt x="0" y="5589"/>
                    </a:lnTo>
                    <a:lnTo>
                      <a:pt x="262" y="5589"/>
                    </a:lnTo>
                    <a:lnTo>
                      <a:pt x="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71"/>
              <p:cNvSpPr/>
              <p:nvPr/>
            </p:nvSpPr>
            <p:spPr>
              <a:xfrm>
                <a:off x="5855897" y="2579803"/>
                <a:ext cx="41373" cy="88092"/>
              </a:xfrm>
              <a:custGeom>
                <a:avLst/>
                <a:gdLst/>
                <a:ahLst/>
                <a:cxnLst/>
                <a:rect l="l" t="t" r="r" b="b"/>
                <a:pathLst>
                  <a:path w="263" h="560" extrusionOk="0">
                    <a:moveTo>
                      <a:pt x="0" y="1"/>
                    </a:moveTo>
                    <a:lnTo>
                      <a:pt x="0" y="560"/>
                    </a:lnTo>
                    <a:lnTo>
                      <a:pt x="262" y="560"/>
                    </a:lnTo>
                    <a:lnTo>
                      <a:pt x="262" y="1"/>
                    </a:lnTo>
                    <a:close/>
                  </a:path>
                </a:pathLst>
              </a:custGeom>
              <a:solidFill>
                <a:srgbClr val="6E6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71"/>
              <p:cNvSpPr/>
              <p:nvPr/>
            </p:nvSpPr>
            <p:spPr>
              <a:xfrm>
                <a:off x="5855897" y="2667739"/>
                <a:ext cx="41373" cy="43574"/>
              </a:xfrm>
              <a:custGeom>
                <a:avLst/>
                <a:gdLst/>
                <a:ahLst/>
                <a:cxnLst/>
                <a:rect l="l" t="t" r="r" b="b"/>
                <a:pathLst>
                  <a:path w="263" h="277" extrusionOk="0">
                    <a:moveTo>
                      <a:pt x="0" y="1"/>
                    </a:moveTo>
                    <a:lnTo>
                      <a:pt x="0" y="277"/>
                    </a:lnTo>
                    <a:lnTo>
                      <a:pt x="147" y="277"/>
                    </a:lnTo>
                    <a:cubicBezTo>
                      <a:pt x="209" y="277"/>
                      <a:pt x="262" y="223"/>
                      <a:pt x="262" y="156"/>
                    </a:cubicBezTo>
                    <a:lnTo>
                      <a:pt x="2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71"/>
              <p:cNvSpPr/>
              <p:nvPr/>
            </p:nvSpPr>
            <p:spPr>
              <a:xfrm>
                <a:off x="5855897" y="1581522"/>
                <a:ext cx="41373" cy="119396"/>
              </a:xfrm>
              <a:custGeom>
                <a:avLst/>
                <a:gdLst/>
                <a:ahLst/>
                <a:cxnLst/>
                <a:rect l="l" t="t" r="r" b="b"/>
                <a:pathLst>
                  <a:path w="263" h="759" extrusionOk="0">
                    <a:moveTo>
                      <a:pt x="0" y="0"/>
                    </a:moveTo>
                    <a:lnTo>
                      <a:pt x="0" y="758"/>
                    </a:lnTo>
                    <a:lnTo>
                      <a:pt x="262" y="758"/>
                    </a:lnTo>
                    <a:lnTo>
                      <a:pt x="89" y="0"/>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71"/>
              <p:cNvSpPr/>
              <p:nvPr/>
            </p:nvSpPr>
            <p:spPr>
              <a:xfrm>
                <a:off x="5855897" y="1519228"/>
                <a:ext cx="14001" cy="62451"/>
              </a:xfrm>
              <a:custGeom>
                <a:avLst/>
                <a:gdLst/>
                <a:ahLst/>
                <a:cxnLst/>
                <a:rect l="l" t="t" r="r" b="b"/>
                <a:pathLst>
                  <a:path w="89" h="397" extrusionOk="0">
                    <a:moveTo>
                      <a:pt x="0" y="1"/>
                    </a:moveTo>
                    <a:lnTo>
                      <a:pt x="0" y="396"/>
                    </a:lnTo>
                    <a:lnTo>
                      <a:pt x="89" y="396"/>
                    </a:lnTo>
                    <a:lnTo>
                      <a:pt x="0" y="1"/>
                    </a:ln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9" name="Google Shape;1889;p71"/>
            <p:cNvSpPr txBox="1"/>
            <p:nvPr/>
          </p:nvSpPr>
          <p:spPr>
            <a:xfrm>
              <a:off x="1172688" y="2247900"/>
              <a:ext cx="12765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Ubuntu"/>
                  <a:ea typeface="Ubuntu"/>
                  <a:cs typeface="Ubuntu"/>
                  <a:sym typeface="Ubuntu"/>
                </a:rPr>
                <a:t>   Role</a:t>
              </a:r>
              <a:endParaRPr sz="1700" b="1">
                <a:solidFill>
                  <a:srgbClr val="FFFFFF"/>
                </a:solidFill>
                <a:latin typeface="Ubuntu"/>
                <a:ea typeface="Ubuntu"/>
                <a:cs typeface="Ubuntu"/>
                <a:sym typeface="Ubuntu"/>
              </a:endParaRPr>
            </a:p>
          </p:txBody>
        </p:sp>
        <p:sp>
          <p:nvSpPr>
            <p:cNvPr id="1890" name="Google Shape;1890;p71"/>
            <p:cNvSpPr txBox="1"/>
            <p:nvPr/>
          </p:nvSpPr>
          <p:spPr>
            <a:xfrm>
              <a:off x="3739938" y="2247900"/>
              <a:ext cx="12765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Ubuntu"/>
                  <a:ea typeface="Ubuntu"/>
                  <a:cs typeface="Ubuntu"/>
                  <a:sym typeface="Ubuntu"/>
                </a:rPr>
                <a:t>Benefits</a:t>
              </a:r>
              <a:endParaRPr sz="1700" b="1">
                <a:solidFill>
                  <a:srgbClr val="FFFFFF"/>
                </a:solidFill>
                <a:latin typeface="Ubuntu"/>
                <a:ea typeface="Ubuntu"/>
                <a:cs typeface="Ubuntu"/>
                <a:sym typeface="Ubuntu"/>
              </a:endParaRPr>
            </a:p>
          </p:txBody>
        </p:sp>
        <p:grpSp>
          <p:nvGrpSpPr>
            <p:cNvPr id="1891" name="Google Shape;1891;p71"/>
            <p:cNvGrpSpPr/>
            <p:nvPr/>
          </p:nvGrpSpPr>
          <p:grpSpPr>
            <a:xfrm>
              <a:off x="1439396" y="1437766"/>
              <a:ext cx="466033" cy="819556"/>
              <a:chOff x="3689343" y="2130526"/>
              <a:chExt cx="652433" cy="1147355"/>
            </a:xfrm>
          </p:grpSpPr>
          <p:sp>
            <p:nvSpPr>
              <p:cNvPr id="1892" name="Google Shape;1892;p71"/>
              <p:cNvSpPr/>
              <p:nvPr/>
            </p:nvSpPr>
            <p:spPr>
              <a:xfrm>
                <a:off x="4185896" y="2130526"/>
                <a:ext cx="100568" cy="629556"/>
              </a:xfrm>
              <a:custGeom>
                <a:avLst/>
                <a:gdLst/>
                <a:ahLst/>
                <a:cxnLst/>
                <a:rect l="l" t="t" r="r" b="b"/>
                <a:pathLst>
                  <a:path w="800" h="5008" extrusionOk="0">
                    <a:moveTo>
                      <a:pt x="403" y="0"/>
                    </a:moveTo>
                    <a:cubicBezTo>
                      <a:pt x="354" y="0"/>
                      <a:pt x="305" y="26"/>
                      <a:pt x="281" y="77"/>
                    </a:cubicBezTo>
                    <a:lnTo>
                      <a:pt x="49" y="769"/>
                    </a:lnTo>
                    <a:cubicBezTo>
                      <a:pt x="19" y="862"/>
                      <a:pt x="0" y="964"/>
                      <a:pt x="0" y="1067"/>
                    </a:cubicBezTo>
                    <a:lnTo>
                      <a:pt x="0" y="5008"/>
                    </a:lnTo>
                    <a:lnTo>
                      <a:pt x="799" y="5008"/>
                    </a:lnTo>
                    <a:lnTo>
                      <a:pt x="799" y="1067"/>
                    </a:lnTo>
                    <a:cubicBezTo>
                      <a:pt x="799" y="964"/>
                      <a:pt x="787" y="862"/>
                      <a:pt x="750" y="769"/>
                    </a:cubicBezTo>
                    <a:lnTo>
                      <a:pt x="525" y="77"/>
                    </a:lnTo>
                    <a:cubicBezTo>
                      <a:pt x="500" y="26"/>
                      <a:pt x="451" y="0"/>
                      <a:pt x="403" y="0"/>
                    </a:cubicBezTo>
                    <a:close/>
                  </a:path>
                </a:pathLst>
              </a:custGeom>
              <a:solidFill>
                <a:srgbClr val="9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71"/>
              <p:cNvSpPr/>
              <p:nvPr/>
            </p:nvSpPr>
            <p:spPr>
              <a:xfrm>
                <a:off x="4131212" y="2748889"/>
                <a:ext cx="210564" cy="528988"/>
              </a:xfrm>
              <a:custGeom>
                <a:avLst/>
                <a:gdLst/>
                <a:ahLst/>
                <a:cxnLst/>
                <a:rect l="l" t="t" r="r" b="b"/>
                <a:pathLst>
                  <a:path w="1675" h="4208" extrusionOk="0">
                    <a:moveTo>
                      <a:pt x="134" y="0"/>
                    </a:moveTo>
                    <a:cubicBezTo>
                      <a:pt x="58" y="0"/>
                      <a:pt x="1" y="58"/>
                      <a:pt x="1" y="134"/>
                    </a:cubicBezTo>
                    <a:lnTo>
                      <a:pt x="1" y="582"/>
                    </a:lnTo>
                    <a:cubicBezTo>
                      <a:pt x="1" y="644"/>
                      <a:pt x="46" y="697"/>
                      <a:pt x="107" y="715"/>
                    </a:cubicBezTo>
                    <a:cubicBezTo>
                      <a:pt x="280" y="763"/>
                      <a:pt x="405" y="919"/>
                      <a:pt x="405" y="1105"/>
                    </a:cubicBezTo>
                    <a:cubicBezTo>
                      <a:pt x="405" y="1296"/>
                      <a:pt x="280" y="1451"/>
                      <a:pt x="107" y="1500"/>
                    </a:cubicBezTo>
                    <a:cubicBezTo>
                      <a:pt x="46" y="1518"/>
                      <a:pt x="1" y="1567"/>
                      <a:pt x="1" y="1633"/>
                    </a:cubicBezTo>
                    <a:lnTo>
                      <a:pt x="1" y="3799"/>
                    </a:lnTo>
                    <a:cubicBezTo>
                      <a:pt x="1" y="4026"/>
                      <a:pt x="183" y="4208"/>
                      <a:pt x="405" y="4208"/>
                    </a:cubicBezTo>
                    <a:lnTo>
                      <a:pt x="1265" y="4208"/>
                    </a:lnTo>
                    <a:cubicBezTo>
                      <a:pt x="1492" y="4208"/>
                      <a:pt x="1674" y="4026"/>
                      <a:pt x="1674" y="3799"/>
                    </a:cubicBezTo>
                    <a:lnTo>
                      <a:pt x="1674" y="1633"/>
                    </a:lnTo>
                    <a:cubicBezTo>
                      <a:pt x="1674" y="1567"/>
                      <a:pt x="1630" y="1518"/>
                      <a:pt x="1568" y="1500"/>
                    </a:cubicBezTo>
                    <a:cubicBezTo>
                      <a:pt x="1394" y="1451"/>
                      <a:pt x="1265" y="1296"/>
                      <a:pt x="1265" y="1105"/>
                    </a:cubicBezTo>
                    <a:cubicBezTo>
                      <a:pt x="1265" y="919"/>
                      <a:pt x="1394" y="763"/>
                      <a:pt x="1568" y="715"/>
                    </a:cubicBezTo>
                    <a:cubicBezTo>
                      <a:pt x="1630" y="697"/>
                      <a:pt x="1674" y="644"/>
                      <a:pt x="1674" y="582"/>
                    </a:cubicBezTo>
                    <a:lnTo>
                      <a:pt x="1674" y="134"/>
                    </a:lnTo>
                    <a:cubicBezTo>
                      <a:pt x="1674" y="58"/>
                      <a:pt x="1611" y="0"/>
                      <a:pt x="1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71"/>
              <p:cNvSpPr/>
              <p:nvPr/>
            </p:nvSpPr>
            <p:spPr>
              <a:xfrm>
                <a:off x="4236054" y="2130652"/>
                <a:ext cx="50410" cy="618367"/>
              </a:xfrm>
              <a:custGeom>
                <a:avLst/>
                <a:gdLst/>
                <a:ahLst/>
                <a:cxnLst/>
                <a:rect l="l" t="t" r="r" b="b"/>
                <a:pathLst>
                  <a:path w="401" h="4919" extrusionOk="0">
                    <a:moveTo>
                      <a:pt x="1" y="0"/>
                    </a:moveTo>
                    <a:lnTo>
                      <a:pt x="1" y="4918"/>
                    </a:lnTo>
                    <a:lnTo>
                      <a:pt x="400" y="4918"/>
                    </a:lnTo>
                    <a:lnTo>
                      <a:pt x="400" y="1066"/>
                    </a:lnTo>
                    <a:cubicBezTo>
                      <a:pt x="400" y="963"/>
                      <a:pt x="388" y="861"/>
                      <a:pt x="351" y="768"/>
                    </a:cubicBezTo>
                    <a:lnTo>
                      <a:pt x="126" y="76"/>
                    </a:lnTo>
                    <a:cubicBezTo>
                      <a:pt x="99" y="23"/>
                      <a:pt x="50" y="0"/>
                      <a:pt x="1" y="0"/>
                    </a:cubicBezTo>
                    <a:close/>
                  </a:path>
                </a:pathLst>
              </a:custGeom>
              <a:solidFill>
                <a:srgbClr val="80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71"/>
              <p:cNvSpPr/>
              <p:nvPr/>
            </p:nvSpPr>
            <p:spPr>
              <a:xfrm>
                <a:off x="4236054" y="2748889"/>
                <a:ext cx="105722" cy="528988"/>
              </a:xfrm>
              <a:custGeom>
                <a:avLst/>
                <a:gdLst/>
                <a:ahLst/>
                <a:cxnLst/>
                <a:rect l="l" t="t" r="r" b="b"/>
                <a:pathLst>
                  <a:path w="841" h="4208" extrusionOk="0">
                    <a:moveTo>
                      <a:pt x="1" y="0"/>
                    </a:moveTo>
                    <a:lnTo>
                      <a:pt x="1" y="4208"/>
                    </a:lnTo>
                    <a:lnTo>
                      <a:pt x="431" y="4208"/>
                    </a:lnTo>
                    <a:cubicBezTo>
                      <a:pt x="658" y="4208"/>
                      <a:pt x="840" y="4026"/>
                      <a:pt x="840" y="3799"/>
                    </a:cubicBezTo>
                    <a:lnTo>
                      <a:pt x="840" y="1633"/>
                    </a:lnTo>
                    <a:cubicBezTo>
                      <a:pt x="840" y="1567"/>
                      <a:pt x="796" y="1518"/>
                      <a:pt x="734" y="1500"/>
                    </a:cubicBezTo>
                    <a:cubicBezTo>
                      <a:pt x="560" y="1451"/>
                      <a:pt x="431" y="1296"/>
                      <a:pt x="431" y="1105"/>
                    </a:cubicBezTo>
                    <a:cubicBezTo>
                      <a:pt x="431" y="919"/>
                      <a:pt x="560" y="763"/>
                      <a:pt x="734" y="715"/>
                    </a:cubicBezTo>
                    <a:cubicBezTo>
                      <a:pt x="796" y="697"/>
                      <a:pt x="840" y="644"/>
                      <a:pt x="840" y="582"/>
                    </a:cubicBezTo>
                    <a:lnTo>
                      <a:pt x="840" y="134"/>
                    </a:lnTo>
                    <a:cubicBezTo>
                      <a:pt x="840" y="58"/>
                      <a:pt x="777" y="0"/>
                      <a:pt x="7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71"/>
              <p:cNvSpPr/>
              <p:nvPr/>
            </p:nvSpPr>
            <p:spPr>
              <a:xfrm>
                <a:off x="3689343" y="2130652"/>
                <a:ext cx="325966" cy="1147229"/>
              </a:xfrm>
              <a:custGeom>
                <a:avLst/>
                <a:gdLst/>
                <a:ahLst/>
                <a:cxnLst/>
                <a:rect l="l" t="t" r="r" b="b"/>
                <a:pathLst>
                  <a:path w="2593" h="9126" extrusionOk="0">
                    <a:moveTo>
                      <a:pt x="1607" y="7080"/>
                    </a:moveTo>
                    <a:lnTo>
                      <a:pt x="2051" y="7524"/>
                    </a:lnTo>
                    <a:lnTo>
                      <a:pt x="2051" y="8149"/>
                    </a:lnTo>
                    <a:lnTo>
                      <a:pt x="1607" y="8593"/>
                    </a:lnTo>
                    <a:lnTo>
                      <a:pt x="982" y="8593"/>
                    </a:lnTo>
                    <a:lnTo>
                      <a:pt x="542" y="8149"/>
                    </a:lnTo>
                    <a:lnTo>
                      <a:pt x="542" y="7524"/>
                    </a:lnTo>
                    <a:lnTo>
                      <a:pt x="982" y="7080"/>
                    </a:lnTo>
                    <a:close/>
                    <a:moveTo>
                      <a:pt x="755" y="0"/>
                    </a:moveTo>
                    <a:cubicBezTo>
                      <a:pt x="312" y="205"/>
                      <a:pt x="5" y="648"/>
                      <a:pt x="5" y="1168"/>
                    </a:cubicBezTo>
                    <a:cubicBezTo>
                      <a:pt x="5" y="1682"/>
                      <a:pt x="312" y="2126"/>
                      <a:pt x="746" y="2335"/>
                    </a:cubicBezTo>
                    <a:lnTo>
                      <a:pt x="746" y="6658"/>
                    </a:lnTo>
                    <a:cubicBezTo>
                      <a:pt x="578" y="6738"/>
                      <a:pt x="427" y="6853"/>
                      <a:pt x="306" y="7000"/>
                    </a:cubicBezTo>
                    <a:cubicBezTo>
                      <a:pt x="298" y="7004"/>
                      <a:pt x="294" y="7013"/>
                      <a:pt x="285" y="7022"/>
                    </a:cubicBezTo>
                    <a:cubicBezTo>
                      <a:pt x="271" y="7045"/>
                      <a:pt x="253" y="7062"/>
                      <a:pt x="240" y="7084"/>
                    </a:cubicBezTo>
                    <a:cubicBezTo>
                      <a:pt x="232" y="7092"/>
                      <a:pt x="222" y="7106"/>
                      <a:pt x="214" y="7119"/>
                    </a:cubicBezTo>
                    <a:cubicBezTo>
                      <a:pt x="205" y="7133"/>
                      <a:pt x="196" y="7151"/>
                      <a:pt x="187" y="7164"/>
                    </a:cubicBezTo>
                    <a:cubicBezTo>
                      <a:pt x="165" y="7199"/>
                      <a:pt x="147" y="7235"/>
                      <a:pt x="130" y="7275"/>
                    </a:cubicBezTo>
                    <a:cubicBezTo>
                      <a:pt x="130" y="7279"/>
                      <a:pt x="125" y="7279"/>
                      <a:pt x="125" y="7284"/>
                    </a:cubicBezTo>
                    <a:cubicBezTo>
                      <a:pt x="45" y="7448"/>
                      <a:pt x="1" y="7635"/>
                      <a:pt x="1" y="7830"/>
                    </a:cubicBezTo>
                    <a:cubicBezTo>
                      <a:pt x="1" y="8544"/>
                      <a:pt x="582" y="9126"/>
                      <a:pt x="1297" y="9126"/>
                    </a:cubicBezTo>
                    <a:cubicBezTo>
                      <a:pt x="2011" y="9126"/>
                      <a:pt x="2592" y="8544"/>
                      <a:pt x="2592" y="7830"/>
                    </a:cubicBezTo>
                    <a:cubicBezTo>
                      <a:pt x="2592" y="7635"/>
                      <a:pt x="2549" y="7448"/>
                      <a:pt x="2469" y="7284"/>
                    </a:cubicBezTo>
                    <a:cubicBezTo>
                      <a:pt x="2469" y="7279"/>
                      <a:pt x="2463" y="7279"/>
                      <a:pt x="2463" y="7275"/>
                    </a:cubicBezTo>
                    <a:cubicBezTo>
                      <a:pt x="2446" y="7235"/>
                      <a:pt x="2424" y="7199"/>
                      <a:pt x="2406" y="7164"/>
                    </a:cubicBezTo>
                    <a:cubicBezTo>
                      <a:pt x="2397" y="7151"/>
                      <a:pt x="2389" y="7133"/>
                      <a:pt x="2379" y="7119"/>
                    </a:cubicBezTo>
                    <a:cubicBezTo>
                      <a:pt x="2371" y="7106"/>
                      <a:pt x="2362" y="7092"/>
                      <a:pt x="2353" y="7084"/>
                    </a:cubicBezTo>
                    <a:cubicBezTo>
                      <a:pt x="2336" y="7062"/>
                      <a:pt x="2322" y="7045"/>
                      <a:pt x="2309" y="7022"/>
                    </a:cubicBezTo>
                    <a:cubicBezTo>
                      <a:pt x="2299" y="7013"/>
                      <a:pt x="2295" y="7004"/>
                      <a:pt x="2287" y="7000"/>
                    </a:cubicBezTo>
                    <a:cubicBezTo>
                      <a:pt x="2166" y="6853"/>
                      <a:pt x="2016" y="6738"/>
                      <a:pt x="1847" y="6658"/>
                    </a:cubicBezTo>
                    <a:lnTo>
                      <a:pt x="1847" y="2335"/>
                    </a:lnTo>
                    <a:cubicBezTo>
                      <a:pt x="2282" y="2126"/>
                      <a:pt x="2588" y="1682"/>
                      <a:pt x="2588" y="1168"/>
                    </a:cubicBezTo>
                    <a:cubicBezTo>
                      <a:pt x="2588" y="648"/>
                      <a:pt x="2282" y="205"/>
                      <a:pt x="1838" y="0"/>
                    </a:cubicBezTo>
                    <a:lnTo>
                      <a:pt x="1838" y="893"/>
                    </a:lnTo>
                    <a:cubicBezTo>
                      <a:pt x="1838" y="1079"/>
                      <a:pt x="1687" y="1230"/>
                      <a:pt x="1501" y="1230"/>
                    </a:cubicBezTo>
                    <a:lnTo>
                      <a:pt x="1088" y="1230"/>
                    </a:lnTo>
                    <a:cubicBezTo>
                      <a:pt x="902" y="1230"/>
                      <a:pt x="755" y="1079"/>
                      <a:pt x="755" y="893"/>
                    </a:cubicBezTo>
                    <a:lnTo>
                      <a:pt x="755" y="0"/>
                    </a:lnTo>
                    <a:close/>
                  </a:path>
                </a:pathLst>
              </a:custGeom>
              <a:solidFill>
                <a:srgbClr val="9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71"/>
              <p:cNvSpPr/>
              <p:nvPr/>
            </p:nvSpPr>
            <p:spPr>
              <a:xfrm>
                <a:off x="3852388" y="2130652"/>
                <a:ext cx="162920" cy="1147229"/>
              </a:xfrm>
              <a:custGeom>
                <a:avLst/>
                <a:gdLst/>
                <a:ahLst/>
                <a:cxnLst/>
                <a:rect l="l" t="t" r="r" b="b"/>
                <a:pathLst>
                  <a:path w="1296" h="9126" extrusionOk="0">
                    <a:moveTo>
                      <a:pt x="541" y="0"/>
                    </a:moveTo>
                    <a:lnTo>
                      <a:pt x="541" y="893"/>
                    </a:lnTo>
                    <a:cubicBezTo>
                      <a:pt x="541" y="1079"/>
                      <a:pt x="390" y="1230"/>
                      <a:pt x="204" y="1230"/>
                    </a:cubicBezTo>
                    <a:lnTo>
                      <a:pt x="0" y="1230"/>
                    </a:lnTo>
                    <a:lnTo>
                      <a:pt x="0" y="7080"/>
                    </a:lnTo>
                    <a:lnTo>
                      <a:pt x="310" y="7080"/>
                    </a:lnTo>
                    <a:lnTo>
                      <a:pt x="754" y="7524"/>
                    </a:lnTo>
                    <a:lnTo>
                      <a:pt x="754" y="8149"/>
                    </a:lnTo>
                    <a:lnTo>
                      <a:pt x="310" y="8593"/>
                    </a:lnTo>
                    <a:lnTo>
                      <a:pt x="0" y="8593"/>
                    </a:lnTo>
                    <a:lnTo>
                      <a:pt x="0" y="9126"/>
                    </a:lnTo>
                    <a:cubicBezTo>
                      <a:pt x="714" y="9126"/>
                      <a:pt x="1295" y="8544"/>
                      <a:pt x="1295" y="7830"/>
                    </a:cubicBezTo>
                    <a:cubicBezTo>
                      <a:pt x="1295" y="7635"/>
                      <a:pt x="1252" y="7448"/>
                      <a:pt x="1172" y="7284"/>
                    </a:cubicBezTo>
                    <a:cubicBezTo>
                      <a:pt x="1172" y="7279"/>
                      <a:pt x="1166" y="7279"/>
                      <a:pt x="1166" y="7275"/>
                    </a:cubicBezTo>
                    <a:cubicBezTo>
                      <a:pt x="1149" y="7235"/>
                      <a:pt x="1127" y="7199"/>
                      <a:pt x="1109" y="7164"/>
                    </a:cubicBezTo>
                    <a:cubicBezTo>
                      <a:pt x="1100" y="7151"/>
                      <a:pt x="1092" y="7133"/>
                      <a:pt x="1082" y="7119"/>
                    </a:cubicBezTo>
                    <a:cubicBezTo>
                      <a:pt x="1074" y="7106"/>
                      <a:pt x="1065" y="7092"/>
                      <a:pt x="1056" y="7084"/>
                    </a:cubicBezTo>
                    <a:cubicBezTo>
                      <a:pt x="1039" y="7062"/>
                      <a:pt x="1025" y="7045"/>
                      <a:pt x="1012" y="7022"/>
                    </a:cubicBezTo>
                    <a:cubicBezTo>
                      <a:pt x="1002" y="7013"/>
                      <a:pt x="998" y="7004"/>
                      <a:pt x="990" y="7000"/>
                    </a:cubicBezTo>
                    <a:cubicBezTo>
                      <a:pt x="869" y="6853"/>
                      <a:pt x="719" y="6738"/>
                      <a:pt x="550" y="6658"/>
                    </a:cubicBezTo>
                    <a:lnTo>
                      <a:pt x="550" y="2335"/>
                    </a:lnTo>
                    <a:cubicBezTo>
                      <a:pt x="985" y="2126"/>
                      <a:pt x="1291" y="1682"/>
                      <a:pt x="1291" y="1168"/>
                    </a:cubicBezTo>
                    <a:cubicBezTo>
                      <a:pt x="1291" y="648"/>
                      <a:pt x="985" y="205"/>
                      <a:pt x="541" y="0"/>
                    </a:cubicBezTo>
                    <a:close/>
                  </a:path>
                </a:pathLst>
              </a:custGeom>
              <a:solidFill>
                <a:srgbClr val="80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1898" name="Google Shape;1898;p71"/>
            <p:cNvSpPr txBox="1"/>
            <p:nvPr/>
          </p:nvSpPr>
          <p:spPr>
            <a:xfrm>
              <a:off x="6216738" y="2247900"/>
              <a:ext cx="17421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Ubuntu"/>
                  <a:ea typeface="Ubuntu"/>
                  <a:cs typeface="Ubuntu"/>
                  <a:sym typeface="Ubuntu"/>
                </a:rPr>
                <a:t>Engagement</a:t>
              </a:r>
              <a:endParaRPr sz="1700" b="1">
                <a:solidFill>
                  <a:srgbClr val="FFFFFF"/>
                </a:solidFill>
                <a:latin typeface="Ubuntu"/>
                <a:ea typeface="Ubuntu"/>
                <a:cs typeface="Ubuntu"/>
                <a:sym typeface="Ubuntu"/>
              </a:endParaRPr>
            </a:p>
          </p:txBody>
        </p:sp>
      </p:grpSp>
      <p:sp>
        <p:nvSpPr>
          <p:cNvPr id="1899" name="Google Shape;1899;p71"/>
          <p:cNvSpPr/>
          <p:nvPr/>
        </p:nvSpPr>
        <p:spPr>
          <a:xfrm flipH="1">
            <a:off x="823425" y="2180975"/>
            <a:ext cx="2343000" cy="2181600"/>
          </a:xfrm>
          <a:prstGeom prst="snip1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71"/>
          <p:cNvSpPr txBox="1"/>
          <p:nvPr/>
        </p:nvSpPr>
        <p:spPr>
          <a:xfrm>
            <a:off x="742950" y="2100225"/>
            <a:ext cx="2457600" cy="16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Ubuntu"/>
              <a:ea typeface="Ubuntu"/>
              <a:cs typeface="Ubuntu"/>
              <a:sym typeface="Ubuntu"/>
            </a:endParaRPr>
          </a:p>
          <a:p>
            <a:pPr marL="457200" lvl="0" indent="-304800" algn="l" rtl="0">
              <a:spcBef>
                <a:spcPts val="0"/>
              </a:spcBef>
              <a:spcAft>
                <a:spcPts val="0"/>
              </a:spcAft>
              <a:buClr>
                <a:srgbClr val="FFFFFF"/>
              </a:buClr>
              <a:buSzPts val="1200"/>
              <a:buFont typeface="Ubuntu"/>
              <a:buChar char="●"/>
            </a:pPr>
            <a:r>
              <a:rPr lang="en" sz="1200">
                <a:solidFill>
                  <a:srgbClr val="FFFFFF"/>
                </a:solidFill>
                <a:latin typeface="Ubuntu"/>
                <a:ea typeface="Ubuntu"/>
                <a:cs typeface="Ubuntu"/>
                <a:sym typeface="Ubuntu"/>
              </a:rPr>
              <a:t>Incentives</a:t>
            </a:r>
            <a:endParaRPr sz="1200">
              <a:solidFill>
                <a:srgbClr val="FFFFFF"/>
              </a:solidFill>
              <a:latin typeface="Ubuntu"/>
              <a:ea typeface="Ubuntu"/>
              <a:cs typeface="Ubuntu"/>
              <a:sym typeface="Ubuntu"/>
            </a:endParaRPr>
          </a:p>
          <a:p>
            <a:pPr marL="914400" lvl="1" indent="-304800" algn="l" rtl="0">
              <a:spcBef>
                <a:spcPts val="0"/>
              </a:spcBef>
              <a:spcAft>
                <a:spcPts val="0"/>
              </a:spcAft>
              <a:buClr>
                <a:srgbClr val="FFFFFF"/>
              </a:buClr>
              <a:buSzPts val="1200"/>
              <a:buFont typeface="Ubuntu"/>
              <a:buChar char="○"/>
            </a:pPr>
            <a:r>
              <a:rPr lang="en" sz="1200">
                <a:solidFill>
                  <a:srgbClr val="FFFFFF"/>
                </a:solidFill>
                <a:latin typeface="Ubuntu"/>
                <a:ea typeface="Ubuntu"/>
                <a:cs typeface="Ubuntu"/>
                <a:sym typeface="Ubuntu"/>
              </a:rPr>
              <a:t>Tax benefits</a:t>
            </a:r>
            <a:endParaRPr sz="1200">
              <a:solidFill>
                <a:srgbClr val="FFFFFF"/>
              </a:solidFill>
              <a:latin typeface="Ubuntu"/>
              <a:ea typeface="Ubuntu"/>
              <a:cs typeface="Ubuntu"/>
              <a:sym typeface="Ubuntu"/>
            </a:endParaRPr>
          </a:p>
          <a:p>
            <a:pPr marL="914400" lvl="1" indent="-304800" algn="l" rtl="0">
              <a:spcBef>
                <a:spcPts val="0"/>
              </a:spcBef>
              <a:spcAft>
                <a:spcPts val="0"/>
              </a:spcAft>
              <a:buClr>
                <a:srgbClr val="FFFFFF"/>
              </a:buClr>
              <a:buSzPts val="1200"/>
              <a:buFont typeface="Ubuntu"/>
              <a:buChar char="○"/>
            </a:pPr>
            <a:r>
              <a:rPr lang="en" sz="1200">
                <a:solidFill>
                  <a:srgbClr val="FFFFFF"/>
                </a:solidFill>
                <a:latin typeface="Ubuntu"/>
                <a:ea typeface="Ubuntu"/>
                <a:cs typeface="Ubuntu"/>
                <a:sym typeface="Ubuntu"/>
              </a:rPr>
              <a:t>Congestion Charges </a:t>
            </a:r>
            <a:endParaRPr sz="1200">
              <a:solidFill>
                <a:srgbClr val="FFFFFF"/>
              </a:solidFill>
              <a:latin typeface="Ubuntu"/>
              <a:ea typeface="Ubuntu"/>
              <a:cs typeface="Ubuntu"/>
              <a:sym typeface="Ubuntu"/>
            </a:endParaRPr>
          </a:p>
          <a:p>
            <a:pPr marL="914400" lvl="1" indent="-304800" algn="l" rtl="0">
              <a:spcBef>
                <a:spcPts val="0"/>
              </a:spcBef>
              <a:spcAft>
                <a:spcPts val="0"/>
              </a:spcAft>
              <a:buClr>
                <a:srgbClr val="FFFFFF"/>
              </a:buClr>
              <a:buSzPts val="1200"/>
              <a:buFont typeface="Ubuntu"/>
              <a:buChar char="○"/>
            </a:pPr>
            <a:r>
              <a:rPr lang="en" sz="1200">
                <a:solidFill>
                  <a:srgbClr val="FFFFFF"/>
                </a:solidFill>
                <a:latin typeface="Ubuntu"/>
                <a:ea typeface="Ubuntu"/>
                <a:cs typeface="Ubuntu"/>
                <a:sym typeface="Ubuntu"/>
              </a:rPr>
              <a:t>Free parking/ charging/HOV </a:t>
            </a:r>
            <a:endParaRPr sz="1200">
              <a:solidFill>
                <a:srgbClr val="FFFFFF"/>
              </a:solidFill>
              <a:latin typeface="Ubuntu"/>
              <a:ea typeface="Ubuntu"/>
              <a:cs typeface="Ubuntu"/>
              <a:sym typeface="Ubuntu"/>
            </a:endParaRPr>
          </a:p>
          <a:p>
            <a:pPr marL="457200" lvl="0" indent="-304800" algn="l" rtl="0">
              <a:spcBef>
                <a:spcPts val="0"/>
              </a:spcBef>
              <a:spcAft>
                <a:spcPts val="0"/>
              </a:spcAft>
              <a:buClr>
                <a:srgbClr val="FFFFFF"/>
              </a:buClr>
              <a:buSzPts val="1200"/>
              <a:buFont typeface="Ubuntu"/>
              <a:buChar char="●"/>
            </a:pPr>
            <a:r>
              <a:rPr lang="en" sz="1200">
                <a:solidFill>
                  <a:srgbClr val="FFFFFF"/>
                </a:solidFill>
                <a:latin typeface="Ubuntu"/>
                <a:ea typeface="Ubuntu"/>
                <a:cs typeface="Ubuntu"/>
                <a:sym typeface="Ubuntu"/>
              </a:rPr>
              <a:t>Space</a:t>
            </a:r>
            <a:endParaRPr sz="1200">
              <a:solidFill>
                <a:srgbClr val="FFFFFF"/>
              </a:solidFill>
              <a:latin typeface="Ubuntu"/>
              <a:ea typeface="Ubuntu"/>
              <a:cs typeface="Ubuntu"/>
              <a:sym typeface="Ubuntu"/>
            </a:endParaRPr>
          </a:p>
          <a:p>
            <a:pPr marL="914400" lvl="1" indent="-304800" algn="l" rtl="0">
              <a:spcBef>
                <a:spcPts val="0"/>
              </a:spcBef>
              <a:spcAft>
                <a:spcPts val="0"/>
              </a:spcAft>
              <a:buClr>
                <a:srgbClr val="FFFFFF"/>
              </a:buClr>
              <a:buSzPts val="1200"/>
              <a:buFont typeface="Ubuntu"/>
              <a:buChar char="○"/>
            </a:pPr>
            <a:r>
              <a:rPr lang="en" sz="1200">
                <a:solidFill>
                  <a:srgbClr val="FFFFFF"/>
                </a:solidFill>
                <a:latin typeface="Ubuntu"/>
                <a:ea typeface="Ubuntu"/>
                <a:cs typeface="Ubuntu"/>
                <a:sym typeface="Ubuntu"/>
              </a:rPr>
              <a:t>Permits &amp; Design</a:t>
            </a:r>
            <a:endParaRPr sz="1200">
              <a:solidFill>
                <a:srgbClr val="FFFFFF"/>
              </a:solidFill>
              <a:latin typeface="Ubuntu"/>
              <a:ea typeface="Ubuntu"/>
              <a:cs typeface="Ubuntu"/>
              <a:sym typeface="Ubuntu"/>
            </a:endParaRPr>
          </a:p>
          <a:p>
            <a:pPr marL="457200" lvl="0" indent="-304800" algn="l" rtl="0">
              <a:spcBef>
                <a:spcPts val="0"/>
              </a:spcBef>
              <a:spcAft>
                <a:spcPts val="0"/>
              </a:spcAft>
              <a:buClr>
                <a:srgbClr val="FFFFFF"/>
              </a:buClr>
              <a:buSzPts val="1200"/>
              <a:buFont typeface="Ubuntu"/>
              <a:buChar char="●"/>
            </a:pPr>
            <a:r>
              <a:rPr lang="en" sz="1200">
                <a:solidFill>
                  <a:srgbClr val="FFFFFF"/>
                </a:solidFill>
                <a:latin typeface="Ubuntu"/>
                <a:ea typeface="Ubuntu"/>
                <a:cs typeface="Ubuntu"/>
                <a:sym typeface="Ubuntu"/>
              </a:rPr>
              <a:t>Invest in public transportation</a:t>
            </a:r>
            <a:endParaRPr sz="1200">
              <a:solidFill>
                <a:srgbClr val="FFFFFF"/>
              </a:solidFill>
              <a:latin typeface="Ubuntu"/>
              <a:ea typeface="Ubuntu"/>
              <a:cs typeface="Ubuntu"/>
              <a:sym typeface="Ubuntu"/>
            </a:endParaRPr>
          </a:p>
        </p:txBody>
      </p:sp>
      <p:grpSp>
        <p:nvGrpSpPr>
          <p:cNvPr id="1901" name="Google Shape;1901;p71"/>
          <p:cNvGrpSpPr/>
          <p:nvPr/>
        </p:nvGrpSpPr>
        <p:grpSpPr>
          <a:xfrm>
            <a:off x="3343175" y="2180975"/>
            <a:ext cx="2457600" cy="2181600"/>
            <a:chOff x="3343175" y="2180975"/>
            <a:chExt cx="2457600" cy="2181600"/>
          </a:xfrm>
        </p:grpSpPr>
        <p:sp>
          <p:nvSpPr>
            <p:cNvPr id="1902" name="Google Shape;1902;p71"/>
            <p:cNvSpPr/>
            <p:nvPr/>
          </p:nvSpPr>
          <p:spPr>
            <a:xfrm flipH="1">
              <a:off x="3413175" y="2180975"/>
              <a:ext cx="2343000" cy="2181600"/>
            </a:xfrm>
            <a:prstGeom prst="snip1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71"/>
            <p:cNvSpPr txBox="1"/>
            <p:nvPr/>
          </p:nvSpPr>
          <p:spPr>
            <a:xfrm>
              <a:off x="3343175" y="2180975"/>
              <a:ext cx="2457600" cy="19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Meet city sus. goals</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Reduce pollution, congestion, noise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Increase social mobility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Reclaim valuable parking spaces for other uses </a:t>
              </a:r>
              <a:endParaRPr>
                <a:solidFill>
                  <a:srgbClr val="FFFFFF"/>
                </a:solidFill>
                <a:latin typeface="Ubuntu"/>
                <a:ea typeface="Ubuntu"/>
                <a:cs typeface="Ubuntu"/>
                <a:sym typeface="Ubuntu"/>
              </a:endParaRPr>
            </a:p>
          </p:txBody>
        </p:sp>
      </p:grpSp>
      <p:grpSp>
        <p:nvGrpSpPr>
          <p:cNvPr id="1904" name="Google Shape;1904;p71"/>
          <p:cNvGrpSpPr/>
          <p:nvPr/>
        </p:nvGrpSpPr>
        <p:grpSpPr>
          <a:xfrm>
            <a:off x="5943400" y="2180975"/>
            <a:ext cx="2457600" cy="2181600"/>
            <a:chOff x="3343175" y="2180975"/>
            <a:chExt cx="2457600" cy="2181600"/>
          </a:xfrm>
        </p:grpSpPr>
        <p:sp>
          <p:nvSpPr>
            <p:cNvPr id="1905" name="Google Shape;1905;p71"/>
            <p:cNvSpPr/>
            <p:nvPr/>
          </p:nvSpPr>
          <p:spPr>
            <a:xfrm flipH="1">
              <a:off x="3413175" y="2180975"/>
              <a:ext cx="2343000" cy="2181600"/>
            </a:xfrm>
            <a:prstGeom prst="snip1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71"/>
            <p:cNvSpPr txBox="1"/>
            <p:nvPr/>
          </p:nvSpPr>
          <p:spPr>
            <a:xfrm>
              <a:off x="3343175" y="2180975"/>
              <a:ext cx="2457600" cy="19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Prove community demand - user data as well as interest from business community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Illustrate how it compliments their goals </a:t>
              </a:r>
              <a:endParaRPr>
                <a:solidFill>
                  <a:srgbClr val="FFFFFF"/>
                </a:solidFill>
                <a:latin typeface="Ubuntu"/>
                <a:ea typeface="Ubuntu"/>
                <a:cs typeface="Ubuntu"/>
                <a:sym typeface="Ubuntu"/>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0"/>
        <p:cNvGrpSpPr/>
        <p:nvPr/>
      </p:nvGrpSpPr>
      <p:grpSpPr>
        <a:xfrm>
          <a:off x="0" y="0"/>
          <a:ext cx="0" cy="0"/>
          <a:chOff x="0" y="0"/>
          <a:chExt cx="0" cy="0"/>
        </a:xfrm>
      </p:grpSpPr>
      <p:sp>
        <p:nvSpPr>
          <p:cNvPr id="1911" name="Google Shape;1911;p72"/>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2º Local Businesses &amp; Community</a:t>
            </a:r>
            <a:endParaRPr/>
          </a:p>
        </p:txBody>
      </p:sp>
      <p:grpSp>
        <p:nvGrpSpPr>
          <p:cNvPr id="1912" name="Google Shape;1912;p72"/>
          <p:cNvGrpSpPr/>
          <p:nvPr/>
        </p:nvGrpSpPr>
        <p:grpSpPr>
          <a:xfrm>
            <a:off x="1426550" y="1042643"/>
            <a:ext cx="6786150" cy="1057571"/>
            <a:chOff x="1172688" y="1266587"/>
            <a:chExt cx="6786150" cy="1457713"/>
          </a:xfrm>
        </p:grpSpPr>
        <p:grpSp>
          <p:nvGrpSpPr>
            <p:cNvPr id="1913" name="Google Shape;1913;p72"/>
            <p:cNvGrpSpPr/>
            <p:nvPr/>
          </p:nvGrpSpPr>
          <p:grpSpPr>
            <a:xfrm>
              <a:off x="6652785" y="1447186"/>
              <a:ext cx="870015" cy="800712"/>
              <a:chOff x="713227" y="2981710"/>
              <a:chExt cx="1156780" cy="1064635"/>
            </a:xfrm>
          </p:grpSpPr>
          <p:sp>
            <p:nvSpPr>
              <p:cNvPr id="1914" name="Google Shape;1914;p72"/>
              <p:cNvSpPr/>
              <p:nvPr/>
            </p:nvSpPr>
            <p:spPr>
              <a:xfrm>
                <a:off x="713227" y="3352174"/>
                <a:ext cx="694296" cy="694171"/>
              </a:xfrm>
              <a:custGeom>
                <a:avLst/>
                <a:gdLst/>
                <a:ahLst/>
                <a:cxnLst/>
                <a:rect l="l" t="t" r="r" b="b"/>
                <a:pathLst>
                  <a:path w="5523" h="5522" extrusionOk="0">
                    <a:moveTo>
                      <a:pt x="2762" y="1736"/>
                    </a:moveTo>
                    <a:cubicBezTo>
                      <a:pt x="3329" y="1736"/>
                      <a:pt x="3786" y="2198"/>
                      <a:pt x="3786" y="2762"/>
                    </a:cubicBezTo>
                    <a:cubicBezTo>
                      <a:pt x="3786" y="3330"/>
                      <a:pt x="3329" y="3787"/>
                      <a:pt x="2762" y="3787"/>
                    </a:cubicBezTo>
                    <a:cubicBezTo>
                      <a:pt x="2194" y="3787"/>
                      <a:pt x="1736" y="3330"/>
                      <a:pt x="1736" y="2762"/>
                    </a:cubicBezTo>
                    <a:cubicBezTo>
                      <a:pt x="1736" y="2198"/>
                      <a:pt x="2194" y="1736"/>
                      <a:pt x="2762" y="1736"/>
                    </a:cubicBezTo>
                    <a:close/>
                    <a:moveTo>
                      <a:pt x="2442" y="1"/>
                    </a:moveTo>
                    <a:cubicBezTo>
                      <a:pt x="2344" y="1"/>
                      <a:pt x="2264" y="72"/>
                      <a:pt x="2247" y="165"/>
                    </a:cubicBezTo>
                    <a:lnTo>
                      <a:pt x="2149" y="716"/>
                    </a:lnTo>
                    <a:cubicBezTo>
                      <a:pt x="2141" y="782"/>
                      <a:pt x="2096" y="840"/>
                      <a:pt x="2029" y="862"/>
                    </a:cubicBezTo>
                    <a:cubicBezTo>
                      <a:pt x="2002" y="875"/>
                      <a:pt x="1971" y="888"/>
                      <a:pt x="1945" y="898"/>
                    </a:cubicBezTo>
                    <a:cubicBezTo>
                      <a:pt x="1919" y="910"/>
                      <a:pt x="1893" y="916"/>
                      <a:pt x="1866" y="916"/>
                    </a:cubicBezTo>
                    <a:cubicBezTo>
                      <a:pt x="1827" y="916"/>
                      <a:pt x="1788" y="904"/>
                      <a:pt x="1754" y="880"/>
                    </a:cubicBezTo>
                    <a:lnTo>
                      <a:pt x="1293" y="556"/>
                    </a:lnTo>
                    <a:cubicBezTo>
                      <a:pt x="1258" y="533"/>
                      <a:pt x="1219" y="521"/>
                      <a:pt x="1180" y="521"/>
                    </a:cubicBezTo>
                    <a:cubicBezTo>
                      <a:pt x="1130" y="521"/>
                      <a:pt x="1081" y="540"/>
                      <a:pt x="1044" y="578"/>
                    </a:cubicBezTo>
                    <a:lnTo>
                      <a:pt x="582" y="1039"/>
                    </a:lnTo>
                    <a:cubicBezTo>
                      <a:pt x="516" y="1107"/>
                      <a:pt x="507" y="1208"/>
                      <a:pt x="560" y="1288"/>
                    </a:cubicBezTo>
                    <a:lnTo>
                      <a:pt x="884" y="1750"/>
                    </a:lnTo>
                    <a:cubicBezTo>
                      <a:pt x="924" y="1803"/>
                      <a:pt x="928" y="1873"/>
                      <a:pt x="902" y="1936"/>
                    </a:cubicBezTo>
                    <a:cubicBezTo>
                      <a:pt x="889" y="1967"/>
                      <a:pt x="875" y="1994"/>
                      <a:pt x="867" y="2025"/>
                    </a:cubicBezTo>
                    <a:cubicBezTo>
                      <a:pt x="840" y="2087"/>
                      <a:pt x="787" y="2131"/>
                      <a:pt x="720" y="2145"/>
                    </a:cubicBezTo>
                    <a:lnTo>
                      <a:pt x="160" y="2242"/>
                    </a:lnTo>
                    <a:cubicBezTo>
                      <a:pt x="68" y="2260"/>
                      <a:pt x="1" y="2340"/>
                      <a:pt x="1" y="2433"/>
                    </a:cubicBezTo>
                    <a:lnTo>
                      <a:pt x="1" y="3086"/>
                    </a:lnTo>
                    <a:cubicBezTo>
                      <a:pt x="1" y="3178"/>
                      <a:pt x="68" y="3258"/>
                      <a:pt x="160" y="3276"/>
                    </a:cubicBezTo>
                    <a:lnTo>
                      <a:pt x="715" y="3374"/>
                    </a:lnTo>
                    <a:cubicBezTo>
                      <a:pt x="783" y="3383"/>
                      <a:pt x="836" y="3432"/>
                      <a:pt x="862" y="3494"/>
                    </a:cubicBezTo>
                    <a:cubicBezTo>
                      <a:pt x="871" y="3520"/>
                      <a:pt x="884" y="3551"/>
                      <a:pt x="898" y="3578"/>
                    </a:cubicBezTo>
                    <a:cubicBezTo>
                      <a:pt x="924" y="3641"/>
                      <a:pt x="920" y="3711"/>
                      <a:pt x="879" y="3770"/>
                    </a:cubicBezTo>
                    <a:lnTo>
                      <a:pt x="556" y="4231"/>
                    </a:lnTo>
                    <a:cubicBezTo>
                      <a:pt x="502" y="4311"/>
                      <a:pt x="511" y="4417"/>
                      <a:pt x="578" y="4483"/>
                    </a:cubicBezTo>
                    <a:lnTo>
                      <a:pt x="1035" y="4941"/>
                    </a:lnTo>
                    <a:cubicBezTo>
                      <a:pt x="1073" y="4978"/>
                      <a:pt x="1123" y="4997"/>
                      <a:pt x="1173" y="4997"/>
                    </a:cubicBezTo>
                    <a:cubicBezTo>
                      <a:pt x="1212" y="4997"/>
                      <a:pt x="1251" y="4986"/>
                      <a:pt x="1283" y="4963"/>
                    </a:cubicBezTo>
                    <a:lnTo>
                      <a:pt x="1745" y="4639"/>
                    </a:lnTo>
                    <a:cubicBezTo>
                      <a:pt x="1780" y="4618"/>
                      <a:pt x="1820" y="4606"/>
                      <a:pt x="1859" y="4606"/>
                    </a:cubicBezTo>
                    <a:cubicBezTo>
                      <a:pt x="1885" y="4606"/>
                      <a:pt x="1912" y="4611"/>
                      <a:pt x="1936" y="4622"/>
                    </a:cubicBezTo>
                    <a:cubicBezTo>
                      <a:pt x="1963" y="4634"/>
                      <a:pt x="1994" y="4648"/>
                      <a:pt x="2020" y="4657"/>
                    </a:cubicBezTo>
                    <a:cubicBezTo>
                      <a:pt x="2087" y="4683"/>
                      <a:pt x="2131" y="4741"/>
                      <a:pt x="2141" y="4808"/>
                    </a:cubicBezTo>
                    <a:lnTo>
                      <a:pt x="2242" y="5362"/>
                    </a:lnTo>
                    <a:cubicBezTo>
                      <a:pt x="2256" y="5456"/>
                      <a:pt x="2336" y="5522"/>
                      <a:pt x="2434" y="5522"/>
                    </a:cubicBezTo>
                    <a:lnTo>
                      <a:pt x="3081" y="5522"/>
                    </a:lnTo>
                    <a:cubicBezTo>
                      <a:pt x="3174" y="5522"/>
                      <a:pt x="3259" y="5456"/>
                      <a:pt x="3272" y="5362"/>
                    </a:cubicBezTo>
                    <a:lnTo>
                      <a:pt x="3370" y="4808"/>
                    </a:lnTo>
                    <a:cubicBezTo>
                      <a:pt x="3383" y="4741"/>
                      <a:pt x="3427" y="4688"/>
                      <a:pt x="3489" y="4661"/>
                    </a:cubicBezTo>
                    <a:cubicBezTo>
                      <a:pt x="3520" y="4653"/>
                      <a:pt x="3547" y="4639"/>
                      <a:pt x="3579" y="4626"/>
                    </a:cubicBezTo>
                    <a:cubicBezTo>
                      <a:pt x="3605" y="4615"/>
                      <a:pt x="3632" y="4609"/>
                      <a:pt x="3660" y="4609"/>
                    </a:cubicBezTo>
                    <a:cubicBezTo>
                      <a:pt x="3698" y="4609"/>
                      <a:pt x="3736" y="4620"/>
                      <a:pt x="3769" y="4643"/>
                    </a:cubicBezTo>
                    <a:lnTo>
                      <a:pt x="4231" y="4968"/>
                    </a:lnTo>
                    <a:cubicBezTo>
                      <a:pt x="4263" y="4992"/>
                      <a:pt x="4301" y="5004"/>
                      <a:pt x="4339" y="5004"/>
                    </a:cubicBezTo>
                    <a:cubicBezTo>
                      <a:pt x="4390" y="5004"/>
                      <a:pt x="4441" y="4983"/>
                      <a:pt x="4479" y="4946"/>
                    </a:cubicBezTo>
                    <a:lnTo>
                      <a:pt x="4941" y="4489"/>
                    </a:lnTo>
                    <a:cubicBezTo>
                      <a:pt x="5007" y="4421"/>
                      <a:pt x="5017" y="4315"/>
                      <a:pt x="4963" y="4239"/>
                    </a:cubicBezTo>
                    <a:lnTo>
                      <a:pt x="4639" y="3778"/>
                    </a:lnTo>
                    <a:cubicBezTo>
                      <a:pt x="4599" y="3721"/>
                      <a:pt x="4595" y="3649"/>
                      <a:pt x="4622" y="3587"/>
                    </a:cubicBezTo>
                    <a:cubicBezTo>
                      <a:pt x="4634" y="3561"/>
                      <a:pt x="4648" y="3530"/>
                      <a:pt x="4657" y="3503"/>
                    </a:cubicBezTo>
                    <a:cubicBezTo>
                      <a:pt x="4683" y="3440"/>
                      <a:pt x="4737" y="3391"/>
                      <a:pt x="4804" y="3383"/>
                    </a:cubicBezTo>
                    <a:lnTo>
                      <a:pt x="5363" y="3285"/>
                    </a:lnTo>
                    <a:cubicBezTo>
                      <a:pt x="5451" y="3268"/>
                      <a:pt x="5523" y="3188"/>
                      <a:pt x="5523" y="3090"/>
                    </a:cubicBezTo>
                    <a:lnTo>
                      <a:pt x="5523" y="2442"/>
                    </a:lnTo>
                    <a:cubicBezTo>
                      <a:pt x="5523" y="2349"/>
                      <a:pt x="5451" y="2264"/>
                      <a:pt x="5363" y="2252"/>
                    </a:cubicBezTo>
                    <a:lnTo>
                      <a:pt x="4808" y="2154"/>
                    </a:lnTo>
                    <a:cubicBezTo>
                      <a:pt x="4741" y="2140"/>
                      <a:pt x="4683" y="2096"/>
                      <a:pt x="4661" y="2033"/>
                    </a:cubicBezTo>
                    <a:cubicBezTo>
                      <a:pt x="4648" y="2002"/>
                      <a:pt x="4639" y="1976"/>
                      <a:pt x="4626" y="1945"/>
                    </a:cubicBezTo>
                    <a:cubicBezTo>
                      <a:pt x="4599" y="1883"/>
                      <a:pt x="4603" y="1812"/>
                      <a:pt x="4644" y="1758"/>
                    </a:cubicBezTo>
                    <a:lnTo>
                      <a:pt x="4968" y="1293"/>
                    </a:lnTo>
                    <a:cubicBezTo>
                      <a:pt x="5021" y="1217"/>
                      <a:pt x="5011" y="1111"/>
                      <a:pt x="4945" y="1044"/>
                    </a:cubicBezTo>
                    <a:lnTo>
                      <a:pt x="4484" y="582"/>
                    </a:lnTo>
                    <a:cubicBezTo>
                      <a:pt x="4447" y="545"/>
                      <a:pt x="4399" y="526"/>
                      <a:pt x="4350" y="526"/>
                    </a:cubicBezTo>
                    <a:cubicBezTo>
                      <a:pt x="4311" y="526"/>
                      <a:pt x="4271" y="539"/>
                      <a:pt x="4235" y="564"/>
                    </a:cubicBezTo>
                    <a:lnTo>
                      <a:pt x="3778" y="884"/>
                    </a:lnTo>
                    <a:cubicBezTo>
                      <a:pt x="3744" y="908"/>
                      <a:pt x="3706" y="919"/>
                      <a:pt x="3668" y="919"/>
                    </a:cubicBezTo>
                    <a:cubicBezTo>
                      <a:pt x="3640" y="919"/>
                      <a:pt x="3613" y="913"/>
                      <a:pt x="3587" y="902"/>
                    </a:cubicBezTo>
                    <a:cubicBezTo>
                      <a:pt x="3556" y="888"/>
                      <a:pt x="3530" y="880"/>
                      <a:pt x="3499" y="867"/>
                    </a:cubicBezTo>
                    <a:cubicBezTo>
                      <a:pt x="3436" y="844"/>
                      <a:pt x="3392" y="787"/>
                      <a:pt x="3378" y="720"/>
                    </a:cubicBezTo>
                    <a:lnTo>
                      <a:pt x="3280" y="165"/>
                    </a:lnTo>
                    <a:cubicBezTo>
                      <a:pt x="3268" y="72"/>
                      <a:pt x="3184" y="1"/>
                      <a:pt x="3090"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72"/>
              <p:cNvSpPr/>
              <p:nvPr/>
            </p:nvSpPr>
            <p:spPr>
              <a:xfrm>
                <a:off x="1060310" y="3352174"/>
                <a:ext cx="347211" cy="694171"/>
              </a:xfrm>
              <a:custGeom>
                <a:avLst/>
                <a:gdLst/>
                <a:ahLst/>
                <a:cxnLst/>
                <a:rect l="l" t="t" r="r" b="b"/>
                <a:pathLst>
                  <a:path w="2762" h="5522" extrusionOk="0">
                    <a:moveTo>
                      <a:pt x="1" y="1"/>
                    </a:moveTo>
                    <a:lnTo>
                      <a:pt x="1" y="1736"/>
                    </a:lnTo>
                    <a:cubicBezTo>
                      <a:pt x="568" y="1736"/>
                      <a:pt x="1025" y="2198"/>
                      <a:pt x="1025" y="2762"/>
                    </a:cubicBezTo>
                    <a:cubicBezTo>
                      <a:pt x="1025" y="3330"/>
                      <a:pt x="568" y="3787"/>
                      <a:pt x="1" y="3787"/>
                    </a:cubicBezTo>
                    <a:lnTo>
                      <a:pt x="1" y="5522"/>
                    </a:lnTo>
                    <a:lnTo>
                      <a:pt x="320" y="5522"/>
                    </a:lnTo>
                    <a:cubicBezTo>
                      <a:pt x="413" y="5522"/>
                      <a:pt x="498" y="5456"/>
                      <a:pt x="511" y="5362"/>
                    </a:cubicBezTo>
                    <a:lnTo>
                      <a:pt x="609" y="4808"/>
                    </a:lnTo>
                    <a:cubicBezTo>
                      <a:pt x="622" y="4741"/>
                      <a:pt x="666" y="4688"/>
                      <a:pt x="728" y="4661"/>
                    </a:cubicBezTo>
                    <a:cubicBezTo>
                      <a:pt x="759" y="4653"/>
                      <a:pt x="786" y="4639"/>
                      <a:pt x="818" y="4626"/>
                    </a:cubicBezTo>
                    <a:cubicBezTo>
                      <a:pt x="844" y="4615"/>
                      <a:pt x="871" y="4609"/>
                      <a:pt x="899" y="4609"/>
                    </a:cubicBezTo>
                    <a:cubicBezTo>
                      <a:pt x="937" y="4609"/>
                      <a:pt x="975" y="4620"/>
                      <a:pt x="1008" y="4643"/>
                    </a:cubicBezTo>
                    <a:lnTo>
                      <a:pt x="1470" y="4968"/>
                    </a:lnTo>
                    <a:cubicBezTo>
                      <a:pt x="1502" y="4992"/>
                      <a:pt x="1540" y="5004"/>
                      <a:pt x="1578" y="5004"/>
                    </a:cubicBezTo>
                    <a:cubicBezTo>
                      <a:pt x="1629" y="5004"/>
                      <a:pt x="1680" y="4983"/>
                      <a:pt x="1718" y="4946"/>
                    </a:cubicBezTo>
                    <a:lnTo>
                      <a:pt x="2180" y="4489"/>
                    </a:lnTo>
                    <a:cubicBezTo>
                      <a:pt x="2246" y="4421"/>
                      <a:pt x="2256" y="4315"/>
                      <a:pt x="2202" y="4239"/>
                    </a:cubicBezTo>
                    <a:lnTo>
                      <a:pt x="1878" y="3778"/>
                    </a:lnTo>
                    <a:cubicBezTo>
                      <a:pt x="1838" y="3721"/>
                      <a:pt x="1834" y="3649"/>
                      <a:pt x="1861" y="3587"/>
                    </a:cubicBezTo>
                    <a:cubicBezTo>
                      <a:pt x="1873" y="3561"/>
                      <a:pt x="1883" y="3530"/>
                      <a:pt x="1896" y="3503"/>
                    </a:cubicBezTo>
                    <a:cubicBezTo>
                      <a:pt x="1922" y="3440"/>
                      <a:pt x="1976" y="3391"/>
                      <a:pt x="2043" y="3383"/>
                    </a:cubicBezTo>
                    <a:lnTo>
                      <a:pt x="2602" y="3285"/>
                    </a:lnTo>
                    <a:cubicBezTo>
                      <a:pt x="2690" y="3268"/>
                      <a:pt x="2762" y="3188"/>
                      <a:pt x="2762" y="3090"/>
                    </a:cubicBezTo>
                    <a:lnTo>
                      <a:pt x="2762" y="2442"/>
                    </a:lnTo>
                    <a:cubicBezTo>
                      <a:pt x="2762" y="2349"/>
                      <a:pt x="2690" y="2264"/>
                      <a:pt x="2602" y="2252"/>
                    </a:cubicBezTo>
                    <a:lnTo>
                      <a:pt x="2047" y="2154"/>
                    </a:lnTo>
                    <a:cubicBezTo>
                      <a:pt x="1980" y="2140"/>
                      <a:pt x="1922" y="2096"/>
                      <a:pt x="1900" y="2033"/>
                    </a:cubicBezTo>
                    <a:cubicBezTo>
                      <a:pt x="1887" y="2002"/>
                      <a:pt x="1878" y="1976"/>
                      <a:pt x="1865" y="1945"/>
                    </a:cubicBezTo>
                    <a:cubicBezTo>
                      <a:pt x="1838" y="1883"/>
                      <a:pt x="1842" y="1812"/>
                      <a:pt x="1883" y="1758"/>
                    </a:cubicBezTo>
                    <a:lnTo>
                      <a:pt x="2207" y="1293"/>
                    </a:lnTo>
                    <a:cubicBezTo>
                      <a:pt x="2260" y="1217"/>
                      <a:pt x="2250" y="1111"/>
                      <a:pt x="2184" y="1044"/>
                    </a:cubicBezTo>
                    <a:lnTo>
                      <a:pt x="1723" y="582"/>
                    </a:lnTo>
                    <a:cubicBezTo>
                      <a:pt x="1686" y="545"/>
                      <a:pt x="1638" y="526"/>
                      <a:pt x="1589" y="526"/>
                    </a:cubicBezTo>
                    <a:cubicBezTo>
                      <a:pt x="1550" y="526"/>
                      <a:pt x="1510" y="539"/>
                      <a:pt x="1474" y="564"/>
                    </a:cubicBezTo>
                    <a:lnTo>
                      <a:pt x="1017" y="884"/>
                    </a:lnTo>
                    <a:cubicBezTo>
                      <a:pt x="983" y="908"/>
                      <a:pt x="945" y="919"/>
                      <a:pt x="907" y="919"/>
                    </a:cubicBezTo>
                    <a:cubicBezTo>
                      <a:pt x="879" y="919"/>
                      <a:pt x="852" y="913"/>
                      <a:pt x="826" y="902"/>
                    </a:cubicBezTo>
                    <a:cubicBezTo>
                      <a:pt x="795" y="888"/>
                      <a:pt x="769" y="880"/>
                      <a:pt x="738" y="867"/>
                    </a:cubicBezTo>
                    <a:cubicBezTo>
                      <a:pt x="675" y="844"/>
                      <a:pt x="631" y="787"/>
                      <a:pt x="617" y="720"/>
                    </a:cubicBezTo>
                    <a:lnTo>
                      <a:pt x="519" y="165"/>
                    </a:lnTo>
                    <a:cubicBezTo>
                      <a:pt x="507" y="72"/>
                      <a:pt x="423" y="1"/>
                      <a:pt x="329"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72"/>
              <p:cNvSpPr/>
              <p:nvPr/>
            </p:nvSpPr>
            <p:spPr>
              <a:xfrm>
                <a:off x="1356482" y="3114584"/>
                <a:ext cx="513525" cy="513400"/>
              </a:xfrm>
              <a:custGeom>
                <a:avLst/>
                <a:gdLst/>
                <a:ahLst/>
                <a:cxnLst/>
                <a:rect l="l" t="t" r="r" b="b"/>
                <a:pathLst>
                  <a:path w="4085" h="4084" extrusionOk="0">
                    <a:moveTo>
                      <a:pt x="2043" y="1283"/>
                    </a:moveTo>
                    <a:cubicBezTo>
                      <a:pt x="2460" y="1283"/>
                      <a:pt x="2802" y="1625"/>
                      <a:pt x="2802" y="2042"/>
                    </a:cubicBezTo>
                    <a:cubicBezTo>
                      <a:pt x="2802" y="2464"/>
                      <a:pt x="2460" y="2801"/>
                      <a:pt x="2043" y="2801"/>
                    </a:cubicBezTo>
                    <a:cubicBezTo>
                      <a:pt x="1621" y="2801"/>
                      <a:pt x="1284" y="2464"/>
                      <a:pt x="1284" y="2042"/>
                    </a:cubicBezTo>
                    <a:cubicBezTo>
                      <a:pt x="1284" y="1625"/>
                      <a:pt x="1621" y="1283"/>
                      <a:pt x="2043" y="1283"/>
                    </a:cubicBezTo>
                    <a:close/>
                    <a:moveTo>
                      <a:pt x="1848" y="0"/>
                    </a:moveTo>
                    <a:cubicBezTo>
                      <a:pt x="1754" y="0"/>
                      <a:pt x="1670" y="71"/>
                      <a:pt x="1657" y="164"/>
                    </a:cubicBezTo>
                    <a:lnTo>
                      <a:pt x="1594" y="502"/>
                    </a:lnTo>
                    <a:cubicBezTo>
                      <a:pt x="1586" y="568"/>
                      <a:pt x="1541" y="621"/>
                      <a:pt x="1479" y="648"/>
                    </a:cubicBezTo>
                    <a:cubicBezTo>
                      <a:pt x="1471" y="648"/>
                      <a:pt x="1466" y="653"/>
                      <a:pt x="1461" y="653"/>
                    </a:cubicBezTo>
                    <a:cubicBezTo>
                      <a:pt x="1436" y="664"/>
                      <a:pt x="1409" y="670"/>
                      <a:pt x="1382" y="670"/>
                    </a:cubicBezTo>
                    <a:cubicBezTo>
                      <a:pt x="1344" y="670"/>
                      <a:pt x="1306" y="658"/>
                      <a:pt x="1275" y="635"/>
                    </a:cubicBezTo>
                    <a:lnTo>
                      <a:pt x="992" y="435"/>
                    </a:lnTo>
                    <a:cubicBezTo>
                      <a:pt x="957" y="412"/>
                      <a:pt x="918" y="400"/>
                      <a:pt x="880" y="400"/>
                    </a:cubicBezTo>
                    <a:cubicBezTo>
                      <a:pt x="830" y="400"/>
                      <a:pt x="780" y="420"/>
                      <a:pt x="742" y="457"/>
                    </a:cubicBezTo>
                    <a:lnTo>
                      <a:pt x="463" y="737"/>
                    </a:lnTo>
                    <a:cubicBezTo>
                      <a:pt x="392" y="803"/>
                      <a:pt x="383" y="910"/>
                      <a:pt x="441" y="985"/>
                    </a:cubicBezTo>
                    <a:lnTo>
                      <a:pt x="636" y="1270"/>
                    </a:lnTo>
                    <a:cubicBezTo>
                      <a:pt x="676" y="1323"/>
                      <a:pt x="681" y="1393"/>
                      <a:pt x="658" y="1456"/>
                    </a:cubicBezTo>
                    <a:cubicBezTo>
                      <a:pt x="654" y="1460"/>
                      <a:pt x="650" y="1469"/>
                      <a:pt x="650" y="1473"/>
                    </a:cubicBezTo>
                    <a:cubicBezTo>
                      <a:pt x="623" y="1536"/>
                      <a:pt x="570" y="1580"/>
                      <a:pt x="503" y="1589"/>
                    </a:cubicBezTo>
                    <a:lnTo>
                      <a:pt x="161" y="1651"/>
                    </a:lnTo>
                    <a:cubicBezTo>
                      <a:pt x="68" y="1665"/>
                      <a:pt x="1" y="1749"/>
                      <a:pt x="1" y="1842"/>
                    </a:cubicBezTo>
                    <a:lnTo>
                      <a:pt x="1" y="2237"/>
                    </a:lnTo>
                    <a:cubicBezTo>
                      <a:pt x="1" y="2331"/>
                      <a:pt x="68" y="2415"/>
                      <a:pt x="161" y="2428"/>
                    </a:cubicBezTo>
                    <a:lnTo>
                      <a:pt x="503" y="2491"/>
                    </a:lnTo>
                    <a:cubicBezTo>
                      <a:pt x="565" y="2499"/>
                      <a:pt x="623" y="2544"/>
                      <a:pt x="645" y="2606"/>
                    </a:cubicBezTo>
                    <a:cubicBezTo>
                      <a:pt x="650" y="2610"/>
                      <a:pt x="650" y="2618"/>
                      <a:pt x="654" y="2624"/>
                    </a:cubicBezTo>
                    <a:cubicBezTo>
                      <a:pt x="681" y="2685"/>
                      <a:pt x="672" y="2757"/>
                      <a:pt x="636" y="2810"/>
                    </a:cubicBezTo>
                    <a:lnTo>
                      <a:pt x="437" y="3093"/>
                    </a:lnTo>
                    <a:cubicBezTo>
                      <a:pt x="379" y="3173"/>
                      <a:pt x="388" y="3276"/>
                      <a:pt x="459" y="3343"/>
                    </a:cubicBezTo>
                    <a:lnTo>
                      <a:pt x="738" y="3622"/>
                    </a:lnTo>
                    <a:cubicBezTo>
                      <a:pt x="776" y="3660"/>
                      <a:pt x="826" y="3681"/>
                      <a:pt x="876" y="3681"/>
                    </a:cubicBezTo>
                    <a:cubicBezTo>
                      <a:pt x="914" y="3681"/>
                      <a:pt x="952" y="3669"/>
                      <a:pt x="986" y="3644"/>
                    </a:cubicBezTo>
                    <a:lnTo>
                      <a:pt x="1266" y="3449"/>
                    </a:lnTo>
                    <a:cubicBezTo>
                      <a:pt x="1302" y="3424"/>
                      <a:pt x="1342" y="3412"/>
                      <a:pt x="1382" y="3412"/>
                    </a:cubicBezTo>
                    <a:cubicBezTo>
                      <a:pt x="1406" y="3412"/>
                      <a:pt x="1431" y="3417"/>
                      <a:pt x="1453" y="3427"/>
                    </a:cubicBezTo>
                    <a:cubicBezTo>
                      <a:pt x="1461" y="3431"/>
                      <a:pt x="1466" y="3431"/>
                      <a:pt x="1471" y="3435"/>
                    </a:cubicBezTo>
                    <a:cubicBezTo>
                      <a:pt x="1533" y="3462"/>
                      <a:pt x="1577" y="3515"/>
                      <a:pt x="1590" y="3582"/>
                    </a:cubicBezTo>
                    <a:lnTo>
                      <a:pt x="1648" y="3923"/>
                    </a:lnTo>
                    <a:cubicBezTo>
                      <a:pt x="1666" y="4017"/>
                      <a:pt x="1746" y="4083"/>
                      <a:pt x="1838" y="4083"/>
                    </a:cubicBezTo>
                    <a:lnTo>
                      <a:pt x="2238" y="4083"/>
                    </a:lnTo>
                    <a:cubicBezTo>
                      <a:pt x="2332" y="4083"/>
                      <a:pt x="2411" y="4017"/>
                      <a:pt x="2430" y="3923"/>
                    </a:cubicBezTo>
                    <a:lnTo>
                      <a:pt x="2487" y="3582"/>
                    </a:lnTo>
                    <a:cubicBezTo>
                      <a:pt x="2500" y="3520"/>
                      <a:pt x="2545" y="3462"/>
                      <a:pt x="2606" y="3440"/>
                    </a:cubicBezTo>
                    <a:cubicBezTo>
                      <a:pt x="2611" y="3435"/>
                      <a:pt x="2616" y="3435"/>
                      <a:pt x="2625" y="3431"/>
                    </a:cubicBezTo>
                    <a:cubicBezTo>
                      <a:pt x="2647" y="3421"/>
                      <a:pt x="2672" y="3416"/>
                      <a:pt x="2698" y="3416"/>
                    </a:cubicBezTo>
                    <a:cubicBezTo>
                      <a:pt x="2736" y="3416"/>
                      <a:pt x="2776" y="3427"/>
                      <a:pt x="2811" y="3449"/>
                    </a:cubicBezTo>
                    <a:lnTo>
                      <a:pt x="3095" y="3648"/>
                    </a:lnTo>
                    <a:cubicBezTo>
                      <a:pt x="3128" y="3672"/>
                      <a:pt x="3166" y="3683"/>
                      <a:pt x="3205" y="3683"/>
                    </a:cubicBezTo>
                    <a:cubicBezTo>
                      <a:pt x="3255" y="3683"/>
                      <a:pt x="3306" y="3664"/>
                      <a:pt x="3344" y="3626"/>
                    </a:cubicBezTo>
                    <a:lnTo>
                      <a:pt x="3623" y="3347"/>
                    </a:lnTo>
                    <a:cubicBezTo>
                      <a:pt x="3690" y="3280"/>
                      <a:pt x="3698" y="3178"/>
                      <a:pt x="3645" y="3098"/>
                    </a:cubicBezTo>
                    <a:lnTo>
                      <a:pt x="3446" y="2819"/>
                    </a:lnTo>
                    <a:cubicBezTo>
                      <a:pt x="3410" y="2761"/>
                      <a:pt x="3401" y="2690"/>
                      <a:pt x="3428" y="2628"/>
                    </a:cubicBezTo>
                    <a:cubicBezTo>
                      <a:pt x="3428" y="2624"/>
                      <a:pt x="3432" y="2618"/>
                      <a:pt x="3436" y="2614"/>
                    </a:cubicBezTo>
                    <a:cubicBezTo>
                      <a:pt x="3459" y="2552"/>
                      <a:pt x="3516" y="2508"/>
                      <a:pt x="3579" y="2495"/>
                    </a:cubicBezTo>
                    <a:lnTo>
                      <a:pt x="3921" y="2437"/>
                    </a:lnTo>
                    <a:cubicBezTo>
                      <a:pt x="4014" y="2419"/>
                      <a:pt x="4085" y="2339"/>
                      <a:pt x="4085" y="2241"/>
                    </a:cubicBezTo>
                    <a:lnTo>
                      <a:pt x="4085" y="1846"/>
                    </a:lnTo>
                    <a:cubicBezTo>
                      <a:pt x="4085" y="1753"/>
                      <a:pt x="4014" y="1674"/>
                      <a:pt x="3921" y="1655"/>
                    </a:cubicBezTo>
                    <a:lnTo>
                      <a:pt x="3583" y="1598"/>
                    </a:lnTo>
                    <a:cubicBezTo>
                      <a:pt x="3516" y="1585"/>
                      <a:pt x="3463" y="1540"/>
                      <a:pt x="3436" y="1479"/>
                    </a:cubicBezTo>
                    <a:cubicBezTo>
                      <a:pt x="3436" y="1473"/>
                      <a:pt x="3432" y="1469"/>
                      <a:pt x="3428" y="1460"/>
                    </a:cubicBezTo>
                    <a:cubicBezTo>
                      <a:pt x="3405" y="1399"/>
                      <a:pt x="3410" y="1332"/>
                      <a:pt x="3450" y="1274"/>
                    </a:cubicBezTo>
                    <a:lnTo>
                      <a:pt x="3649" y="990"/>
                    </a:lnTo>
                    <a:cubicBezTo>
                      <a:pt x="3703" y="914"/>
                      <a:pt x="3694" y="808"/>
                      <a:pt x="3628" y="741"/>
                    </a:cubicBezTo>
                    <a:lnTo>
                      <a:pt x="3348" y="461"/>
                    </a:lnTo>
                    <a:cubicBezTo>
                      <a:pt x="3311" y="424"/>
                      <a:pt x="3261" y="405"/>
                      <a:pt x="3211" y="405"/>
                    </a:cubicBezTo>
                    <a:cubicBezTo>
                      <a:pt x="3172" y="405"/>
                      <a:pt x="3133" y="417"/>
                      <a:pt x="3100" y="440"/>
                    </a:cubicBezTo>
                    <a:lnTo>
                      <a:pt x="2815" y="639"/>
                    </a:lnTo>
                    <a:cubicBezTo>
                      <a:pt x="2783" y="661"/>
                      <a:pt x="2743" y="673"/>
                      <a:pt x="2704" y="673"/>
                    </a:cubicBezTo>
                    <a:cubicBezTo>
                      <a:pt x="2678" y="673"/>
                      <a:pt x="2653" y="668"/>
                      <a:pt x="2629" y="657"/>
                    </a:cubicBezTo>
                    <a:cubicBezTo>
                      <a:pt x="2625" y="653"/>
                      <a:pt x="2616" y="653"/>
                      <a:pt x="2611" y="648"/>
                    </a:cubicBezTo>
                    <a:cubicBezTo>
                      <a:pt x="2549" y="626"/>
                      <a:pt x="2504" y="568"/>
                      <a:pt x="2496" y="506"/>
                    </a:cubicBezTo>
                    <a:lnTo>
                      <a:pt x="2434" y="164"/>
                    </a:lnTo>
                    <a:cubicBezTo>
                      <a:pt x="2416" y="71"/>
                      <a:pt x="2336" y="0"/>
                      <a:pt x="2243" y="0"/>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2"/>
              <p:cNvSpPr/>
              <p:nvPr/>
            </p:nvSpPr>
            <p:spPr>
              <a:xfrm>
                <a:off x="1613180" y="3114584"/>
                <a:ext cx="256826" cy="513400"/>
              </a:xfrm>
              <a:custGeom>
                <a:avLst/>
                <a:gdLst/>
                <a:ahLst/>
                <a:cxnLst/>
                <a:rect l="l" t="t" r="r" b="b"/>
                <a:pathLst>
                  <a:path w="2043" h="4084" extrusionOk="0">
                    <a:moveTo>
                      <a:pt x="1" y="0"/>
                    </a:moveTo>
                    <a:lnTo>
                      <a:pt x="1" y="1283"/>
                    </a:lnTo>
                    <a:cubicBezTo>
                      <a:pt x="418" y="1283"/>
                      <a:pt x="760" y="1625"/>
                      <a:pt x="760" y="2042"/>
                    </a:cubicBezTo>
                    <a:cubicBezTo>
                      <a:pt x="760" y="2464"/>
                      <a:pt x="418" y="2801"/>
                      <a:pt x="1" y="2801"/>
                    </a:cubicBezTo>
                    <a:lnTo>
                      <a:pt x="1" y="4083"/>
                    </a:lnTo>
                    <a:lnTo>
                      <a:pt x="196" y="4083"/>
                    </a:lnTo>
                    <a:cubicBezTo>
                      <a:pt x="290" y="4083"/>
                      <a:pt x="369" y="4017"/>
                      <a:pt x="388" y="3923"/>
                    </a:cubicBezTo>
                    <a:lnTo>
                      <a:pt x="445" y="3582"/>
                    </a:lnTo>
                    <a:cubicBezTo>
                      <a:pt x="458" y="3520"/>
                      <a:pt x="503" y="3462"/>
                      <a:pt x="564" y="3440"/>
                    </a:cubicBezTo>
                    <a:cubicBezTo>
                      <a:pt x="569" y="3435"/>
                      <a:pt x="574" y="3435"/>
                      <a:pt x="583" y="3431"/>
                    </a:cubicBezTo>
                    <a:cubicBezTo>
                      <a:pt x="605" y="3421"/>
                      <a:pt x="630" y="3416"/>
                      <a:pt x="655" y="3416"/>
                    </a:cubicBezTo>
                    <a:cubicBezTo>
                      <a:pt x="694" y="3416"/>
                      <a:pt x="732" y="3427"/>
                      <a:pt x="765" y="3449"/>
                    </a:cubicBezTo>
                    <a:cubicBezTo>
                      <a:pt x="845" y="3507"/>
                      <a:pt x="964" y="3587"/>
                      <a:pt x="1053" y="3648"/>
                    </a:cubicBezTo>
                    <a:cubicBezTo>
                      <a:pt x="1085" y="3673"/>
                      <a:pt x="1123" y="3685"/>
                      <a:pt x="1162" y="3685"/>
                    </a:cubicBezTo>
                    <a:cubicBezTo>
                      <a:pt x="1212" y="3685"/>
                      <a:pt x="1263" y="3664"/>
                      <a:pt x="1302" y="3626"/>
                    </a:cubicBezTo>
                    <a:lnTo>
                      <a:pt x="1581" y="3347"/>
                    </a:lnTo>
                    <a:cubicBezTo>
                      <a:pt x="1648" y="3280"/>
                      <a:pt x="1656" y="3178"/>
                      <a:pt x="1603" y="3098"/>
                    </a:cubicBezTo>
                    <a:lnTo>
                      <a:pt x="1404" y="2819"/>
                    </a:lnTo>
                    <a:cubicBezTo>
                      <a:pt x="1368" y="2761"/>
                      <a:pt x="1359" y="2690"/>
                      <a:pt x="1386" y="2628"/>
                    </a:cubicBezTo>
                    <a:cubicBezTo>
                      <a:pt x="1386" y="2624"/>
                      <a:pt x="1390" y="2618"/>
                      <a:pt x="1394" y="2614"/>
                    </a:cubicBezTo>
                    <a:cubicBezTo>
                      <a:pt x="1417" y="2552"/>
                      <a:pt x="1474" y="2508"/>
                      <a:pt x="1537" y="2495"/>
                    </a:cubicBezTo>
                    <a:lnTo>
                      <a:pt x="1879" y="2437"/>
                    </a:lnTo>
                    <a:cubicBezTo>
                      <a:pt x="1972" y="2419"/>
                      <a:pt x="2043" y="2339"/>
                      <a:pt x="2043" y="2241"/>
                    </a:cubicBezTo>
                    <a:lnTo>
                      <a:pt x="2043" y="1846"/>
                    </a:lnTo>
                    <a:cubicBezTo>
                      <a:pt x="2043" y="1753"/>
                      <a:pt x="1972" y="1674"/>
                      <a:pt x="1879" y="1655"/>
                    </a:cubicBezTo>
                    <a:lnTo>
                      <a:pt x="1541" y="1598"/>
                    </a:lnTo>
                    <a:cubicBezTo>
                      <a:pt x="1474" y="1585"/>
                      <a:pt x="1421" y="1540"/>
                      <a:pt x="1394" y="1479"/>
                    </a:cubicBezTo>
                    <a:cubicBezTo>
                      <a:pt x="1394" y="1473"/>
                      <a:pt x="1390" y="1469"/>
                      <a:pt x="1386" y="1460"/>
                    </a:cubicBezTo>
                    <a:cubicBezTo>
                      <a:pt x="1363" y="1399"/>
                      <a:pt x="1368" y="1332"/>
                      <a:pt x="1408" y="1274"/>
                    </a:cubicBezTo>
                    <a:cubicBezTo>
                      <a:pt x="1461" y="1198"/>
                      <a:pt x="1545" y="1079"/>
                      <a:pt x="1607" y="990"/>
                    </a:cubicBezTo>
                    <a:cubicBezTo>
                      <a:pt x="1661" y="914"/>
                      <a:pt x="1652" y="808"/>
                      <a:pt x="1586" y="741"/>
                    </a:cubicBezTo>
                    <a:lnTo>
                      <a:pt x="1306" y="461"/>
                    </a:lnTo>
                    <a:cubicBezTo>
                      <a:pt x="1269" y="424"/>
                      <a:pt x="1219" y="405"/>
                      <a:pt x="1169" y="405"/>
                    </a:cubicBezTo>
                    <a:cubicBezTo>
                      <a:pt x="1130" y="405"/>
                      <a:pt x="1091" y="417"/>
                      <a:pt x="1058" y="440"/>
                    </a:cubicBezTo>
                    <a:lnTo>
                      <a:pt x="773" y="639"/>
                    </a:lnTo>
                    <a:cubicBezTo>
                      <a:pt x="741" y="661"/>
                      <a:pt x="701" y="673"/>
                      <a:pt x="662" y="673"/>
                    </a:cubicBezTo>
                    <a:cubicBezTo>
                      <a:pt x="636" y="673"/>
                      <a:pt x="611" y="668"/>
                      <a:pt x="587" y="657"/>
                    </a:cubicBezTo>
                    <a:cubicBezTo>
                      <a:pt x="583" y="653"/>
                      <a:pt x="574" y="653"/>
                      <a:pt x="569" y="648"/>
                    </a:cubicBezTo>
                    <a:cubicBezTo>
                      <a:pt x="507" y="626"/>
                      <a:pt x="462" y="568"/>
                      <a:pt x="454" y="506"/>
                    </a:cubicBezTo>
                    <a:lnTo>
                      <a:pt x="392" y="164"/>
                    </a:lnTo>
                    <a:cubicBezTo>
                      <a:pt x="374" y="71"/>
                      <a:pt x="294" y="0"/>
                      <a:pt x="20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2"/>
              <p:cNvSpPr/>
              <p:nvPr/>
            </p:nvSpPr>
            <p:spPr>
              <a:xfrm>
                <a:off x="1032529" y="2981710"/>
                <a:ext cx="315784" cy="315406"/>
              </a:xfrm>
              <a:custGeom>
                <a:avLst/>
                <a:gdLst/>
                <a:ahLst/>
                <a:cxnLst/>
                <a:rect l="l" t="t" r="r" b="b"/>
                <a:pathLst>
                  <a:path w="2512" h="2509" extrusionOk="0">
                    <a:moveTo>
                      <a:pt x="1256" y="787"/>
                    </a:moveTo>
                    <a:cubicBezTo>
                      <a:pt x="1513" y="787"/>
                      <a:pt x="1721" y="995"/>
                      <a:pt x="1721" y="1257"/>
                    </a:cubicBezTo>
                    <a:cubicBezTo>
                      <a:pt x="1721" y="1514"/>
                      <a:pt x="1513" y="1723"/>
                      <a:pt x="1256" y="1723"/>
                    </a:cubicBezTo>
                    <a:cubicBezTo>
                      <a:pt x="998" y="1723"/>
                      <a:pt x="789" y="1514"/>
                      <a:pt x="789" y="1257"/>
                    </a:cubicBezTo>
                    <a:cubicBezTo>
                      <a:pt x="789" y="995"/>
                      <a:pt x="998" y="787"/>
                      <a:pt x="1256" y="787"/>
                    </a:cubicBezTo>
                    <a:close/>
                    <a:moveTo>
                      <a:pt x="1136" y="0"/>
                    </a:moveTo>
                    <a:cubicBezTo>
                      <a:pt x="1078" y="0"/>
                      <a:pt x="1025" y="41"/>
                      <a:pt x="1016" y="98"/>
                    </a:cubicBezTo>
                    <a:lnTo>
                      <a:pt x="980" y="307"/>
                    </a:lnTo>
                    <a:cubicBezTo>
                      <a:pt x="972" y="347"/>
                      <a:pt x="945" y="383"/>
                      <a:pt x="910" y="396"/>
                    </a:cubicBezTo>
                    <a:cubicBezTo>
                      <a:pt x="906" y="396"/>
                      <a:pt x="900" y="400"/>
                      <a:pt x="896" y="400"/>
                    </a:cubicBezTo>
                    <a:cubicBezTo>
                      <a:pt x="882" y="407"/>
                      <a:pt x="866" y="411"/>
                      <a:pt x="850" y="411"/>
                    </a:cubicBezTo>
                    <a:cubicBezTo>
                      <a:pt x="826" y="411"/>
                      <a:pt x="802" y="403"/>
                      <a:pt x="781" y="387"/>
                    </a:cubicBezTo>
                    <a:lnTo>
                      <a:pt x="607" y="267"/>
                    </a:lnTo>
                    <a:cubicBezTo>
                      <a:pt x="587" y="252"/>
                      <a:pt x="564" y="245"/>
                      <a:pt x="540" y="245"/>
                    </a:cubicBezTo>
                    <a:cubicBezTo>
                      <a:pt x="509" y="245"/>
                      <a:pt x="478" y="257"/>
                      <a:pt x="453" y="281"/>
                    </a:cubicBezTo>
                    <a:lnTo>
                      <a:pt x="283" y="453"/>
                    </a:lnTo>
                    <a:cubicBezTo>
                      <a:pt x="240" y="494"/>
                      <a:pt x="234" y="555"/>
                      <a:pt x="271" y="604"/>
                    </a:cubicBezTo>
                    <a:lnTo>
                      <a:pt x="390" y="778"/>
                    </a:lnTo>
                    <a:cubicBezTo>
                      <a:pt x="412" y="813"/>
                      <a:pt x="417" y="858"/>
                      <a:pt x="404" y="893"/>
                    </a:cubicBezTo>
                    <a:cubicBezTo>
                      <a:pt x="400" y="897"/>
                      <a:pt x="400" y="902"/>
                      <a:pt x="400" y="906"/>
                    </a:cubicBezTo>
                    <a:cubicBezTo>
                      <a:pt x="381" y="942"/>
                      <a:pt x="351" y="969"/>
                      <a:pt x="310" y="977"/>
                    </a:cubicBezTo>
                    <a:lnTo>
                      <a:pt x="97" y="1012"/>
                    </a:lnTo>
                    <a:cubicBezTo>
                      <a:pt x="40" y="1022"/>
                      <a:pt x="0" y="1075"/>
                      <a:pt x="0" y="1133"/>
                    </a:cubicBezTo>
                    <a:lnTo>
                      <a:pt x="0" y="1377"/>
                    </a:lnTo>
                    <a:cubicBezTo>
                      <a:pt x="0" y="1434"/>
                      <a:pt x="40" y="1483"/>
                      <a:pt x="97" y="1492"/>
                    </a:cubicBezTo>
                    <a:lnTo>
                      <a:pt x="306" y="1528"/>
                    </a:lnTo>
                    <a:cubicBezTo>
                      <a:pt x="346" y="1536"/>
                      <a:pt x="381" y="1563"/>
                      <a:pt x="394" y="1604"/>
                    </a:cubicBezTo>
                    <a:cubicBezTo>
                      <a:pt x="400" y="1604"/>
                      <a:pt x="400" y="1608"/>
                      <a:pt x="400" y="1612"/>
                    </a:cubicBezTo>
                    <a:cubicBezTo>
                      <a:pt x="417" y="1651"/>
                      <a:pt x="412" y="1692"/>
                      <a:pt x="390" y="1727"/>
                    </a:cubicBezTo>
                    <a:lnTo>
                      <a:pt x="266" y="1901"/>
                    </a:lnTo>
                    <a:cubicBezTo>
                      <a:pt x="230" y="1950"/>
                      <a:pt x="240" y="2016"/>
                      <a:pt x="279" y="2056"/>
                    </a:cubicBezTo>
                    <a:lnTo>
                      <a:pt x="453" y="2229"/>
                    </a:lnTo>
                    <a:cubicBezTo>
                      <a:pt x="475" y="2252"/>
                      <a:pt x="506" y="2263"/>
                      <a:pt x="537" y="2263"/>
                    </a:cubicBezTo>
                    <a:cubicBezTo>
                      <a:pt x="560" y="2263"/>
                      <a:pt x="584" y="2256"/>
                      <a:pt x="603" y="2243"/>
                    </a:cubicBezTo>
                    <a:lnTo>
                      <a:pt x="777" y="2118"/>
                    </a:lnTo>
                    <a:cubicBezTo>
                      <a:pt x="797" y="2105"/>
                      <a:pt x="821" y="2098"/>
                      <a:pt x="844" y="2098"/>
                    </a:cubicBezTo>
                    <a:cubicBezTo>
                      <a:pt x="860" y="2098"/>
                      <a:pt x="877" y="2102"/>
                      <a:pt x="892" y="2110"/>
                    </a:cubicBezTo>
                    <a:cubicBezTo>
                      <a:pt x="896" y="2110"/>
                      <a:pt x="900" y="2110"/>
                      <a:pt x="906" y="2114"/>
                    </a:cubicBezTo>
                    <a:cubicBezTo>
                      <a:pt x="941" y="2127"/>
                      <a:pt x="967" y="2163"/>
                      <a:pt x="976" y="2202"/>
                    </a:cubicBezTo>
                    <a:lnTo>
                      <a:pt x="1012" y="2411"/>
                    </a:lnTo>
                    <a:cubicBezTo>
                      <a:pt x="1025" y="2468"/>
                      <a:pt x="1074" y="2509"/>
                      <a:pt x="1131" y="2509"/>
                    </a:cubicBezTo>
                    <a:lnTo>
                      <a:pt x="1375" y="2509"/>
                    </a:lnTo>
                    <a:cubicBezTo>
                      <a:pt x="1433" y="2509"/>
                      <a:pt x="1482" y="2468"/>
                      <a:pt x="1491" y="2411"/>
                    </a:cubicBezTo>
                    <a:lnTo>
                      <a:pt x="1531" y="2202"/>
                    </a:lnTo>
                    <a:cubicBezTo>
                      <a:pt x="1535" y="2163"/>
                      <a:pt x="1562" y="2127"/>
                      <a:pt x="1602" y="2114"/>
                    </a:cubicBezTo>
                    <a:cubicBezTo>
                      <a:pt x="1606" y="2114"/>
                      <a:pt x="1606" y="2110"/>
                      <a:pt x="1611" y="2110"/>
                    </a:cubicBezTo>
                    <a:cubicBezTo>
                      <a:pt x="1627" y="2102"/>
                      <a:pt x="1644" y="2099"/>
                      <a:pt x="1660" y="2099"/>
                    </a:cubicBezTo>
                    <a:cubicBezTo>
                      <a:pt x="1684" y="2099"/>
                      <a:pt x="1707" y="2106"/>
                      <a:pt x="1726" y="2122"/>
                    </a:cubicBezTo>
                    <a:lnTo>
                      <a:pt x="1904" y="2243"/>
                    </a:lnTo>
                    <a:cubicBezTo>
                      <a:pt x="1923" y="2258"/>
                      <a:pt x="1947" y="2266"/>
                      <a:pt x="1972" y="2266"/>
                    </a:cubicBezTo>
                    <a:cubicBezTo>
                      <a:pt x="2002" y="2266"/>
                      <a:pt x="2032" y="2254"/>
                      <a:pt x="2055" y="2229"/>
                    </a:cubicBezTo>
                    <a:lnTo>
                      <a:pt x="2227" y="2061"/>
                    </a:lnTo>
                    <a:cubicBezTo>
                      <a:pt x="2268" y="2016"/>
                      <a:pt x="2272" y="1954"/>
                      <a:pt x="2241" y="1905"/>
                    </a:cubicBezTo>
                    <a:lnTo>
                      <a:pt x="2121" y="1731"/>
                    </a:lnTo>
                    <a:cubicBezTo>
                      <a:pt x="2094" y="1696"/>
                      <a:pt x="2090" y="1651"/>
                      <a:pt x="2108" y="1616"/>
                    </a:cubicBezTo>
                    <a:cubicBezTo>
                      <a:pt x="2108" y="1612"/>
                      <a:pt x="2108" y="1608"/>
                      <a:pt x="2112" y="1604"/>
                    </a:cubicBezTo>
                    <a:cubicBezTo>
                      <a:pt x="2125" y="1567"/>
                      <a:pt x="2161" y="1541"/>
                      <a:pt x="2201" y="1532"/>
                    </a:cubicBezTo>
                    <a:lnTo>
                      <a:pt x="2410" y="1497"/>
                    </a:lnTo>
                    <a:cubicBezTo>
                      <a:pt x="2467" y="1487"/>
                      <a:pt x="2512" y="1434"/>
                      <a:pt x="2512" y="1377"/>
                    </a:cubicBezTo>
                    <a:lnTo>
                      <a:pt x="2512" y="1137"/>
                    </a:lnTo>
                    <a:cubicBezTo>
                      <a:pt x="2512" y="1075"/>
                      <a:pt x="2467" y="1026"/>
                      <a:pt x="2410" y="1018"/>
                    </a:cubicBezTo>
                    <a:lnTo>
                      <a:pt x="2201" y="981"/>
                    </a:lnTo>
                    <a:cubicBezTo>
                      <a:pt x="2161" y="973"/>
                      <a:pt x="2131" y="946"/>
                      <a:pt x="2112" y="906"/>
                    </a:cubicBezTo>
                    <a:cubicBezTo>
                      <a:pt x="2112" y="906"/>
                      <a:pt x="2112" y="902"/>
                      <a:pt x="2108" y="897"/>
                    </a:cubicBezTo>
                    <a:cubicBezTo>
                      <a:pt x="2094" y="858"/>
                      <a:pt x="2099" y="817"/>
                      <a:pt x="2121" y="782"/>
                    </a:cubicBezTo>
                    <a:lnTo>
                      <a:pt x="2246" y="609"/>
                    </a:lnTo>
                    <a:cubicBezTo>
                      <a:pt x="2276" y="560"/>
                      <a:pt x="2272" y="494"/>
                      <a:pt x="2227" y="453"/>
                    </a:cubicBezTo>
                    <a:lnTo>
                      <a:pt x="2059" y="281"/>
                    </a:lnTo>
                    <a:cubicBezTo>
                      <a:pt x="2034" y="258"/>
                      <a:pt x="2003" y="246"/>
                      <a:pt x="1973" y="246"/>
                    </a:cubicBezTo>
                    <a:cubicBezTo>
                      <a:pt x="1949" y="246"/>
                      <a:pt x="1925" y="253"/>
                      <a:pt x="1904" y="267"/>
                    </a:cubicBezTo>
                    <a:lnTo>
                      <a:pt x="1731" y="391"/>
                    </a:lnTo>
                    <a:cubicBezTo>
                      <a:pt x="1710" y="404"/>
                      <a:pt x="1688" y="411"/>
                      <a:pt x="1665" y="411"/>
                    </a:cubicBezTo>
                    <a:cubicBezTo>
                      <a:pt x="1649" y="411"/>
                      <a:pt x="1632" y="407"/>
                      <a:pt x="1615" y="400"/>
                    </a:cubicBezTo>
                    <a:cubicBezTo>
                      <a:pt x="1611" y="400"/>
                      <a:pt x="1606" y="400"/>
                      <a:pt x="1606" y="396"/>
                    </a:cubicBezTo>
                    <a:cubicBezTo>
                      <a:pt x="1566" y="383"/>
                      <a:pt x="1539" y="347"/>
                      <a:pt x="1535" y="307"/>
                    </a:cubicBezTo>
                    <a:lnTo>
                      <a:pt x="1496" y="98"/>
                    </a:lnTo>
                    <a:cubicBezTo>
                      <a:pt x="1486" y="41"/>
                      <a:pt x="1438" y="0"/>
                      <a:pt x="1380" y="0"/>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72"/>
              <p:cNvSpPr/>
              <p:nvPr/>
            </p:nvSpPr>
            <p:spPr>
              <a:xfrm>
                <a:off x="1190294" y="2981710"/>
                <a:ext cx="158017" cy="315406"/>
              </a:xfrm>
              <a:custGeom>
                <a:avLst/>
                <a:gdLst/>
                <a:ahLst/>
                <a:cxnLst/>
                <a:rect l="l" t="t" r="r" b="b"/>
                <a:pathLst>
                  <a:path w="1257" h="2509" extrusionOk="0">
                    <a:moveTo>
                      <a:pt x="1" y="0"/>
                    </a:moveTo>
                    <a:lnTo>
                      <a:pt x="1" y="787"/>
                    </a:lnTo>
                    <a:cubicBezTo>
                      <a:pt x="258" y="787"/>
                      <a:pt x="466" y="995"/>
                      <a:pt x="466" y="1257"/>
                    </a:cubicBezTo>
                    <a:cubicBezTo>
                      <a:pt x="466" y="1514"/>
                      <a:pt x="258" y="1723"/>
                      <a:pt x="1" y="1723"/>
                    </a:cubicBezTo>
                    <a:lnTo>
                      <a:pt x="1" y="2509"/>
                    </a:lnTo>
                    <a:lnTo>
                      <a:pt x="120" y="2509"/>
                    </a:lnTo>
                    <a:cubicBezTo>
                      <a:pt x="178" y="2509"/>
                      <a:pt x="227" y="2468"/>
                      <a:pt x="236" y="2411"/>
                    </a:cubicBezTo>
                    <a:lnTo>
                      <a:pt x="276" y="2202"/>
                    </a:lnTo>
                    <a:cubicBezTo>
                      <a:pt x="280" y="2163"/>
                      <a:pt x="307" y="2127"/>
                      <a:pt x="347" y="2114"/>
                    </a:cubicBezTo>
                    <a:cubicBezTo>
                      <a:pt x="351" y="2114"/>
                      <a:pt x="351" y="2110"/>
                      <a:pt x="356" y="2110"/>
                    </a:cubicBezTo>
                    <a:cubicBezTo>
                      <a:pt x="372" y="2102"/>
                      <a:pt x="388" y="2099"/>
                      <a:pt x="404" y="2099"/>
                    </a:cubicBezTo>
                    <a:cubicBezTo>
                      <a:pt x="427" y="2099"/>
                      <a:pt x="450" y="2106"/>
                      <a:pt x="471" y="2122"/>
                    </a:cubicBezTo>
                    <a:cubicBezTo>
                      <a:pt x="520" y="2153"/>
                      <a:pt x="591" y="2206"/>
                      <a:pt x="649" y="2243"/>
                    </a:cubicBezTo>
                    <a:cubicBezTo>
                      <a:pt x="668" y="2258"/>
                      <a:pt x="692" y="2266"/>
                      <a:pt x="717" y="2266"/>
                    </a:cubicBezTo>
                    <a:cubicBezTo>
                      <a:pt x="747" y="2266"/>
                      <a:pt x="777" y="2254"/>
                      <a:pt x="800" y="2229"/>
                    </a:cubicBezTo>
                    <a:lnTo>
                      <a:pt x="972" y="2061"/>
                    </a:lnTo>
                    <a:cubicBezTo>
                      <a:pt x="1013" y="2016"/>
                      <a:pt x="1017" y="1954"/>
                      <a:pt x="986" y="1905"/>
                    </a:cubicBezTo>
                    <a:lnTo>
                      <a:pt x="866" y="1731"/>
                    </a:lnTo>
                    <a:cubicBezTo>
                      <a:pt x="839" y="1696"/>
                      <a:pt x="835" y="1651"/>
                      <a:pt x="853" y="1616"/>
                    </a:cubicBezTo>
                    <a:cubicBezTo>
                      <a:pt x="853" y="1612"/>
                      <a:pt x="853" y="1608"/>
                      <a:pt x="857" y="1604"/>
                    </a:cubicBezTo>
                    <a:cubicBezTo>
                      <a:pt x="870" y="1567"/>
                      <a:pt x="906" y="1541"/>
                      <a:pt x="946" y="1532"/>
                    </a:cubicBezTo>
                    <a:lnTo>
                      <a:pt x="1155" y="1497"/>
                    </a:lnTo>
                    <a:cubicBezTo>
                      <a:pt x="1212" y="1487"/>
                      <a:pt x="1257" y="1434"/>
                      <a:pt x="1257" y="1377"/>
                    </a:cubicBezTo>
                    <a:lnTo>
                      <a:pt x="1257" y="1137"/>
                    </a:lnTo>
                    <a:cubicBezTo>
                      <a:pt x="1257" y="1075"/>
                      <a:pt x="1212" y="1026"/>
                      <a:pt x="1155" y="1018"/>
                    </a:cubicBezTo>
                    <a:lnTo>
                      <a:pt x="946" y="981"/>
                    </a:lnTo>
                    <a:cubicBezTo>
                      <a:pt x="906" y="973"/>
                      <a:pt x="876" y="946"/>
                      <a:pt x="857" y="906"/>
                    </a:cubicBezTo>
                    <a:cubicBezTo>
                      <a:pt x="857" y="906"/>
                      <a:pt x="857" y="902"/>
                      <a:pt x="853" y="897"/>
                    </a:cubicBezTo>
                    <a:cubicBezTo>
                      <a:pt x="839" y="858"/>
                      <a:pt x="844" y="817"/>
                      <a:pt x="866" y="782"/>
                    </a:cubicBezTo>
                    <a:cubicBezTo>
                      <a:pt x="902" y="733"/>
                      <a:pt x="950" y="662"/>
                      <a:pt x="991" y="609"/>
                    </a:cubicBezTo>
                    <a:cubicBezTo>
                      <a:pt x="1021" y="560"/>
                      <a:pt x="1017" y="494"/>
                      <a:pt x="972" y="453"/>
                    </a:cubicBezTo>
                    <a:lnTo>
                      <a:pt x="804" y="281"/>
                    </a:lnTo>
                    <a:cubicBezTo>
                      <a:pt x="779" y="258"/>
                      <a:pt x="748" y="246"/>
                      <a:pt x="718" y="246"/>
                    </a:cubicBezTo>
                    <a:cubicBezTo>
                      <a:pt x="694" y="246"/>
                      <a:pt x="670" y="253"/>
                      <a:pt x="649" y="267"/>
                    </a:cubicBezTo>
                    <a:lnTo>
                      <a:pt x="476" y="391"/>
                    </a:lnTo>
                    <a:cubicBezTo>
                      <a:pt x="455" y="404"/>
                      <a:pt x="433" y="411"/>
                      <a:pt x="410" y="411"/>
                    </a:cubicBezTo>
                    <a:cubicBezTo>
                      <a:pt x="394" y="411"/>
                      <a:pt x="377" y="407"/>
                      <a:pt x="360" y="400"/>
                    </a:cubicBezTo>
                    <a:cubicBezTo>
                      <a:pt x="356" y="400"/>
                      <a:pt x="351" y="400"/>
                      <a:pt x="351" y="396"/>
                    </a:cubicBezTo>
                    <a:cubicBezTo>
                      <a:pt x="311" y="383"/>
                      <a:pt x="284" y="347"/>
                      <a:pt x="280" y="307"/>
                    </a:cubicBezTo>
                    <a:lnTo>
                      <a:pt x="241" y="98"/>
                    </a:lnTo>
                    <a:cubicBezTo>
                      <a:pt x="231" y="41"/>
                      <a:pt x="183" y="0"/>
                      <a:pt x="125"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 name="Google Shape;1920;p72"/>
            <p:cNvGrpSpPr/>
            <p:nvPr/>
          </p:nvGrpSpPr>
          <p:grpSpPr>
            <a:xfrm>
              <a:off x="4025064" y="1266587"/>
              <a:ext cx="706224" cy="866551"/>
              <a:chOff x="4803027" y="1330143"/>
              <a:chExt cx="1094243" cy="1386038"/>
            </a:xfrm>
          </p:grpSpPr>
          <p:sp>
            <p:nvSpPr>
              <p:cNvPr id="1921" name="Google Shape;1921;p72"/>
              <p:cNvSpPr/>
              <p:nvPr/>
            </p:nvSpPr>
            <p:spPr>
              <a:xfrm>
                <a:off x="4803027" y="1514351"/>
                <a:ext cx="896667" cy="1201829"/>
              </a:xfrm>
              <a:custGeom>
                <a:avLst/>
                <a:gdLst/>
                <a:ahLst/>
                <a:cxnLst/>
                <a:rect l="l" t="t" r="r" b="b"/>
                <a:pathLst>
                  <a:path w="5700" h="7640" extrusionOk="0">
                    <a:moveTo>
                      <a:pt x="54" y="1"/>
                    </a:moveTo>
                    <a:cubicBezTo>
                      <a:pt x="27" y="1"/>
                      <a:pt x="1" y="28"/>
                      <a:pt x="1" y="54"/>
                    </a:cubicBezTo>
                    <a:lnTo>
                      <a:pt x="1" y="7586"/>
                    </a:lnTo>
                    <a:cubicBezTo>
                      <a:pt x="1" y="7613"/>
                      <a:pt x="27" y="7640"/>
                      <a:pt x="54" y="7640"/>
                    </a:cubicBezTo>
                    <a:lnTo>
                      <a:pt x="5646" y="7640"/>
                    </a:lnTo>
                    <a:cubicBezTo>
                      <a:pt x="5677" y="7640"/>
                      <a:pt x="5700" y="7613"/>
                      <a:pt x="5700" y="7586"/>
                    </a:cubicBezTo>
                    <a:lnTo>
                      <a:pt x="5700" y="54"/>
                    </a:lnTo>
                    <a:cubicBezTo>
                      <a:pt x="5700" y="28"/>
                      <a:pt x="5677" y="1"/>
                      <a:pt x="5646" y="1"/>
                    </a:cubicBezTo>
                    <a:close/>
                  </a:path>
                </a:pathLst>
              </a:custGeom>
              <a:solidFill>
                <a:srgbClr val="91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72"/>
              <p:cNvSpPr/>
              <p:nvPr/>
            </p:nvSpPr>
            <p:spPr>
              <a:xfrm>
                <a:off x="4859501" y="1581522"/>
                <a:ext cx="783561" cy="1067646"/>
              </a:xfrm>
              <a:custGeom>
                <a:avLst/>
                <a:gdLst/>
                <a:ahLst/>
                <a:cxnLst/>
                <a:rect l="l" t="t" r="r" b="b"/>
                <a:pathLst>
                  <a:path w="4981" h="6787" extrusionOk="0">
                    <a:moveTo>
                      <a:pt x="19" y="0"/>
                    </a:moveTo>
                    <a:cubicBezTo>
                      <a:pt x="10" y="0"/>
                      <a:pt x="1" y="9"/>
                      <a:pt x="1" y="18"/>
                    </a:cubicBezTo>
                    <a:lnTo>
                      <a:pt x="1" y="6768"/>
                    </a:lnTo>
                    <a:cubicBezTo>
                      <a:pt x="1" y="6777"/>
                      <a:pt x="10" y="6786"/>
                      <a:pt x="19" y="6786"/>
                    </a:cubicBezTo>
                    <a:lnTo>
                      <a:pt x="4963" y="6786"/>
                    </a:lnTo>
                    <a:cubicBezTo>
                      <a:pt x="4976" y="6786"/>
                      <a:pt x="4980" y="6777"/>
                      <a:pt x="4980" y="6768"/>
                    </a:cubicBezTo>
                    <a:lnTo>
                      <a:pt x="4980" y="18"/>
                    </a:lnTo>
                    <a:cubicBezTo>
                      <a:pt x="4980" y="9"/>
                      <a:pt x="4976" y="0"/>
                      <a:pt x="496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72"/>
              <p:cNvSpPr/>
              <p:nvPr/>
            </p:nvSpPr>
            <p:spPr>
              <a:xfrm>
                <a:off x="4954515" y="1771236"/>
                <a:ext cx="185783" cy="186724"/>
              </a:xfrm>
              <a:custGeom>
                <a:avLst/>
                <a:gdLst/>
                <a:ahLst/>
                <a:cxnLst/>
                <a:rect l="l" t="t" r="r" b="b"/>
                <a:pathLst>
                  <a:path w="1181" h="1187" extrusionOk="0">
                    <a:moveTo>
                      <a:pt x="1048" y="138"/>
                    </a:moveTo>
                    <a:lnTo>
                      <a:pt x="1048" y="1049"/>
                    </a:lnTo>
                    <a:lnTo>
                      <a:pt x="134" y="1049"/>
                    </a:lnTo>
                    <a:lnTo>
                      <a:pt x="134" y="138"/>
                    </a:lnTo>
                    <a:close/>
                    <a:moveTo>
                      <a:pt x="67" y="1"/>
                    </a:moveTo>
                    <a:cubicBezTo>
                      <a:pt x="31" y="1"/>
                      <a:pt x="1" y="32"/>
                      <a:pt x="1" y="72"/>
                    </a:cubicBezTo>
                    <a:lnTo>
                      <a:pt x="1" y="1115"/>
                    </a:lnTo>
                    <a:cubicBezTo>
                      <a:pt x="1" y="1156"/>
                      <a:pt x="31" y="1186"/>
                      <a:pt x="67" y="1186"/>
                    </a:cubicBezTo>
                    <a:lnTo>
                      <a:pt x="1115" y="1186"/>
                    </a:lnTo>
                    <a:cubicBezTo>
                      <a:pt x="1150" y="1186"/>
                      <a:pt x="1181" y="1156"/>
                      <a:pt x="1181" y="1115"/>
                    </a:cubicBezTo>
                    <a:lnTo>
                      <a:pt x="1181" y="72"/>
                    </a:lnTo>
                    <a:cubicBezTo>
                      <a:pt x="1181" y="32"/>
                      <a:pt x="1150" y="1"/>
                      <a:pt x="1115"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72"/>
              <p:cNvSpPr/>
              <p:nvPr/>
            </p:nvSpPr>
            <p:spPr>
              <a:xfrm>
                <a:off x="4954515" y="2063201"/>
                <a:ext cx="185783" cy="185780"/>
              </a:xfrm>
              <a:custGeom>
                <a:avLst/>
                <a:gdLst/>
                <a:ahLst/>
                <a:cxnLst/>
                <a:rect l="l" t="t" r="r" b="b"/>
                <a:pathLst>
                  <a:path w="1181" h="1181" extrusionOk="0">
                    <a:moveTo>
                      <a:pt x="1048" y="138"/>
                    </a:moveTo>
                    <a:lnTo>
                      <a:pt x="1048" y="1048"/>
                    </a:lnTo>
                    <a:lnTo>
                      <a:pt x="134" y="1048"/>
                    </a:lnTo>
                    <a:lnTo>
                      <a:pt x="134" y="138"/>
                    </a:lnTo>
                    <a:close/>
                    <a:moveTo>
                      <a:pt x="67" y="1"/>
                    </a:moveTo>
                    <a:cubicBezTo>
                      <a:pt x="31" y="1"/>
                      <a:pt x="1" y="31"/>
                      <a:pt x="1" y="67"/>
                    </a:cubicBezTo>
                    <a:lnTo>
                      <a:pt x="1" y="1115"/>
                    </a:lnTo>
                    <a:cubicBezTo>
                      <a:pt x="1" y="1154"/>
                      <a:pt x="31" y="1181"/>
                      <a:pt x="67" y="1181"/>
                    </a:cubicBezTo>
                    <a:lnTo>
                      <a:pt x="1115" y="1181"/>
                    </a:lnTo>
                    <a:cubicBezTo>
                      <a:pt x="1150" y="1181"/>
                      <a:pt x="1181" y="1154"/>
                      <a:pt x="1181" y="1115"/>
                    </a:cubicBezTo>
                    <a:lnTo>
                      <a:pt x="1181" y="67"/>
                    </a:lnTo>
                    <a:cubicBezTo>
                      <a:pt x="1181" y="31"/>
                      <a:pt x="1150" y="1"/>
                      <a:pt x="1115"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72"/>
              <p:cNvSpPr/>
              <p:nvPr/>
            </p:nvSpPr>
            <p:spPr>
              <a:xfrm>
                <a:off x="4954515" y="2355166"/>
                <a:ext cx="185783" cy="185780"/>
              </a:xfrm>
              <a:custGeom>
                <a:avLst/>
                <a:gdLst/>
                <a:ahLst/>
                <a:cxnLst/>
                <a:rect l="l" t="t" r="r" b="b"/>
                <a:pathLst>
                  <a:path w="1181" h="1181" extrusionOk="0">
                    <a:moveTo>
                      <a:pt x="1048" y="133"/>
                    </a:moveTo>
                    <a:lnTo>
                      <a:pt x="1048" y="1047"/>
                    </a:lnTo>
                    <a:lnTo>
                      <a:pt x="134" y="1047"/>
                    </a:lnTo>
                    <a:lnTo>
                      <a:pt x="134" y="133"/>
                    </a:lnTo>
                    <a:close/>
                    <a:moveTo>
                      <a:pt x="67" y="0"/>
                    </a:moveTo>
                    <a:cubicBezTo>
                      <a:pt x="31" y="0"/>
                      <a:pt x="1" y="31"/>
                      <a:pt x="1" y="66"/>
                    </a:cubicBezTo>
                    <a:lnTo>
                      <a:pt x="1" y="1113"/>
                    </a:lnTo>
                    <a:cubicBezTo>
                      <a:pt x="1" y="1149"/>
                      <a:pt x="31" y="1180"/>
                      <a:pt x="67" y="1180"/>
                    </a:cubicBezTo>
                    <a:lnTo>
                      <a:pt x="1115" y="1180"/>
                    </a:lnTo>
                    <a:cubicBezTo>
                      <a:pt x="1150" y="1180"/>
                      <a:pt x="1181" y="1149"/>
                      <a:pt x="1181" y="1113"/>
                    </a:cubicBezTo>
                    <a:lnTo>
                      <a:pt x="1181" y="66"/>
                    </a:lnTo>
                    <a:cubicBezTo>
                      <a:pt x="1181" y="31"/>
                      <a:pt x="1150" y="0"/>
                      <a:pt x="1115" y="0"/>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72"/>
              <p:cNvSpPr/>
              <p:nvPr/>
            </p:nvSpPr>
            <p:spPr>
              <a:xfrm>
                <a:off x="4965684" y="1330143"/>
                <a:ext cx="571979" cy="335852"/>
              </a:xfrm>
              <a:custGeom>
                <a:avLst/>
                <a:gdLst/>
                <a:ahLst/>
                <a:cxnLst/>
                <a:rect l="l" t="t" r="r" b="b"/>
                <a:pathLst>
                  <a:path w="3636" h="2135" extrusionOk="0">
                    <a:moveTo>
                      <a:pt x="1816" y="346"/>
                    </a:moveTo>
                    <a:cubicBezTo>
                      <a:pt x="2015" y="346"/>
                      <a:pt x="2171" y="506"/>
                      <a:pt x="2171" y="701"/>
                    </a:cubicBezTo>
                    <a:cubicBezTo>
                      <a:pt x="2171" y="897"/>
                      <a:pt x="2015" y="1057"/>
                      <a:pt x="1816" y="1057"/>
                    </a:cubicBezTo>
                    <a:cubicBezTo>
                      <a:pt x="1620" y="1057"/>
                      <a:pt x="1460" y="897"/>
                      <a:pt x="1460" y="701"/>
                    </a:cubicBezTo>
                    <a:cubicBezTo>
                      <a:pt x="1460" y="506"/>
                      <a:pt x="1620" y="346"/>
                      <a:pt x="1816" y="346"/>
                    </a:cubicBezTo>
                    <a:close/>
                    <a:moveTo>
                      <a:pt x="1816" y="0"/>
                    </a:moveTo>
                    <a:cubicBezTo>
                      <a:pt x="1492" y="0"/>
                      <a:pt x="1216" y="222"/>
                      <a:pt x="1141" y="524"/>
                    </a:cubicBezTo>
                    <a:cubicBezTo>
                      <a:pt x="1114" y="625"/>
                      <a:pt x="1021" y="697"/>
                      <a:pt x="915" y="697"/>
                    </a:cubicBezTo>
                    <a:lnTo>
                      <a:pt x="231" y="697"/>
                    </a:lnTo>
                    <a:cubicBezTo>
                      <a:pt x="102" y="697"/>
                      <a:pt x="1" y="803"/>
                      <a:pt x="1" y="932"/>
                    </a:cubicBezTo>
                    <a:lnTo>
                      <a:pt x="1" y="1904"/>
                    </a:lnTo>
                    <a:cubicBezTo>
                      <a:pt x="1" y="2033"/>
                      <a:pt x="102" y="2135"/>
                      <a:pt x="231" y="2135"/>
                    </a:cubicBezTo>
                    <a:lnTo>
                      <a:pt x="3400" y="2135"/>
                    </a:lnTo>
                    <a:cubicBezTo>
                      <a:pt x="3529" y="2135"/>
                      <a:pt x="3635" y="2033"/>
                      <a:pt x="3635" y="1904"/>
                    </a:cubicBezTo>
                    <a:lnTo>
                      <a:pt x="3635" y="932"/>
                    </a:lnTo>
                    <a:cubicBezTo>
                      <a:pt x="3635" y="803"/>
                      <a:pt x="3529" y="697"/>
                      <a:pt x="3400" y="697"/>
                    </a:cubicBezTo>
                    <a:lnTo>
                      <a:pt x="2717" y="697"/>
                    </a:lnTo>
                    <a:cubicBezTo>
                      <a:pt x="2611" y="697"/>
                      <a:pt x="2517" y="625"/>
                      <a:pt x="2490" y="524"/>
                    </a:cubicBezTo>
                    <a:cubicBezTo>
                      <a:pt x="2415" y="222"/>
                      <a:pt x="2140"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72"/>
              <p:cNvSpPr/>
              <p:nvPr/>
            </p:nvSpPr>
            <p:spPr>
              <a:xfrm>
                <a:off x="4990067" y="1807417"/>
                <a:ext cx="114836" cy="114205"/>
              </a:xfrm>
              <a:custGeom>
                <a:avLst/>
                <a:gdLst/>
                <a:ahLst/>
                <a:cxnLst/>
                <a:rect l="l" t="t" r="r" b="b"/>
                <a:pathLst>
                  <a:path w="730" h="726" extrusionOk="0">
                    <a:moveTo>
                      <a:pt x="36" y="1"/>
                    </a:moveTo>
                    <a:cubicBezTo>
                      <a:pt x="28" y="1"/>
                      <a:pt x="21" y="4"/>
                      <a:pt x="14" y="11"/>
                    </a:cubicBezTo>
                    <a:cubicBezTo>
                      <a:pt x="0" y="24"/>
                      <a:pt x="0" y="47"/>
                      <a:pt x="14" y="60"/>
                    </a:cubicBezTo>
                    <a:lnTo>
                      <a:pt x="316" y="366"/>
                    </a:lnTo>
                    <a:lnTo>
                      <a:pt x="14" y="668"/>
                    </a:lnTo>
                    <a:cubicBezTo>
                      <a:pt x="0" y="681"/>
                      <a:pt x="0" y="703"/>
                      <a:pt x="14" y="717"/>
                    </a:cubicBezTo>
                    <a:cubicBezTo>
                      <a:pt x="19" y="721"/>
                      <a:pt x="27" y="725"/>
                      <a:pt x="37" y="725"/>
                    </a:cubicBezTo>
                    <a:cubicBezTo>
                      <a:pt x="45" y="725"/>
                      <a:pt x="54" y="721"/>
                      <a:pt x="59" y="717"/>
                    </a:cubicBezTo>
                    <a:lnTo>
                      <a:pt x="365" y="410"/>
                    </a:lnTo>
                    <a:lnTo>
                      <a:pt x="666" y="717"/>
                    </a:lnTo>
                    <a:cubicBezTo>
                      <a:pt x="676" y="721"/>
                      <a:pt x="684" y="725"/>
                      <a:pt x="693" y="725"/>
                    </a:cubicBezTo>
                    <a:cubicBezTo>
                      <a:pt x="702" y="725"/>
                      <a:pt x="711" y="721"/>
                      <a:pt x="715" y="717"/>
                    </a:cubicBezTo>
                    <a:cubicBezTo>
                      <a:pt x="729" y="703"/>
                      <a:pt x="729" y="681"/>
                      <a:pt x="715" y="668"/>
                    </a:cubicBezTo>
                    <a:lnTo>
                      <a:pt x="414" y="366"/>
                    </a:lnTo>
                    <a:lnTo>
                      <a:pt x="715" y="60"/>
                    </a:lnTo>
                    <a:cubicBezTo>
                      <a:pt x="729" y="47"/>
                      <a:pt x="729" y="24"/>
                      <a:pt x="715" y="11"/>
                    </a:cubicBezTo>
                    <a:cubicBezTo>
                      <a:pt x="709" y="4"/>
                      <a:pt x="700" y="1"/>
                      <a:pt x="691" y="1"/>
                    </a:cubicBezTo>
                    <a:cubicBezTo>
                      <a:pt x="682" y="1"/>
                      <a:pt x="673" y="4"/>
                      <a:pt x="666" y="11"/>
                    </a:cubicBezTo>
                    <a:lnTo>
                      <a:pt x="365" y="317"/>
                    </a:lnTo>
                    <a:lnTo>
                      <a:pt x="59" y="11"/>
                    </a:lnTo>
                    <a:cubicBezTo>
                      <a:pt x="52" y="4"/>
                      <a:pt x="44" y="1"/>
                      <a:pt x="36"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72"/>
              <p:cNvSpPr/>
              <p:nvPr/>
            </p:nvSpPr>
            <p:spPr>
              <a:xfrm>
                <a:off x="5251358" y="1514351"/>
                <a:ext cx="448333" cy="1201829"/>
              </a:xfrm>
              <a:custGeom>
                <a:avLst/>
                <a:gdLst/>
                <a:ahLst/>
                <a:cxnLst/>
                <a:rect l="l" t="t" r="r" b="b"/>
                <a:pathLst>
                  <a:path w="2850" h="7640" extrusionOk="0">
                    <a:moveTo>
                      <a:pt x="1819" y="1"/>
                    </a:moveTo>
                    <a:lnTo>
                      <a:pt x="1819" y="427"/>
                    </a:lnTo>
                    <a:lnTo>
                      <a:pt x="2423" y="427"/>
                    </a:lnTo>
                    <a:cubicBezTo>
                      <a:pt x="2463" y="427"/>
                      <a:pt x="2489" y="458"/>
                      <a:pt x="2489" y="493"/>
                    </a:cubicBezTo>
                    <a:lnTo>
                      <a:pt x="2489" y="7146"/>
                    </a:lnTo>
                    <a:cubicBezTo>
                      <a:pt x="2489" y="7183"/>
                      <a:pt x="2463" y="7213"/>
                      <a:pt x="2423" y="7213"/>
                    </a:cubicBezTo>
                    <a:lnTo>
                      <a:pt x="0" y="7213"/>
                    </a:lnTo>
                    <a:lnTo>
                      <a:pt x="0" y="7640"/>
                    </a:lnTo>
                    <a:lnTo>
                      <a:pt x="2649" y="7640"/>
                    </a:lnTo>
                    <a:cubicBezTo>
                      <a:pt x="2760" y="7640"/>
                      <a:pt x="2850" y="7546"/>
                      <a:pt x="2850" y="7435"/>
                    </a:cubicBezTo>
                    <a:lnTo>
                      <a:pt x="2850" y="205"/>
                    </a:lnTo>
                    <a:cubicBezTo>
                      <a:pt x="2850" y="94"/>
                      <a:pt x="2760" y="1"/>
                      <a:pt x="2649" y="1"/>
                    </a:cubicBezTo>
                    <a:close/>
                  </a:path>
                </a:pathLst>
              </a:custGeom>
              <a:solidFill>
                <a:srgbClr val="6E6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72"/>
              <p:cNvSpPr/>
              <p:nvPr/>
            </p:nvSpPr>
            <p:spPr>
              <a:xfrm>
                <a:off x="5251358" y="1581522"/>
                <a:ext cx="391702" cy="1067646"/>
              </a:xfrm>
              <a:custGeom>
                <a:avLst/>
                <a:gdLst/>
                <a:ahLst/>
                <a:cxnLst/>
                <a:rect l="l" t="t" r="r" b="b"/>
                <a:pathLst>
                  <a:path w="2490" h="6787" extrusionOk="0">
                    <a:moveTo>
                      <a:pt x="1819" y="1309"/>
                    </a:moveTo>
                    <a:cubicBezTo>
                      <a:pt x="1860" y="1309"/>
                      <a:pt x="1891" y="1340"/>
                      <a:pt x="1891" y="1381"/>
                    </a:cubicBezTo>
                    <a:cubicBezTo>
                      <a:pt x="1891" y="1416"/>
                      <a:pt x="1860" y="1447"/>
                      <a:pt x="1819" y="1447"/>
                    </a:cubicBezTo>
                    <a:lnTo>
                      <a:pt x="235" y="1447"/>
                    </a:lnTo>
                    <a:cubicBezTo>
                      <a:pt x="199" y="1447"/>
                      <a:pt x="168" y="1416"/>
                      <a:pt x="168" y="1381"/>
                    </a:cubicBezTo>
                    <a:cubicBezTo>
                      <a:pt x="168" y="1340"/>
                      <a:pt x="199" y="1309"/>
                      <a:pt x="235" y="1309"/>
                    </a:cubicBezTo>
                    <a:close/>
                    <a:moveTo>
                      <a:pt x="1819" y="1731"/>
                    </a:moveTo>
                    <a:cubicBezTo>
                      <a:pt x="1860" y="1731"/>
                      <a:pt x="1891" y="1762"/>
                      <a:pt x="1891" y="1802"/>
                    </a:cubicBezTo>
                    <a:cubicBezTo>
                      <a:pt x="1891" y="1838"/>
                      <a:pt x="1860" y="1868"/>
                      <a:pt x="1819" y="1868"/>
                    </a:cubicBezTo>
                    <a:lnTo>
                      <a:pt x="235" y="1868"/>
                    </a:lnTo>
                    <a:cubicBezTo>
                      <a:pt x="199" y="1868"/>
                      <a:pt x="168" y="1838"/>
                      <a:pt x="168" y="1802"/>
                    </a:cubicBezTo>
                    <a:cubicBezTo>
                      <a:pt x="168" y="1762"/>
                      <a:pt x="199" y="1731"/>
                      <a:pt x="235" y="1731"/>
                    </a:cubicBezTo>
                    <a:close/>
                    <a:moveTo>
                      <a:pt x="1819" y="2153"/>
                    </a:moveTo>
                    <a:cubicBezTo>
                      <a:pt x="1860" y="2153"/>
                      <a:pt x="1891" y="2184"/>
                      <a:pt x="1891" y="2223"/>
                    </a:cubicBezTo>
                    <a:cubicBezTo>
                      <a:pt x="1891" y="2259"/>
                      <a:pt x="1860" y="2290"/>
                      <a:pt x="1819" y="2290"/>
                    </a:cubicBezTo>
                    <a:lnTo>
                      <a:pt x="235" y="2290"/>
                    </a:lnTo>
                    <a:cubicBezTo>
                      <a:pt x="199" y="2290"/>
                      <a:pt x="168" y="2259"/>
                      <a:pt x="168" y="2223"/>
                    </a:cubicBezTo>
                    <a:cubicBezTo>
                      <a:pt x="168" y="2184"/>
                      <a:pt x="199" y="2153"/>
                      <a:pt x="235" y="2153"/>
                    </a:cubicBezTo>
                    <a:close/>
                    <a:moveTo>
                      <a:pt x="1819" y="3165"/>
                    </a:moveTo>
                    <a:cubicBezTo>
                      <a:pt x="1860" y="3165"/>
                      <a:pt x="1891" y="3196"/>
                      <a:pt x="1891" y="3231"/>
                    </a:cubicBezTo>
                    <a:cubicBezTo>
                      <a:pt x="1891" y="3271"/>
                      <a:pt x="1860" y="3302"/>
                      <a:pt x="1819" y="3302"/>
                    </a:cubicBezTo>
                    <a:lnTo>
                      <a:pt x="235" y="3302"/>
                    </a:lnTo>
                    <a:cubicBezTo>
                      <a:pt x="199" y="3302"/>
                      <a:pt x="168" y="3271"/>
                      <a:pt x="168" y="3231"/>
                    </a:cubicBezTo>
                    <a:cubicBezTo>
                      <a:pt x="168" y="3196"/>
                      <a:pt x="199" y="3165"/>
                      <a:pt x="235" y="3165"/>
                    </a:cubicBezTo>
                    <a:close/>
                    <a:moveTo>
                      <a:pt x="1819" y="3587"/>
                    </a:moveTo>
                    <a:cubicBezTo>
                      <a:pt x="1860" y="3587"/>
                      <a:pt x="1891" y="3617"/>
                      <a:pt x="1891" y="3653"/>
                    </a:cubicBezTo>
                    <a:cubicBezTo>
                      <a:pt x="1891" y="3693"/>
                      <a:pt x="1860" y="3724"/>
                      <a:pt x="1819" y="3724"/>
                    </a:cubicBezTo>
                    <a:lnTo>
                      <a:pt x="235" y="3724"/>
                    </a:lnTo>
                    <a:cubicBezTo>
                      <a:pt x="199" y="3724"/>
                      <a:pt x="168" y="3693"/>
                      <a:pt x="168" y="3653"/>
                    </a:cubicBezTo>
                    <a:cubicBezTo>
                      <a:pt x="168" y="3617"/>
                      <a:pt x="199" y="3587"/>
                      <a:pt x="235" y="3587"/>
                    </a:cubicBezTo>
                    <a:close/>
                    <a:moveTo>
                      <a:pt x="1819" y="4007"/>
                    </a:moveTo>
                    <a:cubicBezTo>
                      <a:pt x="1860" y="4007"/>
                      <a:pt x="1891" y="4039"/>
                      <a:pt x="1891" y="4074"/>
                    </a:cubicBezTo>
                    <a:cubicBezTo>
                      <a:pt x="1891" y="4114"/>
                      <a:pt x="1860" y="4140"/>
                      <a:pt x="1819" y="4140"/>
                    </a:cubicBezTo>
                    <a:lnTo>
                      <a:pt x="235" y="4140"/>
                    </a:lnTo>
                    <a:cubicBezTo>
                      <a:pt x="199" y="4140"/>
                      <a:pt x="168" y="4114"/>
                      <a:pt x="168" y="4074"/>
                    </a:cubicBezTo>
                    <a:cubicBezTo>
                      <a:pt x="168" y="4039"/>
                      <a:pt x="199" y="4007"/>
                      <a:pt x="235" y="4007"/>
                    </a:cubicBezTo>
                    <a:close/>
                    <a:moveTo>
                      <a:pt x="1819" y="5019"/>
                    </a:moveTo>
                    <a:cubicBezTo>
                      <a:pt x="1860" y="5019"/>
                      <a:pt x="1891" y="5051"/>
                      <a:pt x="1891" y="5086"/>
                    </a:cubicBezTo>
                    <a:cubicBezTo>
                      <a:pt x="1891" y="5126"/>
                      <a:pt x="1860" y="5152"/>
                      <a:pt x="1819" y="5152"/>
                    </a:cubicBezTo>
                    <a:lnTo>
                      <a:pt x="235" y="5152"/>
                    </a:lnTo>
                    <a:cubicBezTo>
                      <a:pt x="199" y="5152"/>
                      <a:pt x="168" y="5126"/>
                      <a:pt x="168" y="5086"/>
                    </a:cubicBezTo>
                    <a:cubicBezTo>
                      <a:pt x="168" y="5051"/>
                      <a:pt x="199" y="5019"/>
                      <a:pt x="235" y="5019"/>
                    </a:cubicBezTo>
                    <a:close/>
                    <a:moveTo>
                      <a:pt x="1819" y="5441"/>
                    </a:moveTo>
                    <a:cubicBezTo>
                      <a:pt x="1860" y="5441"/>
                      <a:pt x="1891" y="5472"/>
                      <a:pt x="1891" y="5508"/>
                    </a:cubicBezTo>
                    <a:cubicBezTo>
                      <a:pt x="1891" y="5548"/>
                      <a:pt x="1860" y="5574"/>
                      <a:pt x="1819" y="5574"/>
                    </a:cubicBezTo>
                    <a:lnTo>
                      <a:pt x="235" y="5574"/>
                    </a:lnTo>
                    <a:cubicBezTo>
                      <a:pt x="199" y="5574"/>
                      <a:pt x="168" y="5548"/>
                      <a:pt x="168" y="5508"/>
                    </a:cubicBezTo>
                    <a:cubicBezTo>
                      <a:pt x="168" y="5472"/>
                      <a:pt x="199" y="5441"/>
                      <a:pt x="235" y="5441"/>
                    </a:cubicBezTo>
                    <a:close/>
                    <a:moveTo>
                      <a:pt x="1819" y="5863"/>
                    </a:moveTo>
                    <a:cubicBezTo>
                      <a:pt x="1860" y="5863"/>
                      <a:pt x="1891" y="5894"/>
                      <a:pt x="1891" y="5930"/>
                    </a:cubicBezTo>
                    <a:cubicBezTo>
                      <a:pt x="1891" y="5969"/>
                      <a:pt x="1860" y="5996"/>
                      <a:pt x="1819" y="5996"/>
                    </a:cubicBezTo>
                    <a:lnTo>
                      <a:pt x="235" y="5996"/>
                    </a:lnTo>
                    <a:cubicBezTo>
                      <a:pt x="199" y="5996"/>
                      <a:pt x="168" y="5969"/>
                      <a:pt x="168" y="5930"/>
                    </a:cubicBezTo>
                    <a:cubicBezTo>
                      <a:pt x="168" y="5894"/>
                      <a:pt x="199" y="5863"/>
                      <a:pt x="235" y="5863"/>
                    </a:cubicBezTo>
                    <a:close/>
                    <a:moveTo>
                      <a:pt x="1819" y="0"/>
                    </a:moveTo>
                    <a:lnTo>
                      <a:pt x="1819" y="306"/>
                    </a:lnTo>
                    <a:cubicBezTo>
                      <a:pt x="1819" y="435"/>
                      <a:pt x="1713" y="537"/>
                      <a:pt x="1584" y="537"/>
                    </a:cubicBezTo>
                    <a:lnTo>
                      <a:pt x="0" y="537"/>
                    </a:lnTo>
                    <a:lnTo>
                      <a:pt x="0" y="6786"/>
                    </a:lnTo>
                    <a:lnTo>
                      <a:pt x="2423" y="6786"/>
                    </a:lnTo>
                    <a:cubicBezTo>
                      <a:pt x="2463" y="6786"/>
                      <a:pt x="2489" y="6756"/>
                      <a:pt x="2489" y="6719"/>
                    </a:cubicBezTo>
                    <a:lnTo>
                      <a:pt x="2489" y="66"/>
                    </a:lnTo>
                    <a:cubicBezTo>
                      <a:pt x="2489" y="31"/>
                      <a:pt x="2463" y="0"/>
                      <a:pt x="2423" y="0"/>
                    </a:cubicBez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72"/>
              <p:cNvSpPr/>
              <p:nvPr/>
            </p:nvSpPr>
            <p:spPr>
              <a:xfrm>
                <a:off x="5277786" y="1787439"/>
                <a:ext cx="271045" cy="21708"/>
              </a:xfrm>
              <a:custGeom>
                <a:avLst/>
                <a:gdLst/>
                <a:ahLst/>
                <a:cxnLst/>
                <a:rect l="l" t="t" r="r" b="b"/>
                <a:pathLst>
                  <a:path w="1723" h="138" extrusionOk="0">
                    <a:moveTo>
                      <a:pt x="67" y="0"/>
                    </a:moveTo>
                    <a:cubicBezTo>
                      <a:pt x="31" y="0"/>
                      <a:pt x="0" y="31"/>
                      <a:pt x="0" y="72"/>
                    </a:cubicBezTo>
                    <a:cubicBezTo>
                      <a:pt x="0" y="107"/>
                      <a:pt x="31" y="138"/>
                      <a:pt x="67" y="138"/>
                    </a:cubicBezTo>
                    <a:lnTo>
                      <a:pt x="1651" y="138"/>
                    </a:lnTo>
                    <a:cubicBezTo>
                      <a:pt x="1692" y="138"/>
                      <a:pt x="1723" y="107"/>
                      <a:pt x="1723" y="72"/>
                    </a:cubicBezTo>
                    <a:cubicBezTo>
                      <a:pt x="1723" y="31"/>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72"/>
              <p:cNvSpPr/>
              <p:nvPr/>
            </p:nvSpPr>
            <p:spPr>
              <a:xfrm>
                <a:off x="5277786" y="1853666"/>
                <a:ext cx="271045" cy="21866"/>
              </a:xfrm>
              <a:custGeom>
                <a:avLst/>
                <a:gdLst/>
                <a:ahLst/>
                <a:cxnLst/>
                <a:rect l="l" t="t" r="r" b="b"/>
                <a:pathLst>
                  <a:path w="1723" h="139" extrusionOk="0">
                    <a:moveTo>
                      <a:pt x="67" y="1"/>
                    </a:moveTo>
                    <a:cubicBezTo>
                      <a:pt x="31" y="1"/>
                      <a:pt x="0" y="32"/>
                      <a:pt x="0" y="72"/>
                    </a:cubicBezTo>
                    <a:cubicBezTo>
                      <a:pt x="0" y="108"/>
                      <a:pt x="31" y="138"/>
                      <a:pt x="67" y="138"/>
                    </a:cubicBezTo>
                    <a:lnTo>
                      <a:pt x="1651" y="138"/>
                    </a:lnTo>
                    <a:cubicBezTo>
                      <a:pt x="1692" y="138"/>
                      <a:pt x="1723" y="108"/>
                      <a:pt x="1723" y="72"/>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2"/>
              <p:cNvSpPr/>
              <p:nvPr/>
            </p:nvSpPr>
            <p:spPr>
              <a:xfrm>
                <a:off x="5277786" y="1920050"/>
                <a:ext cx="271045" cy="21866"/>
              </a:xfrm>
              <a:custGeom>
                <a:avLst/>
                <a:gdLst/>
                <a:ahLst/>
                <a:cxnLst/>
                <a:rect l="l" t="t" r="r" b="b"/>
                <a:pathLst>
                  <a:path w="1723" h="139" extrusionOk="0">
                    <a:moveTo>
                      <a:pt x="67" y="1"/>
                    </a:moveTo>
                    <a:cubicBezTo>
                      <a:pt x="31" y="1"/>
                      <a:pt x="0" y="32"/>
                      <a:pt x="0" y="71"/>
                    </a:cubicBezTo>
                    <a:cubicBezTo>
                      <a:pt x="0" y="107"/>
                      <a:pt x="31" y="138"/>
                      <a:pt x="67" y="138"/>
                    </a:cubicBezTo>
                    <a:lnTo>
                      <a:pt x="1651" y="138"/>
                    </a:lnTo>
                    <a:cubicBezTo>
                      <a:pt x="1692" y="138"/>
                      <a:pt x="1723" y="107"/>
                      <a:pt x="1723" y="71"/>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2"/>
              <p:cNvSpPr/>
              <p:nvPr/>
            </p:nvSpPr>
            <p:spPr>
              <a:xfrm>
                <a:off x="5277786" y="2079247"/>
                <a:ext cx="271045" cy="21866"/>
              </a:xfrm>
              <a:custGeom>
                <a:avLst/>
                <a:gdLst/>
                <a:ahLst/>
                <a:cxnLst/>
                <a:rect l="l" t="t" r="r" b="b"/>
                <a:pathLst>
                  <a:path w="1723" h="139" extrusionOk="0">
                    <a:moveTo>
                      <a:pt x="67" y="1"/>
                    </a:moveTo>
                    <a:cubicBezTo>
                      <a:pt x="31" y="1"/>
                      <a:pt x="0" y="32"/>
                      <a:pt x="0" y="67"/>
                    </a:cubicBezTo>
                    <a:cubicBezTo>
                      <a:pt x="0" y="107"/>
                      <a:pt x="31" y="138"/>
                      <a:pt x="67" y="138"/>
                    </a:cubicBezTo>
                    <a:lnTo>
                      <a:pt x="1651" y="138"/>
                    </a:lnTo>
                    <a:cubicBezTo>
                      <a:pt x="1692" y="138"/>
                      <a:pt x="1723" y="107"/>
                      <a:pt x="1723" y="67"/>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2"/>
              <p:cNvSpPr/>
              <p:nvPr/>
            </p:nvSpPr>
            <p:spPr>
              <a:xfrm>
                <a:off x="5277786" y="2145631"/>
                <a:ext cx="271045" cy="21866"/>
              </a:xfrm>
              <a:custGeom>
                <a:avLst/>
                <a:gdLst/>
                <a:ahLst/>
                <a:cxnLst/>
                <a:rect l="l" t="t" r="r" b="b"/>
                <a:pathLst>
                  <a:path w="1723" h="139" extrusionOk="0">
                    <a:moveTo>
                      <a:pt x="67" y="1"/>
                    </a:moveTo>
                    <a:cubicBezTo>
                      <a:pt x="31" y="1"/>
                      <a:pt x="0" y="31"/>
                      <a:pt x="0" y="67"/>
                    </a:cubicBezTo>
                    <a:cubicBezTo>
                      <a:pt x="0" y="107"/>
                      <a:pt x="31" y="138"/>
                      <a:pt x="67" y="138"/>
                    </a:cubicBezTo>
                    <a:lnTo>
                      <a:pt x="1651" y="138"/>
                    </a:lnTo>
                    <a:cubicBezTo>
                      <a:pt x="1692" y="138"/>
                      <a:pt x="1723" y="107"/>
                      <a:pt x="1723" y="67"/>
                    </a:cubicBezTo>
                    <a:cubicBezTo>
                      <a:pt x="1723" y="31"/>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2"/>
              <p:cNvSpPr/>
              <p:nvPr/>
            </p:nvSpPr>
            <p:spPr>
              <a:xfrm>
                <a:off x="5277786" y="2211858"/>
                <a:ext cx="271045" cy="21079"/>
              </a:xfrm>
              <a:custGeom>
                <a:avLst/>
                <a:gdLst/>
                <a:ahLst/>
                <a:cxnLst/>
                <a:rect l="l" t="t" r="r" b="b"/>
                <a:pathLst>
                  <a:path w="1723" h="134" extrusionOk="0">
                    <a:moveTo>
                      <a:pt x="67" y="0"/>
                    </a:moveTo>
                    <a:cubicBezTo>
                      <a:pt x="31" y="0"/>
                      <a:pt x="0" y="32"/>
                      <a:pt x="0" y="67"/>
                    </a:cubicBezTo>
                    <a:cubicBezTo>
                      <a:pt x="0" y="107"/>
                      <a:pt x="31" y="133"/>
                      <a:pt x="67" y="133"/>
                    </a:cubicBezTo>
                    <a:lnTo>
                      <a:pt x="1651" y="133"/>
                    </a:lnTo>
                    <a:cubicBezTo>
                      <a:pt x="1692" y="133"/>
                      <a:pt x="1723" y="107"/>
                      <a:pt x="1723" y="67"/>
                    </a:cubicBezTo>
                    <a:cubicBezTo>
                      <a:pt x="1723" y="32"/>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2"/>
              <p:cNvSpPr/>
              <p:nvPr/>
            </p:nvSpPr>
            <p:spPr>
              <a:xfrm>
                <a:off x="5277786" y="2371054"/>
                <a:ext cx="271045" cy="21079"/>
              </a:xfrm>
              <a:custGeom>
                <a:avLst/>
                <a:gdLst/>
                <a:ahLst/>
                <a:cxnLst/>
                <a:rect l="l" t="t" r="r" b="b"/>
                <a:pathLst>
                  <a:path w="1723" h="134" extrusionOk="0">
                    <a:moveTo>
                      <a:pt x="67" y="0"/>
                    </a:moveTo>
                    <a:cubicBezTo>
                      <a:pt x="31" y="0"/>
                      <a:pt x="0" y="32"/>
                      <a:pt x="0" y="67"/>
                    </a:cubicBezTo>
                    <a:cubicBezTo>
                      <a:pt x="0" y="107"/>
                      <a:pt x="31" y="133"/>
                      <a:pt x="67" y="133"/>
                    </a:cubicBezTo>
                    <a:lnTo>
                      <a:pt x="1651" y="133"/>
                    </a:lnTo>
                    <a:cubicBezTo>
                      <a:pt x="1692" y="133"/>
                      <a:pt x="1723" y="107"/>
                      <a:pt x="1723" y="67"/>
                    </a:cubicBezTo>
                    <a:cubicBezTo>
                      <a:pt x="1723" y="32"/>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2"/>
              <p:cNvSpPr/>
              <p:nvPr/>
            </p:nvSpPr>
            <p:spPr>
              <a:xfrm>
                <a:off x="5277786" y="2437439"/>
                <a:ext cx="271045" cy="21079"/>
              </a:xfrm>
              <a:custGeom>
                <a:avLst/>
                <a:gdLst/>
                <a:ahLst/>
                <a:cxnLst/>
                <a:rect l="l" t="t" r="r" b="b"/>
                <a:pathLst>
                  <a:path w="1723" h="134" extrusionOk="0">
                    <a:moveTo>
                      <a:pt x="67" y="0"/>
                    </a:moveTo>
                    <a:cubicBezTo>
                      <a:pt x="31" y="0"/>
                      <a:pt x="0" y="31"/>
                      <a:pt x="0" y="67"/>
                    </a:cubicBezTo>
                    <a:cubicBezTo>
                      <a:pt x="0" y="107"/>
                      <a:pt x="31" y="133"/>
                      <a:pt x="67" y="133"/>
                    </a:cubicBezTo>
                    <a:lnTo>
                      <a:pt x="1651" y="133"/>
                    </a:lnTo>
                    <a:cubicBezTo>
                      <a:pt x="1692" y="133"/>
                      <a:pt x="1723" y="107"/>
                      <a:pt x="1723" y="67"/>
                    </a:cubicBezTo>
                    <a:cubicBezTo>
                      <a:pt x="1723" y="31"/>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72"/>
              <p:cNvSpPr/>
              <p:nvPr/>
            </p:nvSpPr>
            <p:spPr>
              <a:xfrm>
                <a:off x="5277786" y="2503666"/>
                <a:ext cx="271045" cy="21237"/>
              </a:xfrm>
              <a:custGeom>
                <a:avLst/>
                <a:gdLst/>
                <a:ahLst/>
                <a:cxnLst/>
                <a:rect l="l" t="t" r="r" b="b"/>
                <a:pathLst>
                  <a:path w="1723" h="135" extrusionOk="0">
                    <a:moveTo>
                      <a:pt x="67" y="1"/>
                    </a:moveTo>
                    <a:cubicBezTo>
                      <a:pt x="31" y="1"/>
                      <a:pt x="0" y="32"/>
                      <a:pt x="0" y="68"/>
                    </a:cubicBezTo>
                    <a:cubicBezTo>
                      <a:pt x="0" y="107"/>
                      <a:pt x="31" y="134"/>
                      <a:pt x="67" y="134"/>
                    </a:cubicBezTo>
                    <a:lnTo>
                      <a:pt x="1651" y="134"/>
                    </a:lnTo>
                    <a:cubicBezTo>
                      <a:pt x="1692" y="134"/>
                      <a:pt x="1723" y="107"/>
                      <a:pt x="1723" y="68"/>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72"/>
              <p:cNvSpPr/>
              <p:nvPr/>
            </p:nvSpPr>
            <p:spPr>
              <a:xfrm>
                <a:off x="5251358" y="1330143"/>
                <a:ext cx="286304" cy="335852"/>
              </a:xfrm>
              <a:custGeom>
                <a:avLst/>
                <a:gdLst/>
                <a:ahLst/>
                <a:cxnLst/>
                <a:rect l="l" t="t" r="r" b="b"/>
                <a:pathLst>
                  <a:path w="1820" h="2135" extrusionOk="0">
                    <a:moveTo>
                      <a:pt x="0" y="0"/>
                    </a:moveTo>
                    <a:lnTo>
                      <a:pt x="0" y="346"/>
                    </a:lnTo>
                    <a:cubicBezTo>
                      <a:pt x="199" y="346"/>
                      <a:pt x="355" y="506"/>
                      <a:pt x="355" y="701"/>
                    </a:cubicBezTo>
                    <a:cubicBezTo>
                      <a:pt x="355" y="897"/>
                      <a:pt x="199" y="1057"/>
                      <a:pt x="0" y="1057"/>
                    </a:cubicBezTo>
                    <a:lnTo>
                      <a:pt x="0" y="2135"/>
                    </a:lnTo>
                    <a:lnTo>
                      <a:pt x="1584" y="2135"/>
                    </a:lnTo>
                    <a:cubicBezTo>
                      <a:pt x="1713" y="2135"/>
                      <a:pt x="1819" y="2033"/>
                      <a:pt x="1819" y="1904"/>
                    </a:cubicBezTo>
                    <a:lnTo>
                      <a:pt x="1819" y="1598"/>
                    </a:lnTo>
                    <a:lnTo>
                      <a:pt x="1819" y="1172"/>
                    </a:lnTo>
                    <a:lnTo>
                      <a:pt x="1819" y="932"/>
                    </a:lnTo>
                    <a:cubicBezTo>
                      <a:pt x="1819" y="803"/>
                      <a:pt x="1713" y="697"/>
                      <a:pt x="1584" y="697"/>
                    </a:cubicBezTo>
                    <a:lnTo>
                      <a:pt x="901" y="697"/>
                    </a:lnTo>
                    <a:cubicBezTo>
                      <a:pt x="795" y="697"/>
                      <a:pt x="701" y="625"/>
                      <a:pt x="674" y="524"/>
                    </a:cubicBezTo>
                    <a:cubicBezTo>
                      <a:pt x="599" y="222"/>
                      <a:pt x="324"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72"/>
              <p:cNvSpPr/>
              <p:nvPr/>
            </p:nvSpPr>
            <p:spPr>
              <a:xfrm>
                <a:off x="5814682" y="1700762"/>
                <a:ext cx="82588" cy="879192"/>
              </a:xfrm>
              <a:custGeom>
                <a:avLst/>
                <a:gdLst/>
                <a:ahLst/>
                <a:cxnLst/>
                <a:rect l="l" t="t" r="r" b="b"/>
                <a:pathLst>
                  <a:path w="525" h="5589" extrusionOk="0">
                    <a:moveTo>
                      <a:pt x="0" y="0"/>
                    </a:moveTo>
                    <a:lnTo>
                      <a:pt x="0" y="5589"/>
                    </a:lnTo>
                    <a:lnTo>
                      <a:pt x="524" y="5589"/>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2"/>
              <p:cNvSpPr/>
              <p:nvPr/>
            </p:nvSpPr>
            <p:spPr>
              <a:xfrm>
                <a:off x="5814682" y="2579803"/>
                <a:ext cx="82588" cy="88092"/>
              </a:xfrm>
              <a:custGeom>
                <a:avLst/>
                <a:gdLst/>
                <a:ahLst/>
                <a:cxnLst/>
                <a:rect l="l" t="t" r="r" b="b"/>
                <a:pathLst>
                  <a:path w="525" h="560" extrusionOk="0">
                    <a:moveTo>
                      <a:pt x="0" y="1"/>
                    </a:moveTo>
                    <a:lnTo>
                      <a:pt x="0" y="560"/>
                    </a:lnTo>
                    <a:lnTo>
                      <a:pt x="524" y="560"/>
                    </a:lnTo>
                    <a:lnTo>
                      <a:pt x="524" y="1"/>
                    </a:lnTo>
                    <a:close/>
                  </a:path>
                </a:pathLst>
              </a:custGeom>
              <a:solidFill>
                <a:srgbClr val="91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2"/>
              <p:cNvSpPr/>
              <p:nvPr/>
            </p:nvSpPr>
            <p:spPr>
              <a:xfrm>
                <a:off x="5814682" y="2667739"/>
                <a:ext cx="82588" cy="43574"/>
              </a:xfrm>
              <a:custGeom>
                <a:avLst/>
                <a:gdLst/>
                <a:ahLst/>
                <a:cxnLst/>
                <a:rect l="l" t="t" r="r" b="b"/>
                <a:pathLst>
                  <a:path w="525" h="277" extrusionOk="0">
                    <a:moveTo>
                      <a:pt x="0" y="1"/>
                    </a:moveTo>
                    <a:lnTo>
                      <a:pt x="0" y="245"/>
                    </a:lnTo>
                    <a:cubicBezTo>
                      <a:pt x="0" y="263"/>
                      <a:pt x="18" y="277"/>
                      <a:pt x="31" y="277"/>
                    </a:cubicBezTo>
                    <a:lnTo>
                      <a:pt x="493" y="277"/>
                    </a:lnTo>
                    <a:cubicBezTo>
                      <a:pt x="511" y="277"/>
                      <a:pt x="524" y="263"/>
                      <a:pt x="524" y="245"/>
                    </a:cubicBezTo>
                    <a:lnTo>
                      <a:pt x="5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72"/>
              <p:cNvSpPr/>
              <p:nvPr/>
            </p:nvSpPr>
            <p:spPr>
              <a:xfrm>
                <a:off x="5814682" y="1519228"/>
                <a:ext cx="82588" cy="181690"/>
              </a:xfrm>
              <a:custGeom>
                <a:avLst/>
                <a:gdLst/>
                <a:ahLst/>
                <a:cxnLst/>
                <a:rect l="l" t="t" r="r" b="b"/>
                <a:pathLst>
                  <a:path w="525" h="1155" extrusionOk="0">
                    <a:moveTo>
                      <a:pt x="262" y="1"/>
                    </a:moveTo>
                    <a:lnTo>
                      <a:pt x="0" y="1154"/>
                    </a:lnTo>
                    <a:lnTo>
                      <a:pt x="524" y="1154"/>
                    </a:lnTo>
                    <a:lnTo>
                      <a:pt x="262"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72"/>
              <p:cNvSpPr/>
              <p:nvPr/>
            </p:nvSpPr>
            <p:spPr>
              <a:xfrm>
                <a:off x="5841896" y="1519228"/>
                <a:ext cx="28001" cy="62451"/>
              </a:xfrm>
              <a:custGeom>
                <a:avLst/>
                <a:gdLst/>
                <a:ahLst/>
                <a:cxnLst/>
                <a:rect l="l" t="t" r="r" b="b"/>
                <a:pathLst>
                  <a:path w="178" h="397" extrusionOk="0">
                    <a:moveTo>
                      <a:pt x="89" y="1"/>
                    </a:moveTo>
                    <a:lnTo>
                      <a:pt x="1" y="396"/>
                    </a:lnTo>
                    <a:lnTo>
                      <a:pt x="178" y="396"/>
                    </a:lnTo>
                    <a:lnTo>
                      <a:pt x="89" y="1"/>
                    </a:ln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2"/>
              <p:cNvSpPr/>
              <p:nvPr/>
            </p:nvSpPr>
            <p:spPr>
              <a:xfrm>
                <a:off x="5855897" y="1700762"/>
                <a:ext cx="41373" cy="879192"/>
              </a:xfrm>
              <a:custGeom>
                <a:avLst/>
                <a:gdLst/>
                <a:ahLst/>
                <a:cxnLst/>
                <a:rect l="l" t="t" r="r" b="b"/>
                <a:pathLst>
                  <a:path w="263" h="5589" extrusionOk="0">
                    <a:moveTo>
                      <a:pt x="0" y="0"/>
                    </a:moveTo>
                    <a:lnTo>
                      <a:pt x="0" y="5589"/>
                    </a:lnTo>
                    <a:lnTo>
                      <a:pt x="262" y="5589"/>
                    </a:lnTo>
                    <a:lnTo>
                      <a:pt x="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2"/>
              <p:cNvSpPr/>
              <p:nvPr/>
            </p:nvSpPr>
            <p:spPr>
              <a:xfrm>
                <a:off x="5855897" y="2579803"/>
                <a:ext cx="41373" cy="88092"/>
              </a:xfrm>
              <a:custGeom>
                <a:avLst/>
                <a:gdLst/>
                <a:ahLst/>
                <a:cxnLst/>
                <a:rect l="l" t="t" r="r" b="b"/>
                <a:pathLst>
                  <a:path w="263" h="560" extrusionOk="0">
                    <a:moveTo>
                      <a:pt x="0" y="1"/>
                    </a:moveTo>
                    <a:lnTo>
                      <a:pt x="0" y="560"/>
                    </a:lnTo>
                    <a:lnTo>
                      <a:pt x="262" y="560"/>
                    </a:lnTo>
                    <a:lnTo>
                      <a:pt x="262" y="1"/>
                    </a:lnTo>
                    <a:close/>
                  </a:path>
                </a:pathLst>
              </a:custGeom>
              <a:solidFill>
                <a:srgbClr val="6E6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72"/>
              <p:cNvSpPr/>
              <p:nvPr/>
            </p:nvSpPr>
            <p:spPr>
              <a:xfrm>
                <a:off x="5855897" y="2667739"/>
                <a:ext cx="41373" cy="43574"/>
              </a:xfrm>
              <a:custGeom>
                <a:avLst/>
                <a:gdLst/>
                <a:ahLst/>
                <a:cxnLst/>
                <a:rect l="l" t="t" r="r" b="b"/>
                <a:pathLst>
                  <a:path w="263" h="277" extrusionOk="0">
                    <a:moveTo>
                      <a:pt x="0" y="1"/>
                    </a:moveTo>
                    <a:lnTo>
                      <a:pt x="0" y="277"/>
                    </a:lnTo>
                    <a:lnTo>
                      <a:pt x="147" y="277"/>
                    </a:lnTo>
                    <a:cubicBezTo>
                      <a:pt x="209" y="277"/>
                      <a:pt x="262" y="223"/>
                      <a:pt x="262" y="156"/>
                    </a:cubicBezTo>
                    <a:lnTo>
                      <a:pt x="2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72"/>
              <p:cNvSpPr/>
              <p:nvPr/>
            </p:nvSpPr>
            <p:spPr>
              <a:xfrm>
                <a:off x="5855897" y="1581522"/>
                <a:ext cx="41373" cy="119396"/>
              </a:xfrm>
              <a:custGeom>
                <a:avLst/>
                <a:gdLst/>
                <a:ahLst/>
                <a:cxnLst/>
                <a:rect l="l" t="t" r="r" b="b"/>
                <a:pathLst>
                  <a:path w="263" h="759" extrusionOk="0">
                    <a:moveTo>
                      <a:pt x="0" y="0"/>
                    </a:moveTo>
                    <a:lnTo>
                      <a:pt x="0" y="758"/>
                    </a:lnTo>
                    <a:lnTo>
                      <a:pt x="262" y="758"/>
                    </a:lnTo>
                    <a:lnTo>
                      <a:pt x="89" y="0"/>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72"/>
              <p:cNvSpPr/>
              <p:nvPr/>
            </p:nvSpPr>
            <p:spPr>
              <a:xfrm>
                <a:off x="5855897" y="1519228"/>
                <a:ext cx="14001" cy="62451"/>
              </a:xfrm>
              <a:custGeom>
                <a:avLst/>
                <a:gdLst/>
                <a:ahLst/>
                <a:cxnLst/>
                <a:rect l="l" t="t" r="r" b="b"/>
                <a:pathLst>
                  <a:path w="89" h="397" extrusionOk="0">
                    <a:moveTo>
                      <a:pt x="0" y="1"/>
                    </a:moveTo>
                    <a:lnTo>
                      <a:pt x="0" y="396"/>
                    </a:lnTo>
                    <a:lnTo>
                      <a:pt x="89" y="396"/>
                    </a:lnTo>
                    <a:lnTo>
                      <a:pt x="0" y="1"/>
                    </a:ln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0" name="Google Shape;1950;p72"/>
            <p:cNvSpPr txBox="1"/>
            <p:nvPr/>
          </p:nvSpPr>
          <p:spPr>
            <a:xfrm>
              <a:off x="1172688" y="2247900"/>
              <a:ext cx="12765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Ubuntu"/>
                  <a:ea typeface="Ubuntu"/>
                  <a:cs typeface="Ubuntu"/>
                  <a:sym typeface="Ubuntu"/>
                </a:rPr>
                <a:t>   Role</a:t>
              </a:r>
              <a:endParaRPr sz="1700" b="1">
                <a:solidFill>
                  <a:srgbClr val="FFFFFF"/>
                </a:solidFill>
                <a:latin typeface="Ubuntu"/>
                <a:ea typeface="Ubuntu"/>
                <a:cs typeface="Ubuntu"/>
                <a:sym typeface="Ubuntu"/>
              </a:endParaRPr>
            </a:p>
          </p:txBody>
        </p:sp>
        <p:sp>
          <p:nvSpPr>
            <p:cNvPr id="1951" name="Google Shape;1951;p72"/>
            <p:cNvSpPr txBox="1"/>
            <p:nvPr/>
          </p:nvSpPr>
          <p:spPr>
            <a:xfrm>
              <a:off x="3739938" y="2247900"/>
              <a:ext cx="12765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Ubuntu"/>
                  <a:ea typeface="Ubuntu"/>
                  <a:cs typeface="Ubuntu"/>
                  <a:sym typeface="Ubuntu"/>
                </a:rPr>
                <a:t>Benefits</a:t>
              </a:r>
              <a:endParaRPr sz="1700" b="1">
                <a:solidFill>
                  <a:srgbClr val="FFFFFF"/>
                </a:solidFill>
                <a:latin typeface="Ubuntu"/>
                <a:ea typeface="Ubuntu"/>
                <a:cs typeface="Ubuntu"/>
                <a:sym typeface="Ubuntu"/>
              </a:endParaRPr>
            </a:p>
          </p:txBody>
        </p:sp>
        <p:grpSp>
          <p:nvGrpSpPr>
            <p:cNvPr id="1952" name="Google Shape;1952;p72"/>
            <p:cNvGrpSpPr/>
            <p:nvPr/>
          </p:nvGrpSpPr>
          <p:grpSpPr>
            <a:xfrm>
              <a:off x="1439396" y="1437766"/>
              <a:ext cx="466033" cy="819556"/>
              <a:chOff x="3689343" y="2130526"/>
              <a:chExt cx="652433" cy="1147355"/>
            </a:xfrm>
          </p:grpSpPr>
          <p:sp>
            <p:nvSpPr>
              <p:cNvPr id="1953" name="Google Shape;1953;p72"/>
              <p:cNvSpPr/>
              <p:nvPr/>
            </p:nvSpPr>
            <p:spPr>
              <a:xfrm>
                <a:off x="4185896" y="2130526"/>
                <a:ext cx="100568" cy="629556"/>
              </a:xfrm>
              <a:custGeom>
                <a:avLst/>
                <a:gdLst/>
                <a:ahLst/>
                <a:cxnLst/>
                <a:rect l="l" t="t" r="r" b="b"/>
                <a:pathLst>
                  <a:path w="800" h="5008" extrusionOk="0">
                    <a:moveTo>
                      <a:pt x="403" y="0"/>
                    </a:moveTo>
                    <a:cubicBezTo>
                      <a:pt x="354" y="0"/>
                      <a:pt x="305" y="26"/>
                      <a:pt x="281" y="77"/>
                    </a:cubicBezTo>
                    <a:lnTo>
                      <a:pt x="49" y="769"/>
                    </a:lnTo>
                    <a:cubicBezTo>
                      <a:pt x="19" y="862"/>
                      <a:pt x="0" y="964"/>
                      <a:pt x="0" y="1067"/>
                    </a:cubicBezTo>
                    <a:lnTo>
                      <a:pt x="0" y="5008"/>
                    </a:lnTo>
                    <a:lnTo>
                      <a:pt x="799" y="5008"/>
                    </a:lnTo>
                    <a:lnTo>
                      <a:pt x="799" y="1067"/>
                    </a:lnTo>
                    <a:cubicBezTo>
                      <a:pt x="799" y="964"/>
                      <a:pt x="787" y="862"/>
                      <a:pt x="750" y="769"/>
                    </a:cubicBezTo>
                    <a:lnTo>
                      <a:pt x="525" y="77"/>
                    </a:lnTo>
                    <a:cubicBezTo>
                      <a:pt x="500" y="26"/>
                      <a:pt x="451" y="0"/>
                      <a:pt x="403" y="0"/>
                    </a:cubicBezTo>
                    <a:close/>
                  </a:path>
                </a:pathLst>
              </a:custGeom>
              <a:solidFill>
                <a:srgbClr val="9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2"/>
              <p:cNvSpPr/>
              <p:nvPr/>
            </p:nvSpPr>
            <p:spPr>
              <a:xfrm>
                <a:off x="4131212" y="2748889"/>
                <a:ext cx="210564" cy="528988"/>
              </a:xfrm>
              <a:custGeom>
                <a:avLst/>
                <a:gdLst/>
                <a:ahLst/>
                <a:cxnLst/>
                <a:rect l="l" t="t" r="r" b="b"/>
                <a:pathLst>
                  <a:path w="1675" h="4208" extrusionOk="0">
                    <a:moveTo>
                      <a:pt x="134" y="0"/>
                    </a:moveTo>
                    <a:cubicBezTo>
                      <a:pt x="58" y="0"/>
                      <a:pt x="1" y="58"/>
                      <a:pt x="1" y="134"/>
                    </a:cubicBezTo>
                    <a:lnTo>
                      <a:pt x="1" y="582"/>
                    </a:lnTo>
                    <a:cubicBezTo>
                      <a:pt x="1" y="644"/>
                      <a:pt x="46" y="697"/>
                      <a:pt x="107" y="715"/>
                    </a:cubicBezTo>
                    <a:cubicBezTo>
                      <a:pt x="280" y="763"/>
                      <a:pt x="405" y="919"/>
                      <a:pt x="405" y="1105"/>
                    </a:cubicBezTo>
                    <a:cubicBezTo>
                      <a:pt x="405" y="1296"/>
                      <a:pt x="280" y="1451"/>
                      <a:pt x="107" y="1500"/>
                    </a:cubicBezTo>
                    <a:cubicBezTo>
                      <a:pt x="46" y="1518"/>
                      <a:pt x="1" y="1567"/>
                      <a:pt x="1" y="1633"/>
                    </a:cubicBezTo>
                    <a:lnTo>
                      <a:pt x="1" y="3799"/>
                    </a:lnTo>
                    <a:cubicBezTo>
                      <a:pt x="1" y="4026"/>
                      <a:pt x="183" y="4208"/>
                      <a:pt x="405" y="4208"/>
                    </a:cubicBezTo>
                    <a:lnTo>
                      <a:pt x="1265" y="4208"/>
                    </a:lnTo>
                    <a:cubicBezTo>
                      <a:pt x="1492" y="4208"/>
                      <a:pt x="1674" y="4026"/>
                      <a:pt x="1674" y="3799"/>
                    </a:cubicBezTo>
                    <a:lnTo>
                      <a:pt x="1674" y="1633"/>
                    </a:lnTo>
                    <a:cubicBezTo>
                      <a:pt x="1674" y="1567"/>
                      <a:pt x="1630" y="1518"/>
                      <a:pt x="1568" y="1500"/>
                    </a:cubicBezTo>
                    <a:cubicBezTo>
                      <a:pt x="1394" y="1451"/>
                      <a:pt x="1265" y="1296"/>
                      <a:pt x="1265" y="1105"/>
                    </a:cubicBezTo>
                    <a:cubicBezTo>
                      <a:pt x="1265" y="919"/>
                      <a:pt x="1394" y="763"/>
                      <a:pt x="1568" y="715"/>
                    </a:cubicBezTo>
                    <a:cubicBezTo>
                      <a:pt x="1630" y="697"/>
                      <a:pt x="1674" y="644"/>
                      <a:pt x="1674" y="582"/>
                    </a:cubicBezTo>
                    <a:lnTo>
                      <a:pt x="1674" y="134"/>
                    </a:lnTo>
                    <a:cubicBezTo>
                      <a:pt x="1674" y="58"/>
                      <a:pt x="1611" y="0"/>
                      <a:pt x="1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72"/>
              <p:cNvSpPr/>
              <p:nvPr/>
            </p:nvSpPr>
            <p:spPr>
              <a:xfrm>
                <a:off x="4236054" y="2130652"/>
                <a:ext cx="50410" cy="618367"/>
              </a:xfrm>
              <a:custGeom>
                <a:avLst/>
                <a:gdLst/>
                <a:ahLst/>
                <a:cxnLst/>
                <a:rect l="l" t="t" r="r" b="b"/>
                <a:pathLst>
                  <a:path w="401" h="4919" extrusionOk="0">
                    <a:moveTo>
                      <a:pt x="1" y="0"/>
                    </a:moveTo>
                    <a:lnTo>
                      <a:pt x="1" y="4918"/>
                    </a:lnTo>
                    <a:lnTo>
                      <a:pt x="400" y="4918"/>
                    </a:lnTo>
                    <a:lnTo>
                      <a:pt x="400" y="1066"/>
                    </a:lnTo>
                    <a:cubicBezTo>
                      <a:pt x="400" y="963"/>
                      <a:pt x="388" y="861"/>
                      <a:pt x="351" y="768"/>
                    </a:cubicBezTo>
                    <a:lnTo>
                      <a:pt x="126" y="76"/>
                    </a:lnTo>
                    <a:cubicBezTo>
                      <a:pt x="99" y="23"/>
                      <a:pt x="50" y="0"/>
                      <a:pt x="1" y="0"/>
                    </a:cubicBezTo>
                    <a:close/>
                  </a:path>
                </a:pathLst>
              </a:custGeom>
              <a:solidFill>
                <a:srgbClr val="80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2"/>
              <p:cNvSpPr/>
              <p:nvPr/>
            </p:nvSpPr>
            <p:spPr>
              <a:xfrm>
                <a:off x="4236054" y="2748889"/>
                <a:ext cx="105722" cy="528988"/>
              </a:xfrm>
              <a:custGeom>
                <a:avLst/>
                <a:gdLst/>
                <a:ahLst/>
                <a:cxnLst/>
                <a:rect l="l" t="t" r="r" b="b"/>
                <a:pathLst>
                  <a:path w="841" h="4208" extrusionOk="0">
                    <a:moveTo>
                      <a:pt x="1" y="0"/>
                    </a:moveTo>
                    <a:lnTo>
                      <a:pt x="1" y="4208"/>
                    </a:lnTo>
                    <a:lnTo>
                      <a:pt x="431" y="4208"/>
                    </a:lnTo>
                    <a:cubicBezTo>
                      <a:pt x="658" y="4208"/>
                      <a:pt x="840" y="4026"/>
                      <a:pt x="840" y="3799"/>
                    </a:cubicBezTo>
                    <a:lnTo>
                      <a:pt x="840" y="1633"/>
                    </a:lnTo>
                    <a:cubicBezTo>
                      <a:pt x="840" y="1567"/>
                      <a:pt x="796" y="1518"/>
                      <a:pt x="734" y="1500"/>
                    </a:cubicBezTo>
                    <a:cubicBezTo>
                      <a:pt x="560" y="1451"/>
                      <a:pt x="431" y="1296"/>
                      <a:pt x="431" y="1105"/>
                    </a:cubicBezTo>
                    <a:cubicBezTo>
                      <a:pt x="431" y="919"/>
                      <a:pt x="560" y="763"/>
                      <a:pt x="734" y="715"/>
                    </a:cubicBezTo>
                    <a:cubicBezTo>
                      <a:pt x="796" y="697"/>
                      <a:pt x="840" y="644"/>
                      <a:pt x="840" y="582"/>
                    </a:cubicBezTo>
                    <a:lnTo>
                      <a:pt x="840" y="134"/>
                    </a:lnTo>
                    <a:cubicBezTo>
                      <a:pt x="840" y="58"/>
                      <a:pt x="777" y="0"/>
                      <a:pt x="7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72"/>
              <p:cNvSpPr/>
              <p:nvPr/>
            </p:nvSpPr>
            <p:spPr>
              <a:xfrm>
                <a:off x="3689343" y="2130652"/>
                <a:ext cx="325966" cy="1147229"/>
              </a:xfrm>
              <a:custGeom>
                <a:avLst/>
                <a:gdLst/>
                <a:ahLst/>
                <a:cxnLst/>
                <a:rect l="l" t="t" r="r" b="b"/>
                <a:pathLst>
                  <a:path w="2593" h="9126" extrusionOk="0">
                    <a:moveTo>
                      <a:pt x="1607" y="7080"/>
                    </a:moveTo>
                    <a:lnTo>
                      <a:pt x="2051" y="7524"/>
                    </a:lnTo>
                    <a:lnTo>
                      <a:pt x="2051" y="8149"/>
                    </a:lnTo>
                    <a:lnTo>
                      <a:pt x="1607" y="8593"/>
                    </a:lnTo>
                    <a:lnTo>
                      <a:pt x="982" y="8593"/>
                    </a:lnTo>
                    <a:lnTo>
                      <a:pt x="542" y="8149"/>
                    </a:lnTo>
                    <a:lnTo>
                      <a:pt x="542" y="7524"/>
                    </a:lnTo>
                    <a:lnTo>
                      <a:pt x="982" y="7080"/>
                    </a:lnTo>
                    <a:close/>
                    <a:moveTo>
                      <a:pt x="755" y="0"/>
                    </a:moveTo>
                    <a:cubicBezTo>
                      <a:pt x="312" y="205"/>
                      <a:pt x="5" y="648"/>
                      <a:pt x="5" y="1168"/>
                    </a:cubicBezTo>
                    <a:cubicBezTo>
                      <a:pt x="5" y="1682"/>
                      <a:pt x="312" y="2126"/>
                      <a:pt x="746" y="2335"/>
                    </a:cubicBezTo>
                    <a:lnTo>
                      <a:pt x="746" y="6658"/>
                    </a:lnTo>
                    <a:cubicBezTo>
                      <a:pt x="578" y="6738"/>
                      <a:pt x="427" y="6853"/>
                      <a:pt x="306" y="7000"/>
                    </a:cubicBezTo>
                    <a:cubicBezTo>
                      <a:pt x="298" y="7004"/>
                      <a:pt x="294" y="7013"/>
                      <a:pt x="285" y="7022"/>
                    </a:cubicBezTo>
                    <a:cubicBezTo>
                      <a:pt x="271" y="7045"/>
                      <a:pt x="253" y="7062"/>
                      <a:pt x="240" y="7084"/>
                    </a:cubicBezTo>
                    <a:cubicBezTo>
                      <a:pt x="232" y="7092"/>
                      <a:pt x="222" y="7106"/>
                      <a:pt x="214" y="7119"/>
                    </a:cubicBezTo>
                    <a:cubicBezTo>
                      <a:pt x="205" y="7133"/>
                      <a:pt x="196" y="7151"/>
                      <a:pt x="187" y="7164"/>
                    </a:cubicBezTo>
                    <a:cubicBezTo>
                      <a:pt x="165" y="7199"/>
                      <a:pt x="147" y="7235"/>
                      <a:pt x="130" y="7275"/>
                    </a:cubicBezTo>
                    <a:cubicBezTo>
                      <a:pt x="130" y="7279"/>
                      <a:pt x="125" y="7279"/>
                      <a:pt x="125" y="7284"/>
                    </a:cubicBezTo>
                    <a:cubicBezTo>
                      <a:pt x="45" y="7448"/>
                      <a:pt x="1" y="7635"/>
                      <a:pt x="1" y="7830"/>
                    </a:cubicBezTo>
                    <a:cubicBezTo>
                      <a:pt x="1" y="8544"/>
                      <a:pt x="582" y="9126"/>
                      <a:pt x="1297" y="9126"/>
                    </a:cubicBezTo>
                    <a:cubicBezTo>
                      <a:pt x="2011" y="9126"/>
                      <a:pt x="2592" y="8544"/>
                      <a:pt x="2592" y="7830"/>
                    </a:cubicBezTo>
                    <a:cubicBezTo>
                      <a:pt x="2592" y="7635"/>
                      <a:pt x="2549" y="7448"/>
                      <a:pt x="2469" y="7284"/>
                    </a:cubicBezTo>
                    <a:cubicBezTo>
                      <a:pt x="2469" y="7279"/>
                      <a:pt x="2463" y="7279"/>
                      <a:pt x="2463" y="7275"/>
                    </a:cubicBezTo>
                    <a:cubicBezTo>
                      <a:pt x="2446" y="7235"/>
                      <a:pt x="2424" y="7199"/>
                      <a:pt x="2406" y="7164"/>
                    </a:cubicBezTo>
                    <a:cubicBezTo>
                      <a:pt x="2397" y="7151"/>
                      <a:pt x="2389" y="7133"/>
                      <a:pt x="2379" y="7119"/>
                    </a:cubicBezTo>
                    <a:cubicBezTo>
                      <a:pt x="2371" y="7106"/>
                      <a:pt x="2362" y="7092"/>
                      <a:pt x="2353" y="7084"/>
                    </a:cubicBezTo>
                    <a:cubicBezTo>
                      <a:pt x="2336" y="7062"/>
                      <a:pt x="2322" y="7045"/>
                      <a:pt x="2309" y="7022"/>
                    </a:cubicBezTo>
                    <a:cubicBezTo>
                      <a:pt x="2299" y="7013"/>
                      <a:pt x="2295" y="7004"/>
                      <a:pt x="2287" y="7000"/>
                    </a:cubicBezTo>
                    <a:cubicBezTo>
                      <a:pt x="2166" y="6853"/>
                      <a:pt x="2016" y="6738"/>
                      <a:pt x="1847" y="6658"/>
                    </a:cubicBezTo>
                    <a:lnTo>
                      <a:pt x="1847" y="2335"/>
                    </a:lnTo>
                    <a:cubicBezTo>
                      <a:pt x="2282" y="2126"/>
                      <a:pt x="2588" y="1682"/>
                      <a:pt x="2588" y="1168"/>
                    </a:cubicBezTo>
                    <a:cubicBezTo>
                      <a:pt x="2588" y="648"/>
                      <a:pt x="2282" y="205"/>
                      <a:pt x="1838" y="0"/>
                    </a:cubicBezTo>
                    <a:lnTo>
                      <a:pt x="1838" y="893"/>
                    </a:lnTo>
                    <a:cubicBezTo>
                      <a:pt x="1838" y="1079"/>
                      <a:pt x="1687" y="1230"/>
                      <a:pt x="1501" y="1230"/>
                    </a:cubicBezTo>
                    <a:lnTo>
                      <a:pt x="1088" y="1230"/>
                    </a:lnTo>
                    <a:cubicBezTo>
                      <a:pt x="902" y="1230"/>
                      <a:pt x="755" y="1079"/>
                      <a:pt x="755" y="893"/>
                    </a:cubicBezTo>
                    <a:lnTo>
                      <a:pt x="755" y="0"/>
                    </a:lnTo>
                    <a:close/>
                  </a:path>
                </a:pathLst>
              </a:custGeom>
              <a:solidFill>
                <a:srgbClr val="9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72"/>
              <p:cNvSpPr/>
              <p:nvPr/>
            </p:nvSpPr>
            <p:spPr>
              <a:xfrm>
                <a:off x="3852388" y="2130652"/>
                <a:ext cx="162920" cy="1147229"/>
              </a:xfrm>
              <a:custGeom>
                <a:avLst/>
                <a:gdLst/>
                <a:ahLst/>
                <a:cxnLst/>
                <a:rect l="l" t="t" r="r" b="b"/>
                <a:pathLst>
                  <a:path w="1296" h="9126" extrusionOk="0">
                    <a:moveTo>
                      <a:pt x="541" y="0"/>
                    </a:moveTo>
                    <a:lnTo>
                      <a:pt x="541" y="893"/>
                    </a:lnTo>
                    <a:cubicBezTo>
                      <a:pt x="541" y="1079"/>
                      <a:pt x="390" y="1230"/>
                      <a:pt x="204" y="1230"/>
                    </a:cubicBezTo>
                    <a:lnTo>
                      <a:pt x="0" y="1230"/>
                    </a:lnTo>
                    <a:lnTo>
                      <a:pt x="0" y="7080"/>
                    </a:lnTo>
                    <a:lnTo>
                      <a:pt x="310" y="7080"/>
                    </a:lnTo>
                    <a:lnTo>
                      <a:pt x="754" y="7524"/>
                    </a:lnTo>
                    <a:lnTo>
                      <a:pt x="754" y="8149"/>
                    </a:lnTo>
                    <a:lnTo>
                      <a:pt x="310" y="8593"/>
                    </a:lnTo>
                    <a:lnTo>
                      <a:pt x="0" y="8593"/>
                    </a:lnTo>
                    <a:lnTo>
                      <a:pt x="0" y="9126"/>
                    </a:lnTo>
                    <a:cubicBezTo>
                      <a:pt x="714" y="9126"/>
                      <a:pt x="1295" y="8544"/>
                      <a:pt x="1295" y="7830"/>
                    </a:cubicBezTo>
                    <a:cubicBezTo>
                      <a:pt x="1295" y="7635"/>
                      <a:pt x="1252" y="7448"/>
                      <a:pt x="1172" y="7284"/>
                    </a:cubicBezTo>
                    <a:cubicBezTo>
                      <a:pt x="1172" y="7279"/>
                      <a:pt x="1166" y="7279"/>
                      <a:pt x="1166" y="7275"/>
                    </a:cubicBezTo>
                    <a:cubicBezTo>
                      <a:pt x="1149" y="7235"/>
                      <a:pt x="1127" y="7199"/>
                      <a:pt x="1109" y="7164"/>
                    </a:cubicBezTo>
                    <a:cubicBezTo>
                      <a:pt x="1100" y="7151"/>
                      <a:pt x="1092" y="7133"/>
                      <a:pt x="1082" y="7119"/>
                    </a:cubicBezTo>
                    <a:cubicBezTo>
                      <a:pt x="1074" y="7106"/>
                      <a:pt x="1065" y="7092"/>
                      <a:pt x="1056" y="7084"/>
                    </a:cubicBezTo>
                    <a:cubicBezTo>
                      <a:pt x="1039" y="7062"/>
                      <a:pt x="1025" y="7045"/>
                      <a:pt x="1012" y="7022"/>
                    </a:cubicBezTo>
                    <a:cubicBezTo>
                      <a:pt x="1002" y="7013"/>
                      <a:pt x="998" y="7004"/>
                      <a:pt x="990" y="7000"/>
                    </a:cubicBezTo>
                    <a:cubicBezTo>
                      <a:pt x="869" y="6853"/>
                      <a:pt x="719" y="6738"/>
                      <a:pt x="550" y="6658"/>
                    </a:cubicBezTo>
                    <a:lnTo>
                      <a:pt x="550" y="2335"/>
                    </a:lnTo>
                    <a:cubicBezTo>
                      <a:pt x="985" y="2126"/>
                      <a:pt x="1291" y="1682"/>
                      <a:pt x="1291" y="1168"/>
                    </a:cubicBezTo>
                    <a:cubicBezTo>
                      <a:pt x="1291" y="648"/>
                      <a:pt x="985" y="205"/>
                      <a:pt x="541" y="0"/>
                    </a:cubicBezTo>
                    <a:close/>
                  </a:path>
                </a:pathLst>
              </a:custGeom>
              <a:solidFill>
                <a:srgbClr val="80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1959" name="Google Shape;1959;p72"/>
            <p:cNvSpPr txBox="1"/>
            <p:nvPr/>
          </p:nvSpPr>
          <p:spPr>
            <a:xfrm>
              <a:off x="6216738" y="2247900"/>
              <a:ext cx="17421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Ubuntu"/>
                  <a:ea typeface="Ubuntu"/>
                  <a:cs typeface="Ubuntu"/>
                  <a:sym typeface="Ubuntu"/>
                </a:rPr>
                <a:t>Engagement</a:t>
              </a:r>
              <a:endParaRPr sz="1700" b="1">
                <a:solidFill>
                  <a:srgbClr val="FFFFFF"/>
                </a:solidFill>
                <a:latin typeface="Ubuntu"/>
                <a:ea typeface="Ubuntu"/>
                <a:cs typeface="Ubuntu"/>
                <a:sym typeface="Ubuntu"/>
              </a:endParaRPr>
            </a:p>
          </p:txBody>
        </p:sp>
      </p:grpSp>
      <p:sp>
        <p:nvSpPr>
          <p:cNvPr id="1960" name="Google Shape;1960;p72"/>
          <p:cNvSpPr/>
          <p:nvPr/>
        </p:nvSpPr>
        <p:spPr>
          <a:xfrm flipH="1">
            <a:off x="823425" y="2180975"/>
            <a:ext cx="2343000" cy="2181600"/>
          </a:xfrm>
          <a:prstGeom prst="snip1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2"/>
          <p:cNvSpPr txBox="1"/>
          <p:nvPr/>
        </p:nvSpPr>
        <p:spPr>
          <a:xfrm>
            <a:off x="742950" y="2190750"/>
            <a:ext cx="2457600" cy="20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Parking and charging space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Employee benefits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Fleet subscriptions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Public support with government </a:t>
            </a:r>
            <a:endParaRPr>
              <a:solidFill>
                <a:srgbClr val="FFFFFF"/>
              </a:solidFill>
              <a:latin typeface="Ubuntu"/>
              <a:ea typeface="Ubuntu"/>
              <a:cs typeface="Ubuntu"/>
              <a:sym typeface="Ubuntu"/>
            </a:endParaRPr>
          </a:p>
        </p:txBody>
      </p:sp>
      <p:grpSp>
        <p:nvGrpSpPr>
          <p:cNvPr id="1962" name="Google Shape;1962;p72"/>
          <p:cNvGrpSpPr/>
          <p:nvPr/>
        </p:nvGrpSpPr>
        <p:grpSpPr>
          <a:xfrm>
            <a:off x="3343175" y="2180975"/>
            <a:ext cx="2457600" cy="2181600"/>
            <a:chOff x="3343175" y="2180975"/>
            <a:chExt cx="2457600" cy="2181600"/>
          </a:xfrm>
        </p:grpSpPr>
        <p:sp>
          <p:nvSpPr>
            <p:cNvPr id="1963" name="Google Shape;1963;p72"/>
            <p:cNvSpPr/>
            <p:nvPr/>
          </p:nvSpPr>
          <p:spPr>
            <a:xfrm flipH="1">
              <a:off x="3413175" y="2180975"/>
              <a:ext cx="2343000" cy="2181600"/>
            </a:xfrm>
            <a:prstGeom prst="snip1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2"/>
            <p:cNvSpPr txBox="1"/>
            <p:nvPr/>
          </p:nvSpPr>
          <p:spPr>
            <a:xfrm>
              <a:off x="3343175" y="2180975"/>
              <a:ext cx="2457600" cy="19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Meet org. sus. goals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Employee retention and talent attraction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Community recognition - brand enhancement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Access to electric vehicles</a:t>
              </a:r>
              <a:endParaRPr>
                <a:solidFill>
                  <a:srgbClr val="FFFFFF"/>
                </a:solidFill>
                <a:latin typeface="Ubuntu"/>
                <a:ea typeface="Ubuntu"/>
                <a:cs typeface="Ubuntu"/>
                <a:sym typeface="Ubuntu"/>
              </a:endParaRPr>
            </a:p>
          </p:txBody>
        </p:sp>
      </p:grpSp>
      <p:grpSp>
        <p:nvGrpSpPr>
          <p:cNvPr id="1965" name="Google Shape;1965;p72"/>
          <p:cNvGrpSpPr/>
          <p:nvPr/>
        </p:nvGrpSpPr>
        <p:grpSpPr>
          <a:xfrm>
            <a:off x="5943400" y="2180975"/>
            <a:ext cx="2457600" cy="2181600"/>
            <a:chOff x="3343175" y="2180975"/>
            <a:chExt cx="2457600" cy="2181600"/>
          </a:xfrm>
        </p:grpSpPr>
        <p:sp>
          <p:nvSpPr>
            <p:cNvPr id="1966" name="Google Shape;1966;p72"/>
            <p:cNvSpPr/>
            <p:nvPr/>
          </p:nvSpPr>
          <p:spPr>
            <a:xfrm flipH="1">
              <a:off x="3413175" y="2180975"/>
              <a:ext cx="2343000" cy="2181600"/>
            </a:xfrm>
            <a:prstGeom prst="snip1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2"/>
            <p:cNvSpPr txBox="1"/>
            <p:nvPr/>
          </p:nvSpPr>
          <p:spPr>
            <a:xfrm>
              <a:off x="3343175" y="2180975"/>
              <a:ext cx="2457600" cy="19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Personalized offer outreach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Prove employee/ community demand</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Illustrate how it compliments their goals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Educational sessions</a:t>
              </a:r>
              <a:endParaRPr>
                <a:solidFill>
                  <a:srgbClr val="FFFFFF"/>
                </a:solidFill>
                <a:latin typeface="Ubuntu"/>
                <a:ea typeface="Ubuntu"/>
                <a:cs typeface="Ubuntu"/>
                <a:sym typeface="Ubuntu"/>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73"/>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3º Utility Companies</a:t>
            </a:r>
            <a:endParaRPr/>
          </a:p>
        </p:txBody>
      </p:sp>
      <p:grpSp>
        <p:nvGrpSpPr>
          <p:cNvPr id="1973" name="Google Shape;1973;p73"/>
          <p:cNvGrpSpPr/>
          <p:nvPr/>
        </p:nvGrpSpPr>
        <p:grpSpPr>
          <a:xfrm>
            <a:off x="1426550" y="1042643"/>
            <a:ext cx="6786150" cy="1057571"/>
            <a:chOff x="1172688" y="1266587"/>
            <a:chExt cx="6786150" cy="1457713"/>
          </a:xfrm>
        </p:grpSpPr>
        <p:grpSp>
          <p:nvGrpSpPr>
            <p:cNvPr id="1974" name="Google Shape;1974;p73"/>
            <p:cNvGrpSpPr/>
            <p:nvPr/>
          </p:nvGrpSpPr>
          <p:grpSpPr>
            <a:xfrm>
              <a:off x="6652785" y="1447186"/>
              <a:ext cx="870015" cy="800712"/>
              <a:chOff x="713227" y="2981710"/>
              <a:chExt cx="1156780" cy="1064635"/>
            </a:xfrm>
          </p:grpSpPr>
          <p:sp>
            <p:nvSpPr>
              <p:cNvPr id="1975" name="Google Shape;1975;p73"/>
              <p:cNvSpPr/>
              <p:nvPr/>
            </p:nvSpPr>
            <p:spPr>
              <a:xfrm>
                <a:off x="713227" y="3352174"/>
                <a:ext cx="694296" cy="694171"/>
              </a:xfrm>
              <a:custGeom>
                <a:avLst/>
                <a:gdLst/>
                <a:ahLst/>
                <a:cxnLst/>
                <a:rect l="l" t="t" r="r" b="b"/>
                <a:pathLst>
                  <a:path w="5523" h="5522" extrusionOk="0">
                    <a:moveTo>
                      <a:pt x="2762" y="1736"/>
                    </a:moveTo>
                    <a:cubicBezTo>
                      <a:pt x="3329" y="1736"/>
                      <a:pt x="3786" y="2198"/>
                      <a:pt x="3786" y="2762"/>
                    </a:cubicBezTo>
                    <a:cubicBezTo>
                      <a:pt x="3786" y="3330"/>
                      <a:pt x="3329" y="3787"/>
                      <a:pt x="2762" y="3787"/>
                    </a:cubicBezTo>
                    <a:cubicBezTo>
                      <a:pt x="2194" y="3787"/>
                      <a:pt x="1736" y="3330"/>
                      <a:pt x="1736" y="2762"/>
                    </a:cubicBezTo>
                    <a:cubicBezTo>
                      <a:pt x="1736" y="2198"/>
                      <a:pt x="2194" y="1736"/>
                      <a:pt x="2762" y="1736"/>
                    </a:cubicBezTo>
                    <a:close/>
                    <a:moveTo>
                      <a:pt x="2442" y="1"/>
                    </a:moveTo>
                    <a:cubicBezTo>
                      <a:pt x="2344" y="1"/>
                      <a:pt x="2264" y="72"/>
                      <a:pt x="2247" y="165"/>
                    </a:cubicBezTo>
                    <a:lnTo>
                      <a:pt x="2149" y="716"/>
                    </a:lnTo>
                    <a:cubicBezTo>
                      <a:pt x="2141" y="782"/>
                      <a:pt x="2096" y="840"/>
                      <a:pt x="2029" y="862"/>
                    </a:cubicBezTo>
                    <a:cubicBezTo>
                      <a:pt x="2002" y="875"/>
                      <a:pt x="1971" y="888"/>
                      <a:pt x="1945" y="898"/>
                    </a:cubicBezTo>
                    <a:cubicBezTo>
                      <a:pt x="1919" y="910"/>
                      <a:pt x="1893" y="916"/>
                      <a:pt x="1866" y="916"/>
                    </a:cubicBezTo>
                    <a:cubicBezTo>
                      <a:pt x="1827" y="916"/>
                      <a:pt x="1788" y="904"/>
                      <a:pt x="1754" y="880"/>
                    </a:cubicBezTo>
                    <a:lnTo>
                      <a:pt x="1293" y="556"/>
                    </a:lnTo>
                    <a:cubicBezTo>
                      <a:pt x="1258" y="533"/>
                      <a:pt x="1219" y="521"/>
                      <a:pt x="1180" y="521"/>
                    </a:cubicBezTo>
                    <a:cubicBezTo>
                      <a:pt x="1130" y="521"/>
                      <a:pt x="1081" y="540"/>
                      <a:pt x="1044" y="578"/>
                    </a:cubicBezTo>
                    <a:lnTo>
                      <a:pt x="582" y="1039"/>
                    </a:lnTo>
                    <a:cubicBezTo>
                      <a:pt x="516" y="1107"/>
                      <a:pt x="507" y="1208"/>
                      <a:pt x="560" y="1288"/>
                    </a:cubicBezTo>
                    <a:lnTo>
                      <a:pt x="884" y="1750"/>
                    </a:lnTo>
                    <a:cubicBezTo>
                      <a:pt x="924" y="1803"/>
                      <a:pt x="928" y="1873"/>
                      <a:pt x="902" y="1936"/>
                    </a:cubicBezTo>
                    <a:cubicBezTo>
                      <a:pt x="889" y="1967"/>
                      <a:pt x="875" y="1994"/>
                      <a:pt x="867" y="2025"/>
                    </a:cubicBezTo>
                    <a:cubicBezTo>
                      <a:pt x="840" y="2087"/>
                      <a:pt x="787" y="2131"/>
                      <a:pt x="720" y="2145"/>
                    </a:cubicBezTo>
                    <a:lnTo>
                      <a:pt x="160" y="2242"/>
                    </a:lnTo>
                    <a:cubicBezTo>
                      <a:pt x="68" y="2260"/>
                      <a:pt x="1" y="2340"/>
                      <a:pt x="1" y="2433"/>
                    </a:cubicBezTo>
                    <a:lnTo>
                      <a:pt x="1" y="3086"/>
                    </a:lnTo>
                    <a:cubicBezTo>
                      <a:pt x="1" y="3178"/>
                      <a:pt x="68" y="3258"/>
                      <a:pt x="160" y="3276"/>
                    </a:cubicBezTo>
                    <a:lnTo>
                      <a:pt x="715" y="3374"/>
                    </a:lnTo>
                    <a:cubicBezTo>
                      <a:pt x="783" y="3383"/>
                      <a:pt x="836" y="3432"/>
                      <a:pt x="862" y="3494"/>
                    </a:cubicBezTo>
                    <a:cubicBezTo>
                      <a:pt x="871" y="3520"/>
                      <a:pt x="884" y="3551"/>
                      <a:pt x="898" y="3578"/>
                    </a:cubicBezTo>
                    <a:cubicBezTo>
                      <a:pt x="924" y="3641"/>
                      <a:pt x="920" y="3711"/>
                      <a:pt x="879" y="3770"/>
                    </a:cubicBezTo>
                    <a:lnTo>
                      <a:pt x="556" y="4231"/>
                    </a:lnTo>
                    <a:cubicBezTo>
                      <a:pt x="502" y="4311"/>
                      <a:pt x="511" y="4417"/>
                      <a:pt x="578" y="4483"/>
                    </a:cubicBezTo>
                    <a:lnTo>
                      <a:pt x="1035" y="4941"/>
                    </a:lnTo>
                    <a:cubicBezTo>
                      <a:pt x="1073" y="4978"/>
                      <a:pt x="1123" y="4997"/>
                      <a:pt x="1173" y="4997"/>
                    </a:cubicBezTo>
                    <a:cubicBezTo>
                      <a:pt x="1212" y="4997"/>
                      <a:pt x="1251" y="4986"/>
                      <a:pt x="1283" y="4963"/>
                    </a:cubicBezTo>
                    <a:lnTo>
                      <a:pt x="1745" y="4639"/>
                    </a:lnTo>
                    <a:cubicBezTo>
                      <a:pt x="1780" y="4618"/>
                      <a:pt x="1820" y="4606"/>
                      <a:pt x="1859" y="4606"/>
                    </a:cubicBezTo>
                    <a:cubicBezTo>
                      <a:pt x="1885" y="4606"/>
                      <a:pt x="1912" y="4611"/>
                      <a:pt x="1936" y="4622"/>
                    </a:cubicBezTo>
                    <a:cubicBezTo>
                      <a:pt x="1963" y="4634"/>
                      <a:pt x="1994" y="4648"/>
                      <a:pt x="2020" y="4657"/>
                    </a:cubicBezTo>
                    <a:cubicBezTo>
                      <a:pt x="2087" y="4683"/>
                      <a:pt x="2131" y="4741"/>
                      <a:pt x="2141" y="4808"/>
                    </a:cubicBezTo>
                    <a:lnTo>
                      <a:pt x="2242" y="5362"/>
                    </a:lnTo>
                    <a:cubicBezTo>
                      <a:pt x="2256" y="5456"/>
                      <a:pt x="2336" y="5522"/>
                      <a:pt x="2434" y="5522"/>
                    </a:cubicBezTo>
                    <a:lnTo>
                      <a:pt x="3081" y="5522"/>
                    </a:lnTo>
                    <a:cubicBezTo>
                      <a:pt x="3174" y="5522"/>
                      <a:pt x="3259" y="5456"/>
                      <a:pt x="3272" y="5362"/>
                    </a:cubicBezTo>
                    <a:lnTo>
                      <a:pt x="3370" y="4808"/>
                    </a:lnTo>
                    <a:cubicBezTo>
                      <a:pt x="3383" y="4741"/>
                      <a:pt x="3427" y="4688"/>
                      <a:pt x="3489" y="4661"/>
                    </a:cubicBezTo>
                    <a:cubicBezTo>
                      <a:pt x="3520" y="4653"/>
                      <a:pt x="3547" y="4639"/>
                      <a:pt x="3579" y="4626"/>
                    </a:cubicBezTo>
                    <a:cubicBezTo>
                      <a:pt x="3605" y="4615"/>
                      <a:pt x="3632" y="4609"/>
                      <a:pt x="3660" y="4609"/>
                    </a:cubicBezTo>
                    <a:cubicBezTo>
                      <a:pt x="3698" y="4609"/>
                      <a:pt x="3736" y="4620"/>
                      <a:pt x="3769" y="4643"/>
                    </a:cubicBezTo>
                    <a:lnTo>
                      <a:pt x="4231" y="4968"/>
                    </a:lnTo>
                    <a:cubicBezTo>
                      <a:pt x="4263" y="4992"/>
                      <a:pt x="4301" y="5004"/>
                      <a:pt x="4339" y="5004"/>
                    </a:cubicBezTo>
                    <a:cubicBezTo>
                      <a:pt x="4390" y="5004"/>
                      <a:pt x="4441" y="4983"/>
                      <a:pt x="4479" y="4946"/>
                    </a:cubicBezTo>
                    <a:lnTo>
                      <a:pt x="4941" y="4489"/>
                    </a:lnTo>
                    <a:cubicBezTo>
                      <a:pt x="5007" y="4421"/>
                      <a:pt x="5017" y="4315"/>
                      <a:pt x="4963" y="4239"/>
                    </a:cubicBezTo>
                    <a:lnTo>
                      <a:pt x="4639" y="3778"/>
                    </a:lnTo>
                    <a:cubicBezTo>
                      <a:pt x="4599" y="3721"/>
                      <a:pt x="4595" y="3649"/>
                      <a:pt x="4622" y="3587"/>
                    </a:cubicBezTo>
                    <a:cubicBezTo>
                      <a:pt x="4634" y="3561"/>
                      <a:pt x="4648" y="3530"/>
                      <a:pt x="4657" y="3503"/>
                    </a:cubicBezTo>
                    <a:cubicBezTo>
                      <a:pt x="4683" y="3440"/>
                      <a:pt x="4737" y="3391"/>
                      <a:pt x="4804" y="3383"/>
                    </a:cubicBezTo>
                    <a:lnTo>
                      <a:pt x="5363" y="3285"/>
                    </a:lnTo>
                    <a:cubicBezTo>
                      <a:pt x="5451" y="3268"/>
                      <a:pt x="5523" y="3188"/>
                      <a:pt x="5523" y="3090"/>
                    </a:cubicBezTo>
                    <a:lnTo>
                      <a:pt x="5523" y="2442"/>
                    </a:lnTo>
                    <a:cubicBezTo>
                      <a:pt x="5523" y="2349"/>
                      <a:pt x="5451" y="2264"/>
                      <a:pt x="5363" y="2252"/>
                    </a:cubicBezTo>
                    <a:lnTo>
                      <a:pt x="4808" y="2154"/>
                    </a:lnTo>
                    <a:cubicBezTo>
                      <a:pt x="4741" y="2140"/>
                      <a:pt x="4683" y="2096"/>
                      <a:pt x="4661" y="2033"/>
                    </a:cubicBezTo>
                    <a:cubicBezTo>
                      <a:pt x="4648" y="2002"/>
                      <a:pt x="4639" y="1976"/>
                      <a:pt x="4626" y="1945"/>
                    </a:cubicBezTo>
                    <a:cubicBezTo>
                      <a:pt x="4599" y="1883"/>
                      <a:pt x="4603" y="1812"/>
                      <a:pt x="4644" y="1758"/>
                    </a:cubicBezTo>
                    <a:lnTo>
                      <a:pt x="4968" y="1293"/>
                    </a:lnTo>
                    <a:cubicBezTo>
                      <a:pt x="5021" y="1217"/>
                      <a:pt x="5011" y="1111"/>
                      <a:pt x="4945" y="1044"/>
                    </a:cubicBezTo>
                    <a:lnTo>
                      <a:pt x="4484" y="582"/>
                    </a:lnTo>
                    <a:cubicBezTo>
                      <a:pt x="4447" y="545"/>
                      <a:pt x="4399" y="526"/>
                      <a:pt x="4350" y="526"/>
                    </a:cubicBezTo>
                    <a:cubicBezTo>
                      <a:pt x="4311" y="526"/>
                      <a:pt x="4271" y="539"/>
                      <a:pt x="4235" y="564"/>
                    </a:cubicBezTo>
                    <a:lnTo>
                      <a:pt x="3778" y="884"/>
                    </a:lnTo>
                    <a:cubicBezTo>
                      <a:pt x="3744" y="908"/>
                      <a:pt x="3706" y="919"/>
                      <a:pt x="3668" y="919"/>
                    </a:cubicBezTo>
                    <a:cubicBezTo>
                      <a:pt x="3640" y="919"/>
                      <a:pt x="3613" y="913"/>
                      <a:pt x="3587" y="902"/>
                    </a:cubicBezTo>
                    <a:cubicBezTo>
                      <a:pt x="3556" y="888"/>
                      <a:pt x="3530" y="880"/>
                      <a:pt x="3499" y="867"/>
                    </a:cubicBezTo>
                    <a:cubicBezTo>
                      <a:pt x="3436" y="844"/>
                      <a:pt x="3392" y="787"/>
                      <a:pt x="3378" y="720"/>
                    </a:cubicBezTo>
                    <a:lnTo>
                      <a:pt x="3280" y="165"/>
                    </a:lnTo>
                    <a:cubicBezTo>
                      <a:pt x="3268" y="72"/>
                      <a:pt x="3184" y="1"/>
                      <a:pt x="3090"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3"/>
              <p:cNvSpPr/>
              <p:nvPr/>
            </p:nvSpPr>
            <p:spPr>
              <a:xfrm>
                <a:off x="1060310" y="3352174"/>
                <a:ext cx="347211" cy="694171"/>
              </a:xfrm>
              <a:custGeom>
                <a:avLst/>
                <a:gdLst/>
                <a:ahLst/>
                <a:cxnLst/>
                <a:rect l="l" t="t" r="r" b="b"/>
                <a:pathLst>
                  <a:path w="2762" h="5522" extrusionOk="0">
                    <a:moveTo>
                      <a:pt x="1" y="1"/>
                    </a:moveTo>
                    <a:lnTo>
                      <a:pt x="1" y="1736"/>
                    </a:lnTo>
                    <a:cubicBezTo>
                      <a:pt x="568" y="1736"/>
                      <a:pt x="1025" y="2198"/>
                      <a:pt x="1025" y="2762"/>
                    </a:cubicBezTo>
                    <a:cubicBezTo>
                      <a:pt x="1025" y="3330"/>
                      <a:pt x="568" y="3787"/>
                      <a:pt x="1" y="3787"/>
                    </a:cubicBezTo>
                    <a:lnTo>
                      <a:pt x="1" y="5522"/>
                    </a:lnTo>
                    <a:lnTo>
                      <a:pt x="320" y="5522"/>
                    </a:lnTo>
                    <a:cubicBezTo>
                      <a:pt x="413" y="5522"/>
                      <a:pt x="498" y="5456"/>
                      <a:pt x="511" y="5362"/>
                    </a:cubicBezTo>
                    <a:lnTo>
                      <a:pt x="609" y="4808"/>
                    </a:lnTo>
                    <a:cubicBezTo>
                      <a:pt x="622" y="4741"/>
                      <a:pt x="666" y="4688"/>
                      <a:pt x="728" y="4661"/>
                    </a:cubicBezTo>
                    <a:cubicBezTo>
                      <a:pt x="759" y="4653"/>
                      <a:pt x="786" y="4639"/>
                      <a:pt x="818" y="4626"/>
                    </a:cubicBezTo>
                    <a:cubicBezTo>
                      <a:pt x="844" y="4615"/>
                      <a:pt x="871" y="4609"/>
                      <a:pt x="899" y="4609"/>
                    </a:cubicBezTo>
                    <a:cubicBezTo>
                      <a:pt x="937" y="4609"/>
                      <a:pt x="975" y="4620"/>
                      <a:pt x="1008" y="4643"/>
                    </a:cubicBezTo>
                    <a:lnTo>
                      <a:pt x="1470" y="4968"/>
                    </a:lnTo>
                    <a:cubicBezTo>
                      <a:pt x="1502" y="4992"/>
                      <a:pt x="1540" y="5004"/>
                      <a:pt x="1578" y="5004"/>
                    </a:cubicBezTo>
                    <a:cubicBezTo>
                      <a:pt x="1629" y="5004"/>
                      <a:pt x="1680" y="4983"/>
                      <a:pt x="1718" y="4946"/>
                    </a:cubicBezTo>
                    <a:lnTo>
                      <a:pt x="2180" y="4489"/>
                    </a:lnTo>
                    <a:cubicBezTo>
                      <a:pt x="2246" y="4421"/>
                      <a:pt x="2256" y="4315"/>
                      <a:pt x="2202" y="4239"/>
                    </a:cubicBezTo>
                    <a:lnTo>
                      <a:pt x="1878" y="3778"/>
                    </a:lnTo>
                    <a:cubicBezTo>
                      <a:pt x="1838" y="3721"/>
                      <a:pt x="1834" y="3649"/>
                      <a:pt x="1861" y="3587"/>
                    </a:cubicBezTo>
                    <a:cubicBezTo>
                      <a:pt x="1873" y="3561"/>
                      <a:pt x="1883" y="3530"/>
                      <a:pt x="1896" y="3503"/>
                    </a:cubicBezTo>
                    <a:cubicBezTo>
                      <a:pt x="1922" y="3440"/>
                      <a:pt x="1976" y="3391"/>
                      <a:pt x="2043" y="3383"/>
                    </a:cubicBezTo>
                    <a:lnTo>
                      <a:pt x="2602" y="3285"/>
                    </a:lnTo>
                    <a:cubicBezTo>
                      <a:pt x="2690" y="3268"/>
                      <a:pt x="2762" y="3188"/>
                      <a:pt x="2762" y="3090"/>
                    </a:cubicBezTo>
                    <a:lnTo>
                      <a:pt x="2762" y="2442"/>
                    </a:lnTo>
                    <a:cubicBezTo>
                      <a:pt x="2762" y="2349"/>
                      <a:pt x="2690" y="2264"/>
                      <a:pt x="2602" y="2252"/>
                    </a:cubicBezTo>
                    <a:lnTo>
                      <a:pt x="2047" y="2154"/>
                    </a:lnTo>
                    <a:cubicBezTo>
                      <a:pt x="1980" y="2140"/>
                      <a:pt x="1922" y="2096"/>
                      <a:pt x="1900" y="2033"/>
                    </a:cubicBezTo>
                    <a:cubicBezTo>
                      <a:pt x="1887" y="2002"/>
                      <a:pt x="1878" y="1976"/>
                      <a:pt x="1865" y="1945"/>
                    </a:cubicBezTo>
                    <a:cubicBezTo>
                      <a:pt x="1838" y="1883"/>
                      <a:pt x="1842" y="1812"/>
                      <a:pt x="1883" y="1758"/>
                    </a:cubicBezTo>
                    <a:lnTo>
                      <a:pt x="2207" y="1293"/>
                    </a:lnTo>
                    <a:cubicBezTo>
                      <a:pt x="2260" y="1217"/>
                      <a:pt x="2250" y="1111"/>
                      <a:pt x="2184" y="1044"/>
                    </a:cubicBezTo>
                    <a:lnTo>
                      <a:pt x="1723" y="582"/>
                    </a:lnTo>
                    <a:cubicBezTo>
                      <a:pt x="1686" y="545"/>
                      <a:pt x="1638" y="526"/>
                      <a:pt x="1589" y="526"/>
                    </a:cubicBezTo>
                    <a:cubicBezTo>
                      <a:pt x="1550" y="526"/>
                      <a:pt x="1510" y="539"/>
                      <a:pt x="1474" y="564"/>
                    </a:cubicBezTo>
                    <a:lnTo>
                      <a:pt x="1017" y="884"/>
                    </a:lnTo>
                    <a:cubicBezTo>
                      <a:pt x="983" y="908"/>
                      <a:pt x="945" y="919"/>
                      <a:pt x="907" y="919"/>
                    </a:cubicBezTo>
                    <a:cubicBezTo>
                      <a:pt x="879" y="919"/>
                      <a:pt x="852" y="913"/>
                      <a:pt x="826" y="902"/>
                    </a:cubicBezTo>
                    <a:cubicBezTo>
                      <a:pt x="795" y="888"/>
                      <a:pt x="769" y="880"/>
                      <a:pt x="738" y="867"/>
                    </a:cubicBezTo>
                    <a:cubicBezTo>
                      <a:pt x="675" y="844"/>
                      <a:pt x="631" y="787"/>
                      <a:pt x="617" y="720"/>
                    </a:cubicBezTo>
                    <a:lnTo>
                      <a:pt x="519" y="165"/>
                    </a:lnTo>
                    <a:cubicBezTo>
                      <a:pt x="507" y="72"/>
                      <a:pt x="423" y="1"/>
                      <a:pt x="329"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3"/>
              <p:cNvSpPr/>
              <p:nvPr/>
            </p:nvSpPr>
            <p:spPr>
              <a:xfrm>
                <a:off x="1356482" y="3114584"/>
                <a:ext cx="513525" cy="513400"/>
              </a:xfrm>
              <a:custGeom>
                <a:avLst/>
                <a:gdLst/>
                <a:ahLst/>
                <a:cxnLst/>
                <a:rect l="l" t="t" r="r" b="b"/>
                <a:pathLst>
                  <a:path w="4085" h="4084" extrusionOk="0">
                    <a:moveTo>
                      <a:pt x="2043" y="1283"/>
                    </a:moveTo>
                    <a:cubicBezTo>
                      <a:pt x="2460" y="1283"/>
                      <a:pt x="2802" y="1625"/>
                      <a:pt x="2802" y="2042"/>
                    </a:cubicBezTo>
                    <a:cubicBezTo>
                      <a:pt x="2802" y="2464"/>
                      <a:pt x="2460" y="2801"/>
                      <a:pt x="2043" y="2801"/>
                    </a:cubicBezTo>
                    <a:cubicBezTo>
                      <a:pt x="1621" y="2801"/>
                      <a:pt x="1284" y="2464"/>
                      <a:pt x="1284" y="2042"/>
                    </a:cubicBezTo>
                    <a:cubicBezTo>
                      <a:pt x="1284" y="1625"/>
                      <a:pt x="1621" y="1283"/>
                      <a:pt x="2043" y="1283"/>
                    </a:cubicBezTo>
                    <a:close/>
                    <a:moveTo>
                      <a:pt x="1848" y="0"/>
                    </a:moveTo>
                    <a:cubicBezTo>
                      <a:pt x="1754" y="0"/>
                      <a:pt x="1670" y="71"/>
                      <a:pt x="1657" y="164"/>
                    </a:cubicBezTo>
                    <a:lnTo>
                      <a:pt x="1594" y="502"/>
                    </a:lnTo>
                    <a:cubicBezTo>
                      <a:pt x="1586" y="568"/>
                      <a:pt x="1541" y="621"/>
                      <a:pt x="1479" y="648"/>
                    </a:cubicBezTo>
                    <a:cubicBezTo>
                      <a:pt x="1471" y="648"/>
                      <a:pt x="1466" y="653"/>
                      <a:pt x="1461" y="653"/>
                    </a:cubicBezTo>
                    <a:cubicBezTo>
                      <a:pt x="1436" y="664"/>
                      <a:pt x="1409" y="670"/>
                      <a:pt x="1382" y="670"/>
                    </a:cubicBezTo>
                    <a:cubicBezTo>
                      <a:pt x="1344" y="670"/>
                      <a:pt x="1306" y="658"/>
                      <a:pt x="1275" y="635"/>
                    </a:cubicBezTo>
                    <a:lnTo>
                      <a:pt x="992" y="435"/>
                    </a:lnTo>
                    <a:cubicBezTo>
                      <a:pt x="957" y="412"/>
                      <a:pt x="918" y="400"/>
                      <a:pt x="880" y="400"/>
                    </a:cubicBezTo>
                    <a:cubicBezTo>
                      <a:pt x="830" y="400"/>
                      <a:pt x="780" y="420"/>
                      <a:pt x="742" y="457"/>
                    </a:cubicBezTo>
                    <a:lnTo>
                      <a:pt x="463" y="737"/>
                    </a:lnTo>
                    <a:cubicBezTo>
                      <a:pt x="392" y="803"/>
                      <a:pt x="383" y="910"/>
                      <a:pt x="441" y="985"/>
                    </a:cubicBezTo>
                    <a:lnTo>
                      <a:pt x="636" y="1270"/>
                    </a:lnTo>
                    <a:cubicBezTo>
                      <a:pt x="676" y="1323"/>
                      <a:pt x="681" y="1393"/>
                      <a:pt x="658" y="1456"/>
                    </a:cubicBezTo>
                    <a:cubicBezTo>
                      <a:pt x="654" y="1460"/>
                      <a:pt x="650" y="1469"/>
                      <a:pt x="650" y="1473"/>
                    </a:cubicBezTo>
                    <a:cubicBezTo>
                      <a:pt x="623" y="1536"/>
                      <a:pt x="570" y="1580"/>
                      <a:pt x="503" y="1589"/>
                    </a:cubicBezTo>
                    <a:lnTo>
                      <a:pt x="161" y="1651"/>
                    </a:lnTo>
                    <a:cubicBezTo>
                      <a:pt x="68" y="1665"/>
                      <a:pt x="1" y="1749"/>
                      <a:pt x="1" y="1842"/>
                    </a:cubicBezTo>
                    <a:lnTo>
                      <a:pt x="1" y="2237"/>
                    </a:lnTo>
                    <a:cubicBezTo>
                      <a:pt x="1" y="2331"/>
                      <a:pt x="68" y="2415"/>
                      <a:pt x="161" y="2428"/>
                    </a:cubicBezTo>
                    <a:lnTo>
                      <a:pt x="503" y="2491"/>
                    </a:lnTo>
                    <a:cubicBezTo>
                      <a:pt x="565" y="2499"/>
                      <a:pt x="623" y="2544"/>
                      <a:pt x="645" y="2606"/>
                    </a:cubicBezTo>
                    <a:cubicBezTo>
                      <a:pt x="650" y="2610"/>
                      <a:pt x="650" y="2618"/>
                      <a:pt x="654" y="2624"/>
                    </a:cubicBezTo>
                    <a:cubicBezTo>
                      <a:pt x="681" y="2685"/>
                      <a:pt x="672" y="2757"/>
                      <a:pt x="636" y="2810"/>
                    </a:cubicBezTo>
                    <a:lnTo>
                      <a:pt x="437" y="3093"/>
                    </a:lnTo>
                    <a:cubicBezTo>
                      <a:pt x="379" y="3173"/>
                      <a:pt x="388" y="3276"/>
                      <a:pt x="459" y="3343"/>
                    </a:cubicBezTo>
                    <a:lnTo>
                      <a:pt x="738" y="3622"/>
                    </a:lnTo>
                    <a:cubicBezTo>
                      <a:pt x="776" y="3660"/>
                      <a:pt x="826" y="3681"/>
                      <a:pt x="876" y="3681"/>
                    </a:cubicBezTo>
                    <a:cubicBezTo>
                      <a:pt x="914" y="3681"/>
                      <a:pt x="952" y="3669"/>
                      <a:pt x="986" y="3644"/>
                    </a:cubicBezTo>
                    <a:lnTo>
                      <a:pt x="1266" y="3449"/>
                    </a:lnTo>
                    <a:cubicBezTo>
                      <a:pt x="1302" y="3424"/>
                      <a:pt x="1342" y="3412"/>
                      <a:pt x="1382" y="3412"/>
                    </a:cubicBezTo>
                    <a:cubicBezTo>
                      <a:pt x="1406" y="3412"/>
                      <a:pt x="1431" y="3417"/>
                      <a:pt x="1453" y="3427"/>
                    </a:cubicBezTo>
                    <a:cubicBezTo>
                      <a:pt x="1461" y="3431"/>
                      <a:pt x="1466" y="3431"/>
                      <a:pt x="1471" y="3435"/>
                    </a:cubicBezTo>
                    <a:cubicBezTo>
                      <a:pt x="1533" y="3462"/>
                      <a:pt x="1577" y="3515"/>
                      <a:pt x="1590" y="3582"/>
                    </a:cubicBezTo>
                    <a:lnTo>
                      <a:pt x="1648" y="3923"/>
                    </a:lnTo>
                    <a:cubicBezTo>
                      <a:pt x="1666" y="4017"/>
                      <a:pt x="1746" y="4083"/>
                      <a:pt x="1838" y="4083"/>
                    </a:cubicBezTo>
                    <a:lnTo>
                      <a:pt x="2238" y="4083"/>
                    </a:lnTo>
                    <a:cubicBezTo>
                      <a:pt x="2332" y="4083"/>
                      <a:pt x="2411" y="4017"/>
                      <a:pt x="2430" y="3923"/>
                    </a:cubicBezTo>
                    <a:lnTo>
                      <a:pt x="2487" y="3582"/>
                    </a:lnTo>
                    <a:cubicBezTo>
                      <a:pt x="2500" y="3520"/>
                      <a:pt x="2545" y="3462"/>
                      <a:pt x="2606" y="3440"/>
                    </a:cubicBezTo>
                    <a:cubicBezTo>
                      <a:pt x="2611" y="3435"/>
                      <a:pt x="2616" y="3435"/>
                      <a:pt x="2625" y="3431"/>
                    </a:cubicBezTo>
                    <a:cubicBezTo>
                      <a:pt x="2647" y="3421"/>
                      <a:pt x="2672" y="3416"/>
                      <a:pt x="2698" y="3416"/>
                    </a:cubicBezTo>
                    <a:cubicBezTo>
                      <a:pt x="2736" y="3416"/>
                      <a:pt x="2776" y="3427"/>
                      <a:pt x="2811" y="3449"/>
                    </a:cubicBezTo>
                    <a:lnTo>
                      <a:pt x="3095" y="3648"/>
                    </a:lnTo>
                    <a:cubicBezTo>
                      <a:pt x="3128" y="3672"/>
                      <a:pt x="3166" y="3683"/>
                      <a:pt x="3205" y="3683"/>
                    </a:cubicBezTo>
                    <a:cubicBezTo>
                      <a:pt x="3255" y="3683"/>
                      <a:pt x="3306" y="3664"/>
                      <a:pt x="3344" y="3626"/>
                    </a:cubicBezTo>
                    <a:lnTo>
                      <a:pt x="3623" y="3347"/>
                    </a:lnTo>
                    <a:cubicBezTo>
                      <a:pt x="3690" y="3280"/>
                      <a:pt x="3698" y="3178"/>
                      <a:pt x="3645" y="3098"/>
                    </a:cubicBezTo>
                    <a:lnTo>
                      <a:pt x="3446" y="2819"/>
                    </a:lnTo>
                    <a:cubicBezTo>
                      <a:pt x="3410" y="2761"/>
                      <a:pt x="3401" y="2690"/>
                      <a:pt x="3428" y="2628"/>
                    </a:cubicBezTo>
                    <a:cubicBezTo>
                      <a:pt x="3428" y="2624"/>
                      <a:pt x="3432" y="2618"/>
                      <a:pt x="3436" y="2614"/>
                    </a:cubicBezTo>
                    <a:cubicBezTo>
                      <a:pt x="3459" y="2552"/>
                      <a:pt x="3516" y="2508"/>
                      <a:pt x="3579" y="2495"/>
                    </a:cubicBezTo>
                    <a:lnTo>
                      <a:pt x="3921" y="2437"/>
                    </a:lnTo>
                    <a:cubicBezTo>
                      <a:pt x="4014" y="2419"/>
                      <a:pt x="4085" y="2339"/>
                      <a:pt x="4085" y="2241"/>
                    </a:cubicBezTo>
                    <a:lnTo>
                      <a:pt x="4085" y="1846"/>
                    </a:lnTo>
                    <a:cubicBezTo>
                      <a:pt x="4085" y="1753"/>
                      <a:pt x="4014" y="1674"/>
                      <a:pt x="3921" y="1655"/>
                    </a:cubicBezTo>
                    <a:lnTo>
                      <a:pt x="3583" y="1598"/>
                    </a:lnTo>
                    <a:cubicBezTo>
                      <a:pt x="3516" y="1585"/>
                      <a:pt x="3463" y="1540"/>
                      <a:pt x="3436" y="1479"/>
                    </a:cubicBezTo>
                    <a:cubicBezTo>
                      <a:pt x="3436" y="1473"/>
                      <a:pt x="3432" y="1469"/>
                      <a:pt x="3428" y="1460"/>
                    </a:cubicBezTo>
                    <a:cubicBezTo>
                      <a:pt x="3405" y="1399"/>
                      <a:pt x="3410" y="1332"/>
                      <a:pt x="3450" y="1274"/>
                    </a:cubicBezTo>
                    <a:lnTo>
                      <a:pt x="3649" y="990"/>
                    </a:lnTo>
                    <a:cubicBezTo>
                      <a:pt x="3703" y="914"/>
                      <a:pt x="3694" y="808"/>
                      <a:pt x="3628" y="741"/>
                    </a:cubicBezTo>
                    <a:lnTo>
                      <a:pt x="3348" y="461"/>
                    </a:lnTo>
                    <a:cubicBezTo>
                      <a:pt x="3311" y="424"/>
                      <a:pt x="3261" y="405"/>
                      <a:pt x="3211" y="405"/>
                    </a:cubicBezTo>
                    <a:cubicBezTo>
                      <a:pt x="3172" y="405"/>
                      <a:pt x="3133" y="417"/>
                      <a:pt x="3100" y="440"/>
                    </a:cubicBezTo>
                    <a:lnTo>
                      <a:pt x="2815" y="639"/>
                    </a:lnTo>
                    <a:cubicBezTo>
                      <a:pt x="2783" y="661"/>
                      <a:pt x="2743" y="673"/>
                      <a:pt x="2704" y="673"/>
                    </a:cubicBezTo>
                    <a:cubicBezTo>
                      <a:pt x="2678" y="673"/>
                      <a:pt x="2653" y="668"/>
                      <a:pt x="2629" y="657"/>
                    </a:cubicBezTo>
                    <a:cubicBezTo>
                      <a:pt x="2625" y="653"/>
                      <a:pt x="2616" y="653"/>
                      <a:pt x="2611" y="648"/>
                    </a:cubicBezTo>
                    <a:cubicBezTo>
                      <a:pt x="2549" y="626"/>
                      <a:pt x="2504" y="568"/>
                      <a:pt x="2496" y="506"/>
                    </a:cubicBezTo>
                    <a:lnTo>
                      <a:pt x="2434" y="164"/>
                    </a:lnTo>
                    <a:cubicBezTo>
                      <a:pt x="2416" y="71"/>
                      <a:pt x="2336" y="0"/>
                      <a:pt x="2243" y="0"/>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3"/>
              <p:cNvSpPr/>
              <p:nvPr/>
            </p:nvSpPr>
            <p:spPr>
              <a:xfrm>
                <a:off x="1613180" y="3114584"/>
                <a:ext cx="256826" cy="513400"/>
              </a:xfrm>
              <a:custGeom>
                <a:avLst/>
                <a:gdLst/>
                <a:ahLst/>
                <a:cxnLst/>
                <a:rect l="l" t="t" r="r" b="b"/>
                <a:pathLst>
                  <a:path w="2043" h="4084" extrusionOk="0">
                    <a:moveTo>
                      <a:pt x="1" y="0"/>
                    </a:moveTo>
                    <a:lnTo>
                      <a:pt x="1" y="1283"/>
                    </a:lnTo>
                    <a:cubicBezTo>
                      <a:pt x="418" y="1283"/>
                      <a:pt x="760" y="1625"/>
                      <a:pt x="760" y="2042"/>
                    </a:cubicBezTo>
                    <a:cubicBezTo>
                      <a:pt x="760" y="2464"/>
                      <a:pt x="418" y="2801"/>
                      <a:pt x="1" y="2801"/>
                    </a:cubicBezTo>
                    <a:lnTo>
                      <a:pt x="1" y="4083"/>
                    </a:lnTo>
                    <a:lnTo>
                      <a:pt x="196" y="4083"/>
                    </a:lnTo>
                    <a:cubicBezTo>
                      <a:pt x="290" y="4083"/>
                      <a:pt x="369" y="4017"/>
                      <a:pt x="388" y="3923"/>
                    </a:cubicBezTo>
                    <a:lnTo>
                      <a:pt x="445" y="3582"/>
                    </a:lnTo>
                    <a:cubicBezTo>
                      <a:pt x="458" y="3520"/>
                      <a:pt x="503" y="3462"/>
                      <a:pt x="564" y="3440"/>
                    </a:cubicBezTo>
                    <a:cubicBezTo>
                      <a:pt x="569" y="3435"/>
                      <a:pt x="574" y="3435"/>
                      <a:pt x="583" y="3431"/>
                    </a:cubicBezTo>
                    <a:cubicBezTo>
                      <a:pt x="605" y="3421"/>
                      <a:pt x="630" y="3416"/>
                      <a:pt x="655" y="3416"/>
                    </a:cubicBezTo>
                    <a:cubicBezTo>
                      <a:pt x="694" y="3416"/>
                      <a:pt x="732" y="3427"/>
                      <a:pt x="765" y="3449"/>
                    </a:cubicBezTo>
                    <a:cubicBezTo>
                      <a:pt x="845" y="3507"/>
                      <a:pt x="964" y="3587"/>
                      <a:pt x="1053" y="3648"/>
                    </a:cubicBezTo>
                    <a:cubicBezTo>
                      <a:pt x="1085" y="3673"/>
                      <a:pt x="1123" y="3685"/>
                      <a:pt x="1162" y="3685"/>
                    </a:cubicBezTo>
                    <a:cubicBezTo>
                      <a:pt x="1212" y="3685"/>
                      <a:pt x="1263" y="3664"/>
                      <a:pt x="1302" y="3626"/>
                    </a:cubicBezTo>
                    <a:lnTo>
                      <a:pt x="1581" y="3347"/>
                    </a:lnTo>
                    <a:cubicBezTo>
                      <a:pt x="1648" y="3280"/>
                      <a:pt x="1656" y="3178"/>
                      <a:pt x="1603" y="3098"/>
                    </a:cubicBezTo>
                    <a:lnTo>
                      <a:pt x="1404" y="2819"/>
                    </a:lnTo>
                    <a:cubicBezTo>
                      <a:pt x="1368" y="2761"/>
                      <a:pt x="1359" y="2690"/>
                      <a:pt x="1386" y="2628"/>
                    </a:cubicBezTo>
                    <a:cubicBezTo>
                      <a:pt x="1386" y="2624"/>
                      <a:pt x="1390" y="2618"/>
                      <a:pt x="1394" y="2614"/>
                    </a:cubicBezTo>
                    <a:cubicBezTo>
                      <a:pt x="1417" y="2552"/>
                      <a:pt x="1474" y="2508"/>
                      <a:pt x="1537" y="2495"/>
                    </a:cubicBezTo>
                    <a:lnTo>
                      <a:pt x="1879" y="2437"/>
                    </a:lnTo>
                    <a:cubicBezTo>
                      <a:pt x="1972" y="2419"/>
                      <a:pt x="2043" y="2339"/>
                      <a:pt x="2043" y="2241"/>
                    </a:cubicBezTo>
                    <a:lnTo>
                      <a:pt x="2043" y="1846"/>
                    </a:lnTo>
                    <a:cubicBezTo>
                      <a:pt x="2043" y="1753"/>
                      <a:pt x="1972" y="1674"/>
                      <a:pt x="1879" y="1655"/>
                    </a:cubicBezTo>
                    <a:lnTo>
                      <a:pt x="1541" y="1598"/>
                    </a:lnTo>
                    <a:cubicBezTo>
                      <a:pt x="1474" y="1585"/>
                      <a:pt x="1421" y="1540"/>
                      <a:pt x="1394" y="1479"/>
                    </a:cubicBezTo>
                    <a:cubicBezTo>
                      <a:pt x="1394" y="1473"/>
                      <a:pt x="1390" y="1469"/>
                      <a:pt x="1386" y="1460"/>
                    </a:cubicBezTo>
                    <a:cubicBezTo>
                      <a:pt x="1363" y="1399"/>
                      <a:pt x="1368" y="1332"/>
                      <a:pt x="1408" y="1274"/>
                    </a:cubicBezTo>
                    <a:cubicBezTo>
                      <a:pt x="1461" y="1198"/>
                      <a:pt x="1545" y="1079"/>
                      <a:pt x="1607" y="990"/>
                    </a:cubicBezTo>
                    <a:cubicBezTo>
                      <a:pt x="1661" y="914"/>
                      <a:pt x="1652" y="808"/>
                      <a:pt x="1586" y="741"/>
                    </a:cubicBezTo>
                    <a:lnTo>
                      <a:pt x="1306" y="461"/>
                    </a:lnTo>
                    <a:cubicBezTo>
                      <a:pt x="1269" y="424"/>
                      <a:pt x="1219" y="405"/>
                      <a:pt x="1169" y="405"/>
                    </a:cubicBezTo>
                    <a:cubicBezTo>
                      <a:pt x="1130" y="405"/>
                      <a:pt x="1091" y="417"/>
                      <a:pt x="1058" y="440"/>
                    </a:cubicBezTo>
                    <a:lnTo>
                      <a:pt x="773" y="639"/>
                    </a:lnTo>
                    <a:cubicBezTo>
                      <a:pt x="741" y="661"/>
                      <a:pt x="701" y="673"/>
                      <a:pt x="662" y="673"/>
                    </a:cubicBezTo>
                    <a:cubicBezTo>
                      <a:pt x="636" y="673"/>
                      <a:pt x="611" y="668"/>
                      <a:pt x="587" y="657"/>
                    </a:cubicBezTo>
                    <a:cubicBezTo>
                      <a:pt x="583" y="653"/>
                      <a:pt x="574" y="653"/>
                      <a:pt x="569" y="648"/>
                    </a:cubicBezTo>
                    <a:cubicBezTo>
                      <a:pt x="507" y="626"/>
                      <a:pt x="462" y="568"/>
                      <a:pt x="454" y="506"/>
                    </a:cubicBezTo>
                    <a:lnTo>
                      <a:pt x="392" y="164"/>
                    </a:lnTo>
                    <a:cubicBezTo>
                      <a:pt x="374" y="71"/>
                      <a:pt x="294" y="0"/>
                      <a:pt x="20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3"/>
              <p:cNvSpPr/>
              <p:nvPr/>
            </p:nvSpPr>
            <p:spPr>
              <a:xfrm>
                <a:off x="1032529" y="2981710"/>
                <a:ext cx="315784" cy="315406"/>
              </a:xfrm>
              <a:custGeom>
                <a:avLst/>
                <a:gdLst/>
                <a:ahLst/>
                <a:cxnLst/>
                <a:rect l="l" t="t" r="r" b="b"/>
                <a:pathLst>
                  <a:path w="2512" h="2509" extrusionOk="0">
                    <a:moveTo>
                      <a:pt x="1256" y="787"/>
                    </a:moveTo>
                    <a:cubicBezTo>
                      <a:pt x="1513" y="787"/>
                      <a:pt x="1721" y="995"/>
                      <a:pt x="1721" y="1257"/>
                    </a:cubicBezTo>
                    <a:cubicBezTo>
                      <a:pt x="1721" y="1514"/>
                      <a:pt x="1513" y="1723"/>
                      <a:pt x="1256" y="1723"/>
                    </a:cubicBezTo>
                    <a:cubicBezTo>
                      <a:pt x="998" y="1723"/>
                      <a:pt x="789" y="1514"/>
                      <a:pt x="789" y="1257"/>
                    </a:cubicBezTo>
                    <a:cubicBezTo>
                      <a:pt x="789" y="995"/>
                      <a:pt x="998" y="787"/>
                      <a:pt x="1256" y="787"/>
                    </a:cubicBezTo>
                    <a:close/>
                    <a:moveTo>
                      <a:pt x="1136" y="0"/>
                    </a:moveTo>
                    <a:cubicBezTo>
                      <a:pt x="1078" y="0"/>
                      <a:pt x="1025" y="41"/>
                      <a:pt x="1016" y="98"/>
                    </a:cubicBezTo>
                    <a:lnTo>
                      <a:pt x="980" y="307"/>
                    </a:lnTo>
                    <a:cubicBezTo>
                      <a:pt x="972" y="347"/>
                      <a:pt x="945" y="383"/>
                      <a:pt x="910" y="396"/>
                    </a:cubicBezTo>
                    <a:cubicBezTo>
                      <a:pt x="906" y="396"/>
                      <a:pt x="900" y="400"/>
                      <a:pt x="896" y="400"/>
                    </a:cubicBezTo>
                    <a:cubicBezTo>
                      <a:pt x="882" y="407"/>
                      <a:pt x="866" y="411"/>
                      <a:pt x="850" y="411"/>
                    </a:cubicBezTo>
                    <a:cubicBezTo>
                      <a:pt x="826" y="411"/>
                      <a:pt x="802" y="403"/>
                      <a:pt x="781" y="387"/>
                    </a:cubicBezTo>
                    <a:lnTo>
                      <a:pt x="607" y="267"/>
                    </a:lnTo>
                    <a:cubicBezTo>
                      <a:pt x="587" y="252"/>
                      <a:pt x="564" y="245"/>
                      <a:pt x="540" y="245"/>
                    </a:cubicBezTo>
                    <a:cubicBezTo>
                      <a:pt x="509" y="245"/>
                      <a:pt x="478" y="257"/>
                      <a:pt x="453" y="281"/>
                    </a:cubicBezTo>
                    <a:lnTo>
                      <a:pt x="283" y="453"/>
                    </a:lnTo>
                    <a:cubicBezTo>
                      <a:pt x="240" y="494"/>
                      <a:pt x="234" y="555"/>
                      <a:pt x="271" y="604"/>
                    </a:cubicBezTo>
                    <a:lnTo>
                      <a:pt x="390" y="778"/>
                    </a:lnTo>
                    <a:cubicBezTo>
                      <a:pt x="412" y="813"/>
                      <a:pt x="417" y="858"/>
                      <a:pt x="404" y="893"/>
                    </a:cubicBezTo>
                    <a:cubicBezTo>
                      <a:pt x="400" y="897"/>
                      <a:pt x="400" y="902"/>
                      <a:pt x="400" y="906"/>
                    </a:cubicBezTo>
                    <a:cubicBezTo>
                      <a:pt x="381" y="942"/>
                      <a:pt x="351" y="969"/>
                      <a:pt x="310" y="977"/>
                    </a:cubicBezTo>
                    <a:lnTo>
                      <a:pt x="97" y="1012"/>
                    </a:lnTo>
                    <a:cubicBezTo>
                      <a:pt x="40" y="1022"/>
                      <a:pt x="0" y="1075"/>
                      <a:pt x="0" y="1133"/>
                    </a:cubicBezTo>
                    <a:lnTo>
                      <a:pt x="0" y="1377"/>
                    </a:lnTo>
                    <a:cubicBezTo>
                      <a:pt x="0" y="1434"/>
                      <a:pt x="40" y="1483"/>
                      <a:pt x="97" y="1492"/>
                    </a:cubicBezTo>
                    <a:lnTo>
                      <a:pt x="306" y="1528"/>
                    </a:lnTo>
                    <a:cubicBezTo>
                      <a:pt x="346" y="1536"/>
                      <a:pt x="381" y="1563"/>
                      <a:pt x="394" y="1604"/>
                    </a:cubicBezTo>
                    <a:cubicBezTo>
                      <a:pt x="400" y="1604"/>
                      <a:pt x="400" y="1608"/>
                      <a:pt x="400" y="1612"/>
                    </a:cubicBezTo>
                    <a:cubicBezTo>
                      <a:pt x="417" y="1651"/>
                      <a:pt x="412" y="1692"/>
                      <a:pt x="390" y="1727"/>
                    </a:cubicBezTo>
                    <a:lnTo>
                      <a:pt x="266" y="1901"/>
                    </a:lnTo>
                    <a:cubicBezTo>
                      <a:pt x="230" y="1950"/>
                      <a:pt x="240" y="2016"/>
                      <a:pt x="279" y="2056"/>
                    </a:cubicBezTo>
                    <a:lnTo>
                      <a:pt x="453" y="2229"/>
                    </a:lnTo>
                    <a:cubicBezTo>
                      <a:pt x="475" y="2252"/>
                      <a:pt x="506" y="2263"/>
                      <a:pt x="537" y="2263"/>
                    </a:cubicBezTo>
                    <a:cubicBezTo>
                      <a:pt x="560" y="2263"/>
                      <a:pt x="584" y="2256"/>
                      <a:pt x="603" y="2243"/>
                    </a:cubicBezTo>
                    <a:lnTo>
                      <a:pt x="777" y="2118"/>
                    </a:lnTo>
                    <a:cubicBezTo>
                      <a:pt x="797" y="2105"/>
                      <a:pt x="821" y="2098"/>
                      <a:pt x="844" y="2098"/>
                    </a:cubicBezTo>
                    <a:cubicBezTo>
                      <a:pt x="860" y="2098"/>
                      <a:pt x="877" y="2102"/>
                      <a:pt x="892" y="2110"/>
                    </a:cubicBezTo>
                    <a:cubicBezTo>
                      <a:pt x="896" y="2110"/>
                      <a:pt x="900" y="2110"/>
                      <a:pt x="906" y="2114"/>
                    </a:cubicBezTo>
                    <a:cubicBezTo>
                      <a:pt x="941" y="2127"/>
                      <a:pt x="967" y="2163"/>
                      <a:pt x="976" y="2202"/>
                    </a:cubicBezTo>
                    <a:lnTo>
                      <a:pt x="1012" y="2411"/>
                    </a:lnTo>
                    <a:cubicBezTo>
                      <a:pt x="1025" y="2468"/>
                      <a:pt x="1074" y="2509"/>
                      <a:pt x="1131" y="2509"/>
                    </a:cubicBezTo>
                    <a:lnTo>
                      <a:pt x="1375" y="2509"/>
                    </a:lnTo>
                    <a:cubicBezTo>
                      <a:pt x="1433" y="2509"/>
                      <a:pt x="1482" y="2468"/>
                      <a:pt x="1491" y="2411"/>
                    </a:cubicBezTo>
                    <a:lnTo>
                      <a:pt x="1531" y="2202"/>
                    </a:lnTo>
                    <a:cubicBezTo>
                      <a:pt x="1535" y="2163"/>
                      <a:pt x="1562" y="2127"/>
                      <a:pt x="1602" y="2114"/>
                    </a:cubicBezTo>
                    <a:cubicBezTo>
                      <a:pt x="1606" y="2114"/>
                      <a:pt x="1606" y="2110"/>
                      <a:pt x="1611" y="2110"/>
                    </a:cubicBezTo>
                    <a:cubicBezTo>
                      <a:pt x="1627" y="2102"/>
                      <a:pt x="1644" y="2099"/>
                      <a:pt x="1660" y="2099"/>
                    </a:cubicBezTo>
                    <a:cubicBezTo>
                      <a:pt x="1684" y="2099"/>
                      <a:pt x="1707" y="2106"/>
                      <a:pt x="1726" y="2122"/>
                    </a:cubicBezTo>
                    <a:lnTo>
                      <a:pt x="1904" y="2243"/>
                    </a:lnTo>
                    <a:cubicBezTo>
                      <a:pt x="1923" y="2258"/>
                      <a:pt x="1947" y="2266"/>
                      <a:pt x="1972" y="2266"/>
                    </a:cubicBezTo>
                    <a:cubicBezTo>
                      <a:pt x="2002" y="2266"/>
                      <a:pt x="2032" y="2254"/>
                      <a:pt x="2055" y="2229"/>
                    </a:cubicBezTo>
                    <a:lnTo>
                      <a:pt x="2227" y="2061"/>
                    </a:lnTo>
                    <a:cubicBezTo>
                      <a:pt x="2268" y="2016"/>
                      <a:pt x="2272" y="1954"/>
                      <a:pt x="2241" y="1905"/>
                    </a:cubicBezTo>
                    <a:lnTo>
                      <a:pt x="2121" y="1731"/>
                    </a:lnTo>
                    <a:cubicBezTo>
                      <a:pt x="2094" y="1696"/>
                      <a:pt x="2090" y="1651"/>
                      <a:pt x="2108" y="1616"/>
                    </a:cubicBezTo>
                    <a:cubicBezTo>
                      <a:pt x="2108" y="1612"/>
                      <a:pt x="2108" y="1608"/>
                      <a:pt x="2112" y="1604"/>
                    </a:cubicBezTo>
                    <a:cubicBezTo>
                      <a:pt x="2125" y="1567"/>
                      <a:pt x="2161" y="1541"/>
                      <a:pt x="2201" y="1532"/>
                    </a:cubicBezTo>
                    <a:lnTo>
                      <a:pt x="2410" y="1497"/>
                    </a:lnTo>
                    <a:cubicBezTo>
                      <a:pt x="2467" y="1487"/>
                      <a:pt x="2512" y="1434"/>
                      <a:pt x="2512" y="1377"/>
                    </a:cubicBezTo>
                    <a:lnTo>
                      <a:pt x="2512" y="1137"/>
                    </a:lnTo>
                    <a:cubicBezTo>
                      <a:pt x="2512" y="1075"/>
                      <a:pt x="2467" y="1026"/>
                      <a:pt x="2410" y="1018"/>
                    </a:cubicBezTo>
                    <a:lnTo>
                      <a:pt x="2201" y="981"/>
                    </a:lnTo>
                    <a:cubicBezTo>
                      <a:pt x="2161" y="973"/>
                      <a:pt x="2131" y="946"/>
                      <a:pt x="2112" y="906"/>
                    </a:cubicBezTo>
                    <a:cubicBezTo>
                      <a:pt x="2112" y="906"/>
                      <a:pt x="2112" y="902"/>
                      <a:pt x="2108" y="897"/>
                    </a:cubicBezTo>
                    <a:cubicBezTo>
                      <a:pt x="2094" y="858"/>
                      <a:pt x="2099" y="817"/>
                      <a:pt x="2121" y="782"/>
                    </a:cubicBezTo>
                    <a:lnTo>
                      <a:pt x="2246" y="609"/>
                    </a:lnTo>
                    <a:cubicBezTo>
                      <a:pt x="2276" y="560"/>
                      <a:pt x="2272" y="494"/>
                      <a:pt x="2227" y="453"/>
                    </a:cubicBezTo>
                    <a:lnTo>
                      <a:pt x="2059" y="281"/>
                    </a:lnTo>
                    <a:cubicBezTo>
                      <a:pt x="2034" y="258"/>
                      <a:pt x="2003" y="246"/>
                      <a:pt x="1973" y="246"/>
                    </a:cubicBezTo>
                    <a:cubicBezTo>
                      <a:pt x="1949" y="246"/>
                      <a:pt x="1925" y="253"/>
                      <a:pt x="1904" y="267"/>
                    </a:cubicBezTo>
                    <a:lnTo>
                      <a:pt x="1731" y="391"/>
                    </a:lnTo>
                    <a:cubicBezTo>
                      <a:pt x="1710" y="404"/>
                      <a:pt x="1688" y="411"/>
                      <a:pt x="1665" y="411"/>
                    </a:cubicBezTo>
                    <a:cubicBezTo>
                      <a:pt x="1649" y="411"/>
                      <a:pt x="1632" y="407"/>
                      <a:pt x="1615" y="400"/>
                    </a:cubicBezTo>
                    <a:cubicBezTo>
                      <a:pt x="1611" y="400"/>
                      <a:pt x="1606" y="400"/>
                      <a:pt x="1606" y="396"/>
                    </a:cubicBezTo>
                    <a:cubicBezTo>
                      <a:pt x="1566" y="383"/>
                      <a:pt x="1539" y="347"/>
                      <a:pt x="1535" y="307"/>
                    </a:cubicBezTo>
                    <a:lnTo>
                      <a:pt x="1496" y="98"/>
                    </a:lnTo>
                    <a:cubicBezTo>
                      <a:pt x="1486" y="41"/>
                      <a:pt x="1438" y="0"/>
                      <a:pt x="1380" y="0"/>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3"/>
              <p:cNvSpPr/>
              <p:nvPr/>
            </p:nvSpPr>
            <p:spPr>
              <a:xfrm>
                <a:off x="1190294" y="2981710"/>
                <a:ext cx="158017" cy="315406"/>
              </a:xfrm>
              <a:custGeom>
                <a:avLst/>
                <a:gdLst/>
                <a:ahLst/>
                <a:cxnLst/>
                <a:rect l="l" t="t" r="r" b="b"/>
                <a:pathLst>
                  <a:path w="1257" h="2509" extrusionOk="0">
                    <a:moveTo>
                      <a:pt x="1" y="0"/>
                    </a:moveTo>
                    <a:lnTo>
                      <a:pt x="1" y="787"/>
                    </a:lnTo>
                    <a:cubicBezTo>
                      <a:pt x="258" y="787"/>
                      <a:pt x="466" y="995"/>
                      <a:pt x="466" y="1257"/>
                    </a:cubicBezTo>
                    <a:cubicBezTo>
                      <a:pt x="466" y="1514"/>
                      <a:pt x="258" y="1723"/>
                      <a:pt x="1" y="1723"/>
                    </a:cubicBezTo>
                    <a:lnTo>
                      <a:pt x="1" y="2509"/>
                    </a:lnTo>
                    <a:lnTo>
                      <a:pt x="120" y="2509"/>
                    </a:lnTo>
                    <a:cubicBezTo>
                      <a:pt x="178" y="2509"/>
                      <a:pt x="227" y="2468"/>
                      <a:pt x="236" y="2411"/>
                    </a:cubicBezTo>
                    <a:lnTo>
                      <a:pt x="276" y="2202"/>
                    </a:lnTo>
                    <a:cubicBezTo>
                      <a:pt x="280" y="2163"/>
                      <a:pt x="307" y="2127"/>
                      <a:pt x="347" y="2114"/>
                    </a:cubicBezTo>
                    <a:cubicBezTo>
                      <a:pt x="351" y="2114"/>
                      <a:pt x="351" y="2110"/>
                      <a:pt x="356" y="2110"/>
                    </a:cubicBezTo>
                    <a:cubicBezTo>
                      <a:pt x="372" y="2102"/>
                      <a:pt x="388" y="2099"/>
                      <a:pt x="404" y="2099"/>
                    </a:cubicBezTo>
                    <a:cubicBezTo>
                      <a:pt x="427" y="2099"/>
                      <a:pt x="450" y="2106"/>
                      <a:pt x="471" y="2122"/>
                    </a:cubicBezTo>
                    <a:cubicBezTo>
                      <a:pt x="520" y="2153"/>
                      <a:pt x="591" y="2206"/>
                      <a:pt x="649" y="2243"/>
                    </a:cubicBezTo>
                    <a:cubicBezTo>
                      <a:pt x="668" y="2258"/>
                      <a:pt x="692" y="2266"/>
                      <a:pt x="717" y="2266"/>
                    </a:cubicBezTo>
                    <a:cubicBezTo>
                      <a:pt x="747" y="2266"/>
                      <a:pt x="777" y="2254"/>
                      <a:pt x="800" y="2229"/>
                    </a:cubicBezTo>
                    <a:lnTo>
                      <a:pt x="972" y="2061"/>
                    </a:lnTo>
                    <a:cubicBezTo>
                      <a:pt x="1013" y="2016"/>
                      <a:pt x="1017" y="1954"/>
                      <a:pt x="986" y="1905"/>
                    </a:cubicBezTo>
                    <a:lnTo>
                      <a:pt x="866" y="1731"/>
                    </a:lnTo>
                    <a:cubicBezTo>
                      <a:pt x="839" y="1696"/>
                      <a:pt x="835" y="1651"/>
                      <a:pt x="853" y="1616"/>
                    </a:cubicBezTo>
                    <a:cubicBezTo>
                      <a:pt x="853" y="1612"/>
                      <a:pt x="853" y="1608"/>
                      <a:pt x="857" y="1604"/>
                    </a:cubicBezTo>
                    <a:cubicBezTo>
                      <a:pt x="870" y="1567"/>
                      <a:pt x="906" y="1541"/>
                      <a:pt x="946" y="1532"/>
                    </a:cubicBezTo>
                    <a:lnTo>
                      <a:pt x="1155" y="1497"/>
                    </a:lnTo>
                    <a:cubicBezTo>
                      <a:pt x="1212" y="1487"/>
                      <a:pt x="1257" y="1434"/>
                      <a:pt x="1257" y="1377"/>
                    </a:cubicBezTo>
                    <a:lnTo>
                      <a:pt x="1257" y="1137"/>
                    </a:lnTo>
                    <a:cubicBezTo>
                      <a:pt x="1257" y="1075"/>
                      <a:pt x="1212" y="1026"/>
                      <a:pt x="1155" y="1018"/>
                    </a:cubicBezTo>
                    <a:lnTo>
                      <a:pt x="946" y="981"/>
                    </a:lnTo>
                    <a:cubicBezTo>
                      <a:pt x="906" y="973"/>
                      <a:pt x="876" y="946"/>
                      <a:pt x="857" y="906"/>
                    </a:cubicBezTo>
                    <a:cubicBezTo>
                      <a:pt x="857" y="906"/>
                      <a:pt x="857" y="902"/>
                      <a:pt x="853" y="897"/>
                    </a:cubicBezTo>
                    <a:cubicBezTo>
                      <a:pt x="839" y="858"/>
                      <a:pt x="844" y="817"/>
                      <a:pt x="866" y="782"/>
                    </a:cubicBezTo>
                    <a:cubicBezTo>
                      <a:pt x="902" y="733"/>
                      <a:pt x="950" y="662"/>
                      <a:pt x="991" y="609"/>
                    </a:cubicBezTo>
                    <a:cubicBezTo>
                      <a:pt x="1021" y="560"/>
                      <a:pt x="1017" y="494"/>
                      <a:pt x="972" y="453"/>
                    </a:cubicBezTo>
                    <a:lnTo>
                      <a:pt x="804" y="281"/>
                    </a:lnTo>
                    <a:cubicBezTo>
                      <a:pt x="779" y="258"/>
                      <a:pt x="748" y="246"/>
                      <a:pt x="718" y="246"/>
                    </a:cubicBezTo>
                    <a:cubicBezTo>
                      <a:pt x="694" y="246"/>
                      <a:pt x="670" y="253"/>
                      <a:pt x="649" y="267"/>
                    </a:cubicBezTo>
                    <a:lnTo>
                      <a:pt x="476" y="391"/>
                    </a:lnTo>
                    <a:cubicBezTo>
                      <a:pt x="455" y="404"/>
                      <a:pt x="433" y="411"/>
                      <a:pt x="410" y="411"/>
                    </a:cubicBezTo>
                    <a:cubicBezTo>
                      <a:pt x="394" y="411"/>
                      <a:pt x="377" y="407"/>
                      <a:pt x="360" y="400"/>
                    </a:cubicBezTo>
                    <a:cubicBezTo>
                      <a:pt x="356" y="400"/>
                      <a:pt x="351" y="400"/>
                      <a:pt x="351" y="396"/>
                    </a:cubicBezTo>
                    <a:cubicBezTo>
                      <a:pt x="311" y="383"/>
                      <a:pt x="284" y="347"/>
                      <a:pt x="280" y="307"/>
                    </a:cubicBezTo>
                    <a:lnTo>
                      <a:pt x="241" y="98"/>
                    </a:lnTo>
                    <a:cubicBezTo>
                      <a:pt x="231" y="41"/>
                      <a:pt x="183" y="0"/>
                      <a:pt x="125"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1" name="Google Shape;1981;p73"/>
            <p:cNvGrpSpPr/>
            <p:nvPr/>
          </p:nvGrpSpPr>
          <p:grpSpPr>
            <a:xfrm>
              <a:off x="4025064" y="1266587"/>
              <a:ext cx="706224" cy="866551"/>
              <a:chOff x="4803027" y="1330143"/>
              <a:chExt cx="1094243" cy="1386038"/>
            </a:xfrm>
          </p:grpSpPr>
          <p:sp>
            <p:nvSpPr>
              <p:cNvPr id="1982" name="Google Shape;1982;p73"/>
              <p:cNvSpPr/>
              <p:nvPr/>
            </p:nvSpPr>
            <p:spPr>
              <a:xfrm>
                <a:off x="4803027" y="1514351"/>
                <a:ext cx="896667" cy="1201829"/>
              </a:xfrm>
              <a:custGeom>
                <a:avLst/>
                <a:gdLst/>
                <a:ahLst/>
                <a:cxnLst/>
                <a:rect l="l" t="t" r="r" b="b"/>
                <a:pathLst>
                  <a:path w="5700" h="7640" extrusionOk="0">
                    <a:moveTo>
                      <a:pt x="54" y="1"/>
                    </a:moveTo>
                    <a:cubicBezTo>
                      <a:pt x="27" y="1"/>
                      <a:pt x="1" y="28"/>
                      <a:pt x="1" y="54"/>
                    </a:cubicBezTo>
                    <a:lnTo>
                      <a:pt x="1" y="7586"/>
                    </a:lnTo>
                    <a:cubicBezTo>
                      <a:pt x="1" y="7613"/>
                      <a:pt x="27" y="7640"/>
                      <a:pt x="54" y="7640"/>
                    </a:cubicBezTo>
                    <a:lnTo>
                      <a:pt x="5646" y="7640"/>
                    </a:lnTo>
                    <a:cubicBezTo>
                      <a:pt x="5677" y="7640"/>
                      <a:pt x="5700" y="7613"/>
                      <a:pt x="5700" y="7586"/>
                    </a:cubicBezTo>
                    <a:lnTo>
                      <a:pt x="5700" y="54"/>
                    </a:lnTo>
                    <a:cubicBezTo>
                      <a:pt x="5700" y="28"/>
                      <a:pt x="5677" y="1"/>
                      <a:pt x="5646" y="1"/>
                    </a:cubicBezTo>
                    <a:close/>
                  </a:path>
                </a:pathLst>
              </a:custGeom>
              <a:solidFill>
                <a:srgbClr val="91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3"/>
              <p:cNvSpPr/>
              <p:nvPr/>
            </p:nvSpPr>
            <p:spPr>
              <a:xfrm>
                <a:off x="4859501" y="1581522"/>
                <a:ext cx="783561" cy="1067646"/>
              </a:xfrm>
              <a:custGeom>
                <a:avLst/>
                <a:gdLst/>
                <a:ahLst/>
                <a:cxnLst/>
                <a:rect l="l" t="t" r="r" b="b"/>
                <a:pathLst>
                  <a:path w="4981" h="6787" extrusionOk="0">
                    <a:moveTo>
                      <a:pt x="19" y="0"/>
                    </a:moveTo>
                    <a:cubicBezTo>
                      <a:pt x="10" y="0"/>
                      <a:pt x="1" y="9"/>
                      <a:pt x="1" y="18"/>
                    </a:cubicBezTo>
                    <a:lnTo>
                      <a:pt x="1" y="6768"/>
                    </a:lnTo>
                    <a:cubicBezTo>
                      <a:pt x="1" y="6777"/>
                      <a:pt x="10" y="6786"/>
                      <a:pt x="19" y="6786"/>
                    </a:cubicBezTo>
                    <a:lnTo>
                      <a:pt x="4963" y="6786"/>
                    </a:lnTo>
                    <a:cubicBezTo>
                      <a:pt x="4976" y="6786"/>
                      <a:pt x="4980" y="6777"/>
                      <a:pt x="4980" y="6768"/>
                    </a:cubicBezTo>
                    <a:lnTo>
                      <a:pt x="4980" y="18"/>
                    </a:lnTo>
                    <a:cubicBezTo>
                      <a:pt x="4980" y="9"/>
                      <a:pt x="4976" y="0"/>
                      <a:pt x="496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3"/>
              <p:cNvSpPr/>
              <p:nvPr/>
            </p:nvSpPr>
            <p:spPr>
              <a:xfrm>
                <a:off x="4954515" y="1771236"/>
                <a:ext cx="185783" cy="186724"/>
              </a:xfrm>
              <a:custGeom>
                <a:avLst/>
                <a:gdLst/>
                <a:ahLst/>
                <a:cxnLst/>
                <a:rect l="l" t="t" r="r" b="b"/>
                <a:pathLst>
                  <a:path w="1181" h="1187" extrusionOk="0">
                    <a:moveTo>
                      <a:pt x="1048" y="138"/>
                    </a:moveTo>
                    <a:lnTo>
                      <a:pt x="1048" y="1049"/>
                    </a:lnTo>
                    <a:lnTo>
                      <a:pt x="134" y="1049"/>
                    </a:lnTo>
                    <a:lnTo>
                      <a:pt x="134" y="138"/>
                    </a:lnTo>
                    <a:close/>
                    <a:moveTo>
                      <a:pt x="67" y="1"/>
                    </a:moveTo>
                    <a:cubicBezTo>
                      <a:pt x="31" y="1"/>
                      <a:pt x="1" y="32"/>
                      <a:pt x="1" y="72"/>
                    </a:cubicBezTo>
                    <a:lnTo>
                      <a:pt x="1" y="1115"/>
                    </a:lnTo>
                    <a:cubicBezTo>
                      <a:pt x="1" y="1156"/>
                      <a:pt x="31" y="1186"/>
                      <a:pt x="67" y="1186"/>
                    </a:cubicBezTo>
                    <a:lnTo>
                      <a:pt x="1115" y="1186"/>
                    </a:lnTo>
                    <a:cubicBezTo>
                      <a:pt x="1150" y="1186"/>
                      <a:pt x="1181" y="1156"/>
                      <a:pt x="1181" y="1115"/>
                    </a:cubicBezTo>
                    <a:lnTo>
                      <a:pt x="1181" y="72"/>
                    </a:lnTo>
                    <a:cubicBezTo>
                      <a:pt x="1181" y="32"/>
                      <a:pt x="1150" y="1"/>
                      <a:pt x="1115"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3"/>
              <p:cNvSpPr/>
              <p:nvPr/>
            </p:nvSpPr>
            <p:spPr>
              <a:xfrm>
                <a:off x="4954515" y="2063201"/>
                <a:ext cx="185783" cy="185780"/>
              </a:xfrm>
              <a:custGeom>
                <a:avLst/>
                <a:gdLst/>
                <a:ahLst/>
                <a:cxnLst/>
                <a:rect l="l" t="t" r="r" b="b"/>
                <a:pathLst>
                  <a:path w="1181" h="1181" extrusionOk="0">
                    <a:moveTo>
                      <a:pt x="1048" y="138"/>
                    </a:moveTo>
                    <a:lnTo>
                      <a:pt x="1048" y="1048"/>
                    </a:lnTo>
                    <a:lnTo>
                      <a:pt x="134" y="1048"/>
                    </a:lnTo>
                    <a:lnTo>
                      <a:pt x="134" y="138"/>
                    </a:lnTo>
                    <a:close/>
                    <a:moveTo>
                      <a:pt x="67" y="1"/>
                    </a:moveTo>
                    <a:cubicBezTo>
                      <a:pt x="31" y="1"/>
                      <a:pt x="1" y="31"/>
                      <a:pt x="1" y="67"/>
                    </a:cubicBezTo>
                    <a:lnTo>
                      <a:pt x="1" y="1115"/>
                    </a:lnTo>
                    <a:cubicBezTo>
                      <a:pt x="1" y="1154"/>
                      <a:pt x="31" y="1181"/>
                      <a:pt x="67" y="1181"/>
                    </a:cubicBezTo>
                    <a:lnTo>
                      <a:pt x="1115" y="1181"/>
                    </a:lnTo>
                    <a:cubicBezTo>
                      <a:pt x="1150" y="1181"/>
                      <a:pt x="1181" y="1154"/>
                      <a:pt x="1181" y="1115"/>
                    </a:cubicBezTo>
                    <a:lnTo>
                      <a:pt x="1181" y="67"/>
                    </a:lnTo>
                    <a:cubicBezTo>
                      <a:pt x="1181" y="31"/>
                      <a:pt x="1150" y="1"/>
                      <a:pt x="1115"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3"/>
              <p:cNvSpPr/>
              <p:nvPr/>
            </p:nvSpPr>
            <p:spPr>
              <a:xfrm>
                <a:off x="4954515" y="2355166"/>
                <a:ext cx="185783" cy="185780"/>
              </a:xfrm>
              <a:custGeom>
                <a:avLst/>
                <a:gdLst/>
                <a:ahLst/>
                <a:cxnLst/>
                <a:rect l="l" t="t" r="r" b="b"/>
                <a:pathLst>
                  <a:path w="1181" h="1181" extrusionOk="0">
                    <a:moveTo>
                      <a:pt x="1048" y="133"/>
                    </a:moveTo>
                    <a:lnTo>
                      <a:pt x="1048" y="1047"/>
                    </a:lnTo>
                    <a:lnTo>
                      <a:pt x="134" y="1047"/>
                    </a:lnTo>
                    <a:lnTo>
                      <a:pt x="134" y="133"/>
                    </a:lnTo>
                    <a:close/>
                    <a:moveTo>
                      <a:pt x="67" y="0"/>
                    </a:moveTo>
                    <a:cubicBezTo>
                      <a:pt x="31" y="0"/>
                      <a:pt x="1" y="31"/>
                      <a:pt x="1" y="66"/>
                    </a:cubicBezTo>
                    <a:lnTo>
                      <a:pt x="1" y="1113"/>
                    </a:lnTo>
                    <a:cubicBezTo>
                      <a:pt x="1" y="1149"/>
                      <a:pt x="31" y="1180"/>
                      <a:pt x="67" y="1180"/>
                    </a:cubicBezTo>
                    <a:lnTo>
                      <a:pt x="1115" y="1180"/>
                    </a:lnTo>
                    <a:cubicBezTo>
                      <a:pt x="1150" y="1180"/>
                      <a:pt x="1181" y="1149"/>
                      <a:pt x="1181" y="1113"/>
                    </a:cubicBezTo>
                    <a:lnTo>
                      <a:pt x="1181" y="66"/>
                    </a:lnTo>
                    <a:cubicBezTo>
                      <a:pt x="1181" y="31"/>
                      <a:pt x="1150" y="0"/>
                      <a:pt x="1115" y="0"/>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3"/>
              <p:cNvSpPr/>
              <p:nvPr/>
            </p:nvSpPr>
            <p:spPr>
              <a:xfrm>
                <a:off x="4965684" y="1330143"/>
                <a:ext cx="571979" cy="335852"/>
              </a:xfrm>
              <a:custGeom>
                <a:avLst/>
                <a:gdLst/>
                <a:ahLst/>
                <a:cxnLst/>
                <a:rect l="l" t="t" r="r" b="b"/>
                <a:pathLst>
                  <a:path w="3636" h="2135" extrusionOk="0">
                    <a:moveTo>
                      <a:pt x="1816" y="346"/>
                    </a:moveTo>
                    <a:cubicBezTo>
                      <a:pt x="2015" y="346"/>
                      <a:pt x="2171" y="506"/>
                      <a:pt x="2171" y="701"/>
                    </a:cubicBezTo>
                    <a:cubicBezTo>
                      <a:pt x="2171" y="897"/>
                      <a:pt x="2015" y="1057"/>
                      <a:pt x="1816" y="1057"/>
                    </a:cubicBezTo>
                    <a:cubicBezTo>
                      <a:pt x="1620" y="1057"/>
                      <a:pt x="1460" y="897"/>
                      <a:pt x="1460" y="701"/>
                    </a:cubicBezTo>
                    <a:cubicBezTo>
                      <a:pt x="1460" y="506"/>
                      <a:pt x="1620" y="346"/>
                      <a:pt x="1816" y="346"/>
                    </a:cubicBezTo>
                    <a:close/>
                    <a:moveTo>
                      <a:pt x="1816" y="0"/>
                    </a:moveTo>
                    <a:cubicBezTo>
                      <a:pt x="1492" y="0"/>
                      <a:pt x="1216" y="222"/>
                      <a:pt x="1141" y="524"/>
                    </a:cubicBezTo>
                    <a:cubicBezTo>
                      <a:pt x="1114" y="625"/>
                      <a:pt x="1021" y="697"/>
                      <a:pt x="915" y="697"/>
                    </a:cubicBezTo>
                    <a:lnTo>
                      <a:pt x="231" y="697"/>
                    </a:lnTo>
                    <a:cubicBezTo>
                      <a:pt x="102" y="697"/>
                      <a:pt x="1" y="803"/>
                      <a:pt x="1" y="932"/>
                    </a:cubicBezTo>
                    <a:lnTo>
                      <a:pt x="1" y="1904"/>
                    </a:lnTo>
                    <a:cubicBezTo>
                      <a:pt x="1" y="2033"/>
                      <a:pt x="102" y="2135"/>
                      <a:pt x="231" y="2135"/>
                    </a:cubicBezTo>
                    <a:lnTo>
                      <a:pt x="3400" y="2135"/>
                    </a:lnTo>
                    <a:cubicBezTo>
                      <a:pt x="3529" y="2135"/>
                      <a:pt x="3635" y="2033"/>
                      <a:pt x="3635" y="1904"/>
                    </a:cubicBezTo>
                    <a:lnTo>
                      <a:pt x="3635" y="932"/>
                    </a:lnTo>
                    <a:cubicBezTo>
                      <a:pt x="3635" y="803"/>
                      <a:pt x="3529" y="697"/>
                      <a:pt x="3400" y="697"/>
                    </a:cubicBezTo>
                    <a:lnTo>
                      <a:pt x="2717" y="697"/>
                    </a:lnTo>
                    <a:cubicBezTo>
                      <a:pt x="2611" y="697"/>
                      <a:pt x="2517" y="625"/>
                      <a:pt x="2490" y="524"/>
                    </a:cubicBezTo>
                    <a:cubicBezTo>
                      <a:pt x="2415" y="222"/>
                      <a:pt x="2140"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3"/>
              <p:cNvSpPr/>
              <p:nvPr/>
            </p:nvSpPr>
            <p:spPr>
              <a:xfrm>
                <a:off x="4990067" y="1807417"/>
                <a:ext cx="114836" cy="114205"/>
              </a:xfrm>
              <a:custGeom>
                <a:avLst/>
                <a:gdLst/>
                <a:ahLst/>
                <a:cxnLst/>
                <a:rect l="l" t="t" r="r" b="b"/>
                <a:pathLst>
                  <a:path w="730" h="726" extrusionOk="0">
                    <a:moveTo>
                      <a:pt x="36" y="1"/>
                    </a:moveTo>
                    <a:cubicBezTo>
                      <a:pt x="28" y="1"/>
                      <a:pt x="21" y="4"/>
                      <a:pt x="14" y="11"/>
                    </a:cubicBezTo>
                    <a:cubicBezTo>
                      <a:pt x="0" y="24"/>
                      <a:pt x="0" y="47"/>
                      <a:pt x="14" y="60"/>
                    </a:cubicBezTo>
                    <a:lnTo>
                      <a:pt x="316" y="366"/>
                    </a:lnTo>
                    <a:lnTo>
                      <a:pt x="14" y="668"/>
                    </a:lnTo>
                    <a:cubicBezTo>
                      <a:pt x="0" y="681"/>
                      <a:pt x="0" y="703"/>
                      <a:pt x="14" y="717"/>
                    </a:cubicBezTo>
                    <a:cubicBezTo>
                      <a:pt x="19" y="721"/>
                      <a:pt x="27" y="725"/>
                      <a:pt x="37" y="725"/>
                    </a:cubicBezTo>
                    <a:cubicBezTo>
                      <a:pt x="45" y="725"/>
                      <a:pt x="54" y="721"/>
                      <a:pt x="59" y="717"/>
                    </a:cubicBezTo>
                    <a:lnTo>
                      <a:pt x="365" y="410"/>
                    </a:lnTo>
                    <a:lnTo>
                      <a:pt x="666" y="717"/>
                    </a:lnTo>
                    <a:cubicBezTo>
                      <a:pt x="676" y="721"/>
                      <a:pt x="684" y="725"/>
                      <a:pt x="693" y="725"/>
                    </a:cubicBezTo>
                    <a:cubicBezTo>
                      <a:pt x="702" y="725"/>
                      <a:pt x="711" y="721"/>
                      <a:pt x="715" y="717"/>
                    </a:cubicBezTo>
                    <a:cubicBezTo>
                      <a:pt x="729" y="703"/>
                      <a:pt x="729" y="681"/>
                      <a:pt x="715" y="668"/>
                    </a:cubicBezTo>
                    <a:lnTo>
                      <a:pt x="414" y="366"/>
                    </a:lnTo>
                    <a:lnTo>
                      <a:pt x="715" y="60"/>
                    </a:lnTo>
                    <a:cubicBezTo>
                      <a:pt x="729" y="47"/>
                      <a:pt x="729" y="24"/>
                      <a:pt x="715" y="11"/>
                    </a:cubicBezTo>
                    <a:cubicBezTo>
                      <a:pt x="709" y="4"/>
                      <a:pt x="700" y="1"/>
                      <a:pt x="691" y="1"/>
                    </a:cubicBezTo>
                    <a:cubicBezTo>
                      <a:pt x="682" y="1"/>
                      <a:pt x="673" y="4"/>
                      <a:pt x="666" y="11"/>
                    </a:cubicBezTo>
                    <a:lnTo>
                      <a:pt x="365" y="317"/>
                    </a:lnTo>
                    <a:lnTo>
                      <a:pt x="59" y="11"/>
                    </a:lnTo>
                    <a:cubicBezTo>
                      <a:pt x="52" y="4"/>
                      <a:pt x="44" y="1"/>
                      <a:pt x="36"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3"/>
              <p:cNvSpPr/>
              <p:nvPr/>
            </p:nvSpPr>
            <p:spPr>
              <a:xfrm>
                <a:off x="5251358" y="1514351"/>
                <a:ext cx="448333" cy="1201829"/>
              </a:xfrm>
              <a:custGeom>
                <a:avLst/>
                <a:gdLst/>
                <a:ahLst/>
                <a:cxnLst/>
                <a:rect l="l" t="t" r="r" b="b"/>
                <a:pathLst>
                  <a:path w="2850" h="7640" extrusionOk="0">
                    <a:moveTo>
                      <a:pt x="1819" y="1"/>
                    </a:moveTo>
                    <a:lnTo>
                      <a:pt x="1819" y="427"/>
                    </a:lnTo>
                    <a:lnTo>
                      <a:pt x="2423" y="427"/>
                    </a:lnTo>
                    <a:cubicBezTo>
                      <a:pt x="2463" y="427"/>
                      <a:pt x="2489" y="458"/>
                      <a:pt x="2489" y="493"/>
                    </a:cubicBezTo>
                    <a:lnTo>
                      <a:pt x="2489" y="7146"/>
                    </a:lnTo>
                    <a:cubicBezTo>
                      <a:pt x="2489" y="7183"/>
                      <a:pt x="2463" y="7213"/>
                      <a:pt x="2423" y="7213"/>
                    </a:cubicBezTo>
                    <a:lnTo>
                      <a:pt x="0" y="7213"/>
                    </a:lnTo>
                    <a:lnTo>
                      <a:pt x="0" y="7640"/>
                    </a:lnTo>
                    <a:lnTo>
                      <a:pt x="2649" y="7640"/>
                    </a:lnTo>
                    <a:cubicBezTo>
                      <a:pt x="2760" y="7640"/>
                      <a:pt x="2850" y="7546"/>
                      <a:pt x="2850" y="7435"/>
                    </a:cubicBezTo>
                    <a:lnTo>
                      <a:pt x="2850" y="205"/>
                    </a:lnTo>
                    <a:cubicBezTo>
                      <a:pt x="2850" y="94"/>
                      <a:pt x="2760" y="1"/>
                      <a:pt x="2649" y="1"/>
                    </a:cubicBezTo>
                    <a:close/>
                  </a:path>
                </a:pathLst>
              </a:custGeom>
              <a:solidFill>
                <a:srgbClr val="6E6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3"/>
              <p:cNvSpPr/>
              <p:nvPr/>
            </p:nvSpPr>
            <p:spPr>
              <a:xfrm>
                <a:off x="5251358" y="1581522"/>
                <a:ext cx="391702" cy="1067646"/>
              </a:xfrm>
              <a:custGeom>
                <a:avLst/>
                <a:gdLst/>
                <a:ahLst/>
                <a:cxnLst/>
                <a:rect l="l" t="t" r="r" b="b"/>
                <a:pathLst>
                  <a:path w="2490" h="6787" extrusionOk="0">
                    <a:moveTo>
                      <a:pt x="1819" y="1309"/>
                    </a:moveTo>
                    <a:cubicBezTo>
                      <a:pt x="1860" y="1309"/>
                      <a:pt x="1891" y="1340"/>
                      <a:pt x="1891" y="1381"/>
                    </a:cubicBezTo>
                    <a:cubicBezTo>
                      <a:pt x="1891" y="1416"/>
                      <a:pt x="1860" y="1447"/>
                      <a:pt x="1819" y="1447"/>
                    </a:cubicBezTo>
                    <a:lnTo>
                      <a:pt x="235" y="1447"/>
                    </a:lnTo>
                    <a:cubicBezTo>
                      <a:pt x="199" y="1447"/>
                      <a:pt x="168" y="1416"/>
                      <a:pt x="168" y="1381"/>
                    </a:cubicBezTo>
                    <a:cubicBezTo>
                      <a:pt x="168" y="1340"/>
                      <a:pt x="199" y="1309"/>
                      <a:pt x="235" y="1309"/>
                    </a:cubicBezTo>
                    <a:close/>
                    <a:moveTo>
                      <a:pt x="1819" y="1731"/>
                    </a:moveTo>
                    <a:cubicBezTo>
                      <a:pt x="1860" y="1731"/>
                      <a:pt x="1891" y="1762"/>
                      <a:pt x="1891" y="1802"/>
                    </a:cubicBezTo>
                    <a:cubicBezTo>
                      <a:pt x="1891" y="1838"/>
                      <a:pt x="1860" y="1868"/>
                      <a:pt x="1819" y="1868"/>
                    </a:cubicBezTo>
                    <a:lnTo>
                      <a:pt x="235" y="1868"/>
                    </a:lnTo>
                    <a:cubicBezTo>
                      <a:pt x="199" y="1868"/>
                      <a:pt x="168" y="1838"/>
                      <a:pt x="168" y="1802"/>
                    </a:cubicBezTo>
                    <a:cubicBezTo>
                      <a:pt x="168" y="1762"/>
                      <a:pt x="199" y="1731"/>
                      <a:pt x="235" y="1731"/>
                    </a:cubicBezTo>
                    <a:close/>
                    <a:moveTo>
                      <a:pt x="1819" y="2153"/>
                    </a:moveTo>
                    <a:cubicBezTo>
                      <a:pt x="1860" y="2153"/>
                      <a:pt x="1891" y="2184"/>
                      <a:pt x="1891" y="2223"/>
                    </a:cubicBezTo>
                    <a:cubicBezTo>
                      <a:pt x="1891" y="2259"/>
                      <a:pt x="1860" y="2290"/>
                      <a:pt x="1819" y="2290"/>
                    </a:cubicBezTo>
                    <a:lnTo>
                      <a:pt x="235" y="2290"/>
                    </a:lnTo>
                    <a:cubicBezTo>
                      <a:pt x="199" y="2290"/>
                      <a:pt x="168" y="2259"/>
                      <a:pt x="168" y="2223"/>
                    </a:cubicBezTo>
                    <a:cubicBezTo>
                      <a:pt x="168" y="2184"/>
                      <a:pt x="199" y="2153"/>
                      <a:pt x="235" y="2153"/>
                    </a:cubicBezTo>
                    <a:close/>
                    <a:moveTo>
                      <a:pt x="1819" y="3165"/>
                    </a:moveTo>
                    <a:cubicBezTo>
                      <a:pt x="1860" y="3165"/>
                      <a:pt x="1891" y="3196"/>
                      <a:pt x="1891" y="3231"/>
                    </a:cubicBezTo>
                    <a:cubicBezTo>
                      <a:pt x="1891" y="3271"/>
                      <a:pt x="1860" y="3302"/>
                      <a:pt x="1819" y="3302"/>
                    </a:cubicBezTo>
                    <a:lnTo>
                      <a:pt x="235" y="3302"/>
                    </a:lnTo>
                    <a:cubicBezTo>
                      <a:pt x="199" y="3302"/>
                      <a:pt x="168" y="3271"/>
                      <a:pt x="168" y="3231"/>
                    </a:cubicBezTo>
                    <a:cubicBezTo>
                      <a:pt x="168" y="3196"/>
                      <a:pt x="199" y="3165"/>
                      <a:pt x="235" y="3165"/>
                    </a:cubicBezTo>
                    <a:close/>
                    <a:moveTo>
                      <a:pt x="1819" y="3587"/>
                    </a:moveTo>
                    <a:cubicBezTo>
                      <a:pt x="1860" y="3587"/>
                      <a:pt x="1891" y="3617"/>
                      <a:pt x="1891" y="3653"/>
                    </a:cubicBezTo>
                    <a:cubicBezTo>
                      <a:pt x="1891" y="3693"/>
                      <a:pt x="1860" y="3724"/>
                      <a:pt x="1819" y="3724"/>
                    </a:cubicBezTo>
                    <a:lnTo>
                      <a:pt x="235" y="3724"/>
                    </a:lnTo>
                    <a:cubicBezTo>
                      <a:pt x="199" y="3724"/>
                      <a:pt x="168" y="3693"/>
                      <a:pt x="168" y="3653"/>
                    </a:cubicBezTo>
                    <a:cubicBezTo>
                      <a:pt x="168" y="3617"/>
                      <a:pt x="199" y="3587"/>
                      <a:pt x="235" y="3587"/>
                    </a:cubicBezTo>
                    <a:close/>
                    <a:moveTo>
                      <a:pt x="1819" y="4007"/>
                    </a:moveTo>
                    <a:cubicBezTo>
                      <a:pt x="1860" y="4007"/>
                      <a:pt x="1891" y="4039"/>
                      <a:pt x="1891" y="4074"/>
                    </a:cubicBezTo>
                    <a:cubicBezTo>
                      <a:pt x="1891" y="4114"/>
                      <a:pt x="1860" y="4140"/>
                      <a:pt x="1819" y="4140"/>
                    </a:cubicBezTo>
                    <a:lnTo>
                      <a:pt x="235" y="4140"/>
                    </a:lnTo>
                    <a:cubicBezTo>
                      <a:pt x="199" y="4140"/>
                      <a:pt x="168" y="4114"/>
                      <a:pt x="168" y="4074"/>
                    </a:cubicBezTo>
                    <a:cubicBezTo>
                      <a:pt x="168" y="4039"/>
                      <a:pt x="199" y="4007"/>
                      <a:pt x="235" y="4007"/>
                    </a:cubicBezTo>
                    <a:close/>
                    <a:moveTo>
                      <a:pt x="1819" y="5019"/>
                    </a:moveTo>
                    <a:cubicBezTo>
                      <a:pt x="1860" y="5019"/>
                      <a:pt x="1891" y="5051"/>
                      <a:pt x="1891" y="5086"/>
                    </a:cubicBezTo>
                    <a:cubicBezTo>
                      <a:pt x="1891" y="5126"/>
                      <a:pt x="1860" y="5152"/>
                      <a:pt x="1819" y="5152"/>
                    </a:cubicBezTo>
                    <a:lnTo>
                      <a:pt x="235" y="5152"/>
                    </a:lnTo>
                    <a:cubicBezTo>
                      <a:pt x="199" y="5152"/>
                      <a:pt x="168" y="5126"/>
                      <a:pt x="168" y="5086"/>
                    </a:cubicBezTo>
                    <a:cubicBezTo>
                      <a:pt x="168" y="5051"/>
                      <a:pt x="199" y="5019"/>
                      <a:pt x="235" y="5019"/>
                    </a:cubicBezTo>
                    <a:close/>
                    <a:moveTo>
                      <a:pt x="1819" y="5441"/>
                    </a:moveTo>
                    <a:cubicBezTo>
                      <a:pt x="1860" y="5441"/>
                      <a:pt x="1891" y="5472"/>
                      <a:pt x="1891" y="5508"/>
                    </a:cubicBezTo>
                    <a:cubicBezTo>
                      <a:pt x="1891" y="5548"/>
                      <a:pt x="1860" y="5574"/>
                      <a:pt x="1819" y="5574"/>
                    </a:cubicBezTo>
                    <a:lnTo>
                      <a:pt x="235" y="5574"/>
                    </a:lnTo>
                    <a:cubicBezTo>
                      <a:pt x="199" y="5574"/>
                      <a:pt x="168" y="5548"/>
                      <a:pt x="168" y="5508"/>
                    </a:cubicBezTo>
                    <a:cubicBezTo>
                      <a:pt x="168" y="5472"/>
                      <a:pt x="199" y="5441"/>
                      <a:pt x="235" y="5441"/>
                    </a:cubicBezTo>
                    <a:close/>
                    <a:moveTo>
                      <a:pt x="1819" y="5863"/>
                    </a:moveTo>
                    <a:cubicBezTo>
                      <a:pt x="1860" y="5863"/>
                      <a:pt x="1891" y="5894"/>
                      <a:pt x="1891" y="5930"/>
                    </a:cubicBezTo>
                    <a:cubicBezTo>
                      <a:pt x="1891" y="5969"/>
                      <a:pt x="1860" y="5996"/>
                      <a:pt x="1819" y="5996"/>
                    </a:cubicBezTo>
                    <a:lnTo>
                      <a:pt x="235" y="5996"/>
                    </a:lnTo>
                    <a:cubicBezTo>
                      <a:pt x="199" y="5996"/>
                      <a:pt x="168" y="5969"/>
                      <a:pt x="168" y="5930"/>
                    </a:cubicBezTo>
                    <a:cubicBezTo>
                      <a:pt x="168" y="5894"/>
                      <a:pt x="199" y="5863"/>
                      <a:pt x="235" y="5863"/>
                    </a:cubicBezTo>
                    <a:close/>
                    <a:moveTo>
                      <a:pt x="1819" y="0"/>
                    </a:moveTo>
                    <a:lnTo>
                      <a:pt x="1819" y="306"/>
                    </a:lnTo>
                    <a:cubicBezTo>
                      <a:pt x="1819" y="435"/>
                      <a:pt x="1713" y="537"/>
                      <a:pt x="1584" y="537"/>
                    </a:cubicBezTo>
                    <a:lnTo>
                      <a:pt x="0" y="537"/>
                    </a:lnTo>
                    <a:lnTo>
                      <a:pt x="0" y="6786"/>
                    </a:lnTo>
                    <a:lnTo>
                      <a:pt x="2423" y="6786"/>
                    </a:lnTo>
                    <a:cubicBezTo>
                      <a:pt x="2463" y="6786"/>
                      <a:pt x="2489" y="6756"/>
                      <a:pt x="2489" y="6719"/>
                    </a:cubicBezTo>
                    <a:lnTo>
                      <a:pt x="2489" y="66"/>
                    </a:lnTo>
                    <a:cubicBezTo>
                      <a:pt x="2489" y="31"/>
                      <a:pt x="2463" y="0"/>
                      <a:pt x="2423" y="0"/>
                    </a:cubicBez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3"/>
              <p:cNvSpPr/>
              <p:nvPr/>
            </p:nvSpPr>
            <p:spPr>
              <a:xfrm>
                <a:off x="5277786" y="1787439"/>
                <a:ext cx="271045" cy="21708"/>
              </a:xfrm>
              <a:custGeom>
                <a:avLst/>
                <a:gdLst/>
                <a:ahLst/>
                <a:cxnLst/>
                <a:rect l="l" t="t" r="r" b="b"/>
                <a:pathLst>
                  <a:path w="1723" h="138" extrusionOk="0">
                    <a:moveTo>
                      <a:pt x="67" y="0"/>
                    </a:moveTo>
                    <a:cubicBezTo>
                      <a:pt x="31" y="0"/>
                      <a:pt x="0" y="31"/>
                      <a:pt x="0" y="72"/>
                    </a:cubicBezTo>
                    <a:cubicBezTo>
                      <a:pt x="0" y="107"/>
                      <a:pt x="31" y="138"/>
                      <a:pt x="67" y="138"/>
                    </a:cubicBezTo>
                    <a:lnTo>
                      <a:pt x="1651" y="138"/>
                    </a:lnTo>
                    <a:cubicBezTo>
                      <a:pt x="1692" y="138"/>
                      <a:pt x="1723" y="107"/>
                      <a:pt x="1723" y="72"/>
                    </a:cubicBezTo>
                    <a:cubicBezTo>
                      <a:pt x="1723" y="31"/>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3"/>
              <p:cNvSpPr/>
              <p:nvPr/>
            </p:nvSpPr>
            <p:spPr>
              <a:xfrm>
                <a:off x="5277786" y="1853666"/>
                <a:ext cx="271045" cy="21866"/>
              </a:xfrm>
              <a:custGeom>
                <a:avLst/>
                <a:gdLst/>
                <a:ahLst/>
                <a:cxnLst/>
                <a:rect l="l" t="t" r="r" b="b"/>
                <a:pathLst>
                  <a:path w="1723" h="139" extrusionOk="0">
                    <a:moveTo>
                      <a:pt x="67" y="1"/>
                    </a:moveTo>
                    <a:cubicBezTo>
                      <a:pt x="31" y="1"/>
                      <a:pt x="0" y="32"/>
                      <a:pt x="0" y="72"/>
                    </a:cubicBezTo>
                    <a:cubicBezTo>
                      <a:pt x="0" y="108"/>
                      <a:pt x="31" y="138"/>
                      <a:pt x="67" y="138"/>
                    </a:cubicBezTo>
                    <a:lnTo>
                      <a:pt x="1651" y="138"/>
                    </a:lnTo>
                    <a:cubicBezTo>
                      <a:pt x="1692" y="138"/>
                      <a:pt x="1723" y="108"/>
                      <a:pt x="1723" y="72"/>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3"/>
              <p:cNvSpPr/>
              <p:nvPr/>
            </p:nvSpPr>
            <p:spPr>
              <a:xfrm>
                <a:off x="5277786" y="1920050"/>
                <a:ext cx="271045" cy="21866"/>
              </a:xfrm>
              <a:custGeom>
                <a:avLst/>
                <a:gdLst/>
                <a:ahLst/>
                <a:cxnLst/>
                <a:rect l="l" t="t" r="r" b="b"/>
                <a:pathLst>
                  <a:path w="1723" h="139" extrusionOk="0">
                    <a:moveTo>
                      <a:pt x="67" y="1"/>
                    </a:moveTo>
                    <a:cubicBezTo>
                      <a:pt x="31" y="1"/>
                      <a:pt x="0" y="32"/>
                      <a:pt x="0" y="71"/>
                    </a:cubicBezTo>
                    <a:cubicBezTo>
                      <a:pt x="0" y="107"/>
                      <a:pt x="31" y="138"/>
                      <a:pt x="67" y="138"/>
                    </a:cubicBezTo>
                    <a:lnTo>
                      <a:pt x="1651" y="138"/>
                    </a:lnTo>
                    <a:cubicBezTo>
                      <a:pt x="1692" y="138"/>
                      <a:pt x="1723" y="107"/>
                      <a:pt x="1723" y="71"/>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3"/>
              <p:cNvSpPr/>
              <p:nvPr/>
            </p:nvSpPr>
            <p:spPr>
              <a:xfrm>
                <a:off x="5277786" y="2079247"/>
                <a:ext cx="271045" cy="21866"/>
              </a:xfrm>
              <a:custGeom>
                <a:avLst/>
                <a:gdLst/>
                <a:ahLst/>
                <a:cxnLst/>
                <a:rect l="l" t="t" r="r" b="b"/>
                <a:pathLst>
                  <a:path w="1723" h="139" extrusionOk="0">
                    <a:moveTo>
                      <a:pt x="67" y="1"/>
                    </a:moveTo>
                    <a:cubicBezTo>
                      <a:pt x="31" y="1"/>
                      <a:pt x="0" y="32"/>
                      <a:pt x="0" y="67"/>
                    </a:cubicBezTo>
                    <a:cubicBezTo>
                      <a:pt x="0" y="107"/>
                      <a:pt x="31" y="138"/>
                      <a:pt x="67" y="138"/>
                    </a:cubicBezTo>
                    <a:lnTo>
                      <a:pt x="1651" y="138"/>
                    </a:lnTo>
                    <a:cubicBezTo>
                      <a:pt x="1692" y="138"/>
                      <a:pt x="1723" y="107"/>
                      <a:pt x="1723" y="67"/>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3"/>
              <p:cNvSpPr/>
              <p:nvPr/>
            </p:nvSpPr>
            <p:spPr>
              <a:xfrm>
                <a:off x="5277786" y="2145631"/>
                <a:ext cx="271045" cy="21866"/>
              </a:xfrm>
              <a:custGeom>
                <a:avLst/>
                <a:gdLst/>
                <a:ahLst/>
                <a:cxnLst/>
                <a:rect l="l" t="t" r="r" b="b"/>
                <a:pathLst>
                  <a:path w="1723" h="139" extrusionOk="0">
                    <a:moveTo>
                      <a:pt x="67" y="1"/>
                    </a:moveTo>
                    <a:cubicBezTo>
                      <a:pt x="31" y="1"/>
                      <a:pt x="0" y="31"/>
                      <a:pt x="0" y="67"/>
                    </a:cubicBezTo>
                    <a:cubicBezTo>
                      <a:pt x="0" y="107"/>
                      <a:pt x="31" y="138"/>
                      <a:pt x="67" y="138"/>
                    </a:cubicBezTo>
                    <a:lnTo>
                      <a:pt x="1651" y="138"/>
                    </a:lnTo>
                    <a:cubicBezTo>
                      <a:pt x="1692" y="138"/>
                      <a:pt x="1723" y="107"/>
                      <a:pt x="1723" y="67"/>
                    </a:cubicBezTo>
                    <a:cubicBezTo>
                      <a:pt x="1723" y="31"/>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3"/>
              <p:cNvSpPr/>
              <p:nvPr/>
            </p:nvSpPr>
            <p:spPr>
              <a:xfrm>
                <a:off x="5277786" y="2211858"/>
                <a:ext cx="271045" cy="21079"/>
              </a:xfrm>
              <a:custGeom>
                <a:avLst/>
                <a:gdLst/>
                <a:ahLst/>
                <a:cxnLst/>
                <a:rect l="l" t="t" r="r" b="b"/>
                <a:pathLst>
                  <a:path w="1723" h="134" extrusionOk="0">
                    <a:moveTo>
                      <a:pt x="67" y="0"/>
                    </a:moveTo>
                    <a:cubicBezTo>
                      <a:pt x="31" y="0"/>
                      <a:pt x="0" y="32"/>
                      <a:pt x="0" y="67"/>
                    </a:cubicBezTo>
                    <a:cubicBezTo>
                      <a:pt x="0" y="107"/>
                      <a:pt x="31" y="133"/>
                      <a:pt x="67" y="133"/>
                    </a:cubicBezTo>
                    <a:lnTo>
                      <a:pt x="1651" y="133"/>
                    </a:lnTo>
                    <a:cubicBezTo>
                      <a:pt x="1692" y="133"/>
                      <a:pt x="1723" y="107"/>
                      <a:pt x="1723" y="67"/>
                    </a:cubicBezTo>
                    <a:cubicBezTo>
                      <a:pt x="1723" y="32"/>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3"/>
              <p:cNvSpPr/>
              <p:nvPr/>
            </p:nvSpPr>
            <p:spPr>
              <a:xfrm>
                <a:off x="5277786" y="2371054"/>
                <a:ext cx="271045" cy="21079"/>
              </a:xfrm>
              <a:custGeom>
                <a:avLst/>
                <a:gdLst/>
                <a:ahLst/>
                <a:cxnLst/>
                <a:rect l="l" t="t" r="r" b="b"/>
                <a:pathLst>
                  <a:path w="1723" h="134" extrusionOk="0">
                    <a:moveTo>
                      <a:pt x="67" y="0"/>
                    </a:moveTo>
                    <a:cubicBezTo>
                      <a:pt x="31" y="0"/>
                      <a:pt x="0" y="32"/>
                      <a:pt x="0" y="67"/>
                    </a:cubicBezTo>
                    <a:cubicBezTo>
                      <a:pt x="0" y="107"/>
                      <a:pt x="31" y="133"/>
                      <a:pt x="67" y="133"/>
                    </a:cubicBezTo>
                    <a:lnTo>
                      <a:pt x="1651" y="133"/>
                    </a:lnTo>
                    <a:cubicBezTo>
                      <a:pt x="1692" y="133"/>
                      <a:pt x="1723" y="107"/>
                      <a:pt x="1723" y="67"/>
                    </a:cubicBezTo>
                    <a:cubicBezTo>
                      <a:pt x="1723" y="32"/>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3"/>
              <p:cNvSpPr/>
              <p:nvPr/>
            </p:nvSpPr>
            <p:spPr>
              <a:xfrm>
                <a:off x="5277786" y="2437439"/>
                <a:ext cx="271045" cy="21079"/>
              </a:xfrm>
              <a:custGeom>
                <a:avLst/>
                <a:gdLst/>
                <a:ahLst/>
                <a:cxnLst/>
                <a:rect l="l" t="t" r="r" b="b"/>
                <a:pathLst>
                  <a:path w="1723" h="134" extrusionOk="0">
                    <a:moveTo>
                      <a:pt x="67" y="0"/>
                    </a:moveTo>
                    <a:cubicBezTo>
                      <a:pt x="31" y="0"/>
                      <a:pt x="0" y="31"/>
                      <a:pt x="0" y="67"/>
                    </a:cubicBezTo>
                    <a:cubicBezTo>
                      <a:pt x="0" y="107"/>
                      <a:pt x="31" y="133"/>
                      <a:pt x="67" y="133"/>
                    </a:cubicBezTo>
                    <a:lnTo>
                      <a:pt x="1651" y="133"/>
                    </a:lnTo>
                    <a:cubicBezTo>
                      <a:pt x="1692" y="133"/>
                      <a:pt x="1723" y="107"/>
                      <a:pt x="1723" y="67"/>
                    </a:cubicBezTo>
                    <a:cubicBezTo>
                      <a:pt x="1723" y="31"/>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3"/>
              <p:cNvSpPr/>
              <p:nvPr/>
            </p:nvSpPr>
            <p:spPr>
              <a:xfrm>
                <a:off x="5277786" y="2503666"/>
                <a:ext cx="271045" cy="21237"/>
              </a:xfrm>
              <a:custGeom>
                <a:avLst/>
                <a:gdLst/>
                <a:ahLst/>
                <a:cxnLst/>
                <a:rect l="l" t="t" r="r" b="b"/>
                <a:pathLst>
                  <a:path w="1723" h="135" extrusionOk="0">
                    <a:moveTo>
                      <a:pt x="67" y="1"/>
                    </a:moveTo>
                    <a:cubicBezTo>
                      <a:pt x="31" y="1"/>
                      <a:pt x="0" y="32"/>
                      <a:pt x="0" y="68"/>
                    </a:cubicBezTo>
                    <a:cubicBezTo>
                      <a:pt x="0" y="107"/>
                      <a:pt x="31" y="134"/>
                      <a:pt x="67" y="134"/>
                    </a:cubicBezTo>
                    <a:lnTo>
                      <a:pt x="1651" y="134"/>
                    </a:lnTo>
                    <a:cubicBezTo>
                      <a:pt x="1692" y="134"/>
                      <a:pt x="1723" y="107"/>
                      <a:pt x="1723" y="68"/>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3"/>
              <p:cNvSpPr/>
              <p:nvPr/>
            </p:nvSpPr>
            <p:spPr>
              <a:xfrm>
                <a:off x="5251358" y="1330143"/>
                <a:ext cx="286304" cy="335852"/>
              </a:xfrm>
              <a:custGeom>
                <a:avLst/>
                <a:gdLst/>
                <a:ahLst/>
                <a:cxnLst/>
                <a:rect l="l" t="t" r="r" b="b"/>
                <a:pathLst>
                  <a:path w="1820" h="2135" extrusionOk="0">
                    <a:moveTo>
                      <a:pt x="0" y="0"/>
                    </a:moveTo>
                    <a:lnTo>
                      <a:pt x="0" y="346"/>
                    </a:lnTo>
                    <a:cubicBezTo>
                      <a:pt x="199" y="346"/>
                      <a:pt x="355" y="506"/>
                      <a:pt x="355" y="701"/>
                    </a:cubicBezTo>
                    <a:cubicBezTo>
                      <a:pt x="355" y="897"/>
                      <a:pt x="199" y="1057"/>
                      <a:pt x="0" y="1057"/>
                    </a:cubicBezTo>
                    <a:lnTo>
                      <a:pt x="0" y="2135"/>
                    </a:lnTo>
                    <a:lnTo>
                      <a:pt x="1584" y="2135"/>
                    </a:lnTo>
                    <a:cubicBezTo>
                      <a:pt x="1713" y="2135"/>
                      <a:pt x="1819" y="2033"/>
                      <a:pt x="1819" y="1904"/>
                    </a:cubicBezTo>
                    <a:lnTo>
                      <a:pt x="1819" y="1598"/>
                    </a:lnTo>
                    <a:lnTo>
                      <a:pt x="1819" y="1172"/>
                    </a:lnTo>
                    <a:lnTo>
                      <a:pt x="1819" y="932"/>
                    </a:lnTo>
                    <a:cubicBezTo>
                      <a:pt x="1819" y="803"/>
                      <a:pt x="1713" y="697"/>
                      <a:pt x="1584" y="697"/>
                    </a:cubicBezTo>
                    <a:lnTo>
                      <a:pt x="901" y="697"/>
                    </a:lnTo>
                    <a:cubicBezTo>
                      <a:pt x="795" y="697"/>
                      <a:pt x="701" y="625"/>
                      <a:pt x="674" y="524"/>
                    </a:cubicBezTo>
                    <a:cubicBezTo>
                      <a:pt x="599" y="222"/>
                      <a:pt x="324"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3"/>
              <p:cNvSpPr/>
              <p:nvPr/>
            </p:nvSpPr>
            <p:spPr>
              <a:xfrm>
                <a:off x="5814682" y="1700762"/>
                <a:ext cx="82588" cy="879192"/>
              </a:xfrm>
              <a:custGeom>
                <a:avLst/>
                <a:gdLst/>
                <a:ahLst/>
                <a:cxnLst/>
                <a:rect l="l" t="t" r="r" b="b"/>
                <a:pathLst>
                  <a:path w="525" h="5589" extrusionOk="0">
                    <a:moveTo>
                      <a:pt x="0" y="0"/>
                    </a:moveTo>
                    <a:lnTo>
                      <a:pt x="0" y="5589"/>
                    </a:lnTo>
                    <a:lnTo>
                      <a:pt x="524" y="5589"/>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3"/>
              <p:cNvSpPr/>
              <p:nvPr/>
            </p:nvSpPr>
            <p:spPr>
              <a:xfrm>
                <a:off x="5814682" y="2579803"/>
                <a:ext cx="82588" cy="88092"/>
              </a:xfrm>
              <a:custGeom>
                <a:avLst/>
                <a:gdLst/>
                <a:ahLst/>
                <a:cxnLst/>
                <a:rect l="l" t="t" r="r" b="b"/>
                <a:pathLst>
                  <a:path w="525" h="560" extrusionOk="0">
                    <a:moveTo>
                      <a:pt x="0" y="1"/>
                    </a:moveTo>
                    <a:lnTo>
                      <a:pt x="0" y="560"/>
                    </a:lnTo>
                    <a:lnTo>
                      <a:pt x="524" y="560"/>
                    </a:lnTo>
                    <a:lnTo>
                      <a:pt x="524" y="1"/>
                    </a:lnTo>
                    <a:close/>
                  </a:path>
                </a:pathLst>
              </a:custGeom>
              <a:solidFill>
                <a:srgbClr val="91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3"/>
              <p:cNvSpPr/>
              <p:nvPr/>
            </p:nvSpPr>
            <p:spPr>
              <a:xfrm>
                <a:off x="5814682" y="2667739"/>
                <a:ext cx="82588" cy="43574"/>
              </a:xfrm>
              <a:custGeom>
                <a:avLst/>
                <a:gdLst/>
                <a:ahLst/>
                <a:cxnLst/>
                <a:rect l="l" t="t" r="r" b="b"/>
                <a:pathLst>
                  <a:path w="525" h="277" extrusionOk="0">
                    <a:moveTo>
                      <a:pt x="0" y="1"/>
                    </a:moveTo>
                    <a:lnTo>
                      <a:pt x="0" y="245"/>
                    </a:lnTo>
                    <a:cubicBezTo>
                      <a:pt x="0" y="263"/>
                      <a:pt x="18" y="277"/>
                      <a:pt x="31" y="277"/>
                    </a:cubicBezTo>
                    <a:lnTo>
                      <a:pt x="493" y="277"/>
                    </a:lnTo>
                    <a:cubicBezTo>
                      <a:pt x="511" y="277"/>
                      <a:pt x="524" y="263"/>
                      <a:pt x="524" y="245"/>
                    </a:cubicBezTo>
                    <a:lnTo>
                      <a:pt x="5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3"/>
              <p:cNvSpPr/>
              <p:nvPr/>
            </p:nvSpPr>
            <p:spPr>
              <a:xfrm>
                <a:off x="5814682" y="1519228"/>
                <a:ext cx="82588" cy="181690"/>
              </a:xfrm>
              <a:custGeom>
                <a:avLst/>
                <a:gdLst/>
                <a:ahLst/>
                <a:cxnLst/>
                <a:rect l="l" t="t" r="r" b="b"/>
                <a:pathLst>
                  <a:path w="525" h="1155" extrusionOk="0">
                    <a:moveTo>
                      <a:pt x="262" y="1"/>
                    </a:moveTo>
                    <a:lnTo>
                      <a:pt x="0" y="1154"/>
                    </a:lnTo>
                    <a:lnTo>
                      <a:pt x="524" y="1154"/>
                    </a:lnTo>
                    <a:lnTo>
                      <a:pt x="262"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3"/>
              <p:cNvSpPr/>
              <p:nvPr/>
            </p:nvSpPr>
            <p:spPr>
              <a:xfrm>
                <a:off x="5841896" y="1519228"/>
                <a:ext cx="28001" cy="62451"/>
              </a:xfrm>
              <a:custGeom>
                <a:avLst/>
                <a:gdLst/>
                <a:ahLst/>
                <a:cxnLst/>
                <a:rect l="l" t="t" r="r" b="b"/>
                <a:pathLst>
                  <a:path w="178" h="397" extrusionOk="0">
                    <a:moveTo>
                      <a:pt x="89" y="1"/>
                    </a:moveTo>
                    <a:lnTo>
                      <a:pt x="1" y="396"/>
                    </a:lnTo>
                    <a:lnTo>
                      <a:pt x="178" y="396"/>
                    </a:lnTo>
                    <a:lnTo>
                      <a:pt x="89" y="1"/>
                    </a:ln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3"/>
              <p:cNvSpPr/>
              <p:nvPr/>
            </p:nvSpPr>
            <p:spPr>
              <a:xfrm>
                <a:off x="5855897" y="1700762"/>
                <a:ext cx="41373" cy="879192"/>
              </a:xfrm>
              <a:custGeom>
                <a:avLst/>
                <a:gdLst/>
                <a:ahLst/>
                <a:cxnLst/>
                <a:rect l="l" t="t" r="r" b="b"/>
                <a:pathLst>
                  <a:path w="263" h="5589" extrusionOk="0">
                    <a:moveTo>
                      <a:pt x="0" y="0"/>
                    </a:moveTo>
                    <a:lnTo>
                      <a:pt x="0" y="5589"/>
                    </a:lnTo>
                    <a:lnTo>
                      <a:pt x="262" y="5589"/>
                    </a:lnTo>
                    <a:lnTo>
                      <a:pt x="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3"/>
              <p:cNvSpPr/>
              <p:nvPr/>
            </p:nvSpPr>
            <p:spPr>
              <a:xfrm>
                <a:off x="5855897" y="2579803"/>
                <a:ext cx="41373" cy="88092"/>
              </a:xfrm>
              <a:custGeom>
                <a:avLst/>
                <a:gdLst/>
                <a:ahLst/>
                <a:cxnLst/>
                <a:rect l="l" t="t" r="r" b="b"/>
                <a:pathLst>
                  <a:path w="263" h="560" extrusionOk="0">
                    <a:moveTo>
                      <a:pt x="0" y="1"/>
                    </a:moveTo>
                    <a:lnTo>
                      <a:pt x="0" y="560"/>
                    </a:lnTo>
                    <a:lnTo>
                      <a:pt x="262" y="560"/>
                    </a:lnTo>
                    <a:lnTo>
                      <a:pt x="262" y="1"/>
                    </a:lnTo>
                    <a:close/>
                  </a:path>
                </a:pathLst>
              </a:custGeom>
              <a:solidFill>
                <a:srgbClr val="6E6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3"/>
              <p:cNvSpPr/>
              <p:nvPr/>
            </p:nvSpPr>
            <p:spPr>
              <a:xfrm>
                <a:off x="5855897" y="2667739"/>
                <a:ext cx="41373" cy="43574"/>
              </a:xfrm>
              <a:custGeom>
                <a:avLst/>
                <a:gdLst/>
                <a:ahLst/>
                <a:cxnLst/>
                <a:rect l="l" t="t" r="r" b="b"/>
                <a:pathLst>
                  <a:path w="263" h="277" extrusionOk="0">
                    <a:moveTo>
                      <a:pt x="0" y="1"/>
                    </a:moveTo>
                    <a:lnTo>
                      <a:pt x="0" y="277"/>
                    </a:lnTo>
                    <a:lnTo>
                      <a:pt x="147" y="277"/>
                    </a:lnTo>
                    <a:cubicBezTo>
                      <a:pt x="209" y="277"/>
                      <a:pt x="262" y="223"/>
                      <a:pt x="262" y="156"/>
                    </a:cubicBezTo>
                    <a:lnTo>
                      <a:pt x="2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3"/>
              <p:cNvSpPr/>
              <p:nvPr/>
            </p:nvSpPr>
            <p:spPr>
              <a:xfrm>
                <a:off x="5855897" y="1581522"/>
                <a:ext cx="41373" cy="119396"/>
              </a:xfrm>
              <a:custGeom>
                <a:avLst/>
                <a:gdLst/>
                <a:ahLst/>
                <a:cxnLst/>
                <a:rect l="l" t="t" r="r" b="b"/>
                <a:pathLst>
                  <a:path w="263" h="759" extrusionOk="0">
                    <a:moveTo>
                      <a:pt x="0" y="0"/>
                    </a:moveTo>
                    <a:lnTo>
                      <a:pt x="0" y="758"/>
                    </a:lnTo>
                    <a:lnTo>
                      <a:pt x="262" y="758"/>
                    </a:lnTo>
                    <a:lnTo>
                      <a:pt x="89" y="0"/>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3"/>
              <p:cNvSpPr/>
              <p:nvPr/>
            </p:nvSpPr>
            <p:spPr>
              <a:xfrm>
                <a:off x="5855897" y="1519228"/>
                <a:ext cx="14001" cy="62451"/>
              </a:xfrm>
              <a:custGeom>
                <a:avLst/>
                <a:gdLst/>
                <a:ahLst/>
                <a:cxnLst/>
                <a:rect l="l" t="t" r="r" b="b"/>
                <a:pathLst>
                  <a:path w="89" h="397" extrusionOk="0">
                    <a:moveTo>
                      <a:pt x="0" y="1"/>
                    </a:moveTo>
                    <a:lnTo>
                      <a:pt x="0" y="396"/>
                    </a:lnTo>
                    <a:lnTo>
                      <a:pt x="89" y="396"/>
                    </a:lnTo>
                    <a:lnTo>
                      <a:pt x="0" y="1"/>
                    </a:ln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1" name="Google Shape;2011;p73"/>
            <p:cNvSpPr txBox="1"/>
            <p:nvPr/>
          </p:nvSpPr>
          <p:spPr>
            <a:xfrm>
              <a:off x="1172688" y="2247900"/>
              <a:ext cx="12765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Ubuntu"/>
                  <a:ea typeface="Ubuntu"/>
                  <a:cs typeface="Ubuntu"/>
                  <a:sym typeface="Ubuntu"/>
                </a:rPr>
                <a:t>   Role</a:t>
              </a:r>
              <a:endParaRPr sz="1700" b="1">
                <a:solidFill>
                  <a:srgbClr val="FFFFFF"/>
                </a:solidFill>
                <a:latin typeface="Ubuntu"/>
                <a:ea typeface="Ubuntu"/>
                <a:cs typeface="Ubuntu"/>
                <a:sym typeface="Ubuntu"/>
              </a:endParaRPr>
            </a:p>
          </p:txBody>
        </p:sp>
        <p:sp>
          <p:nvSpPr>
            <p:cNvPr id="2012" name="Google Shape;2012;p73"/>
            <p:cNvSpPr txBox="1"/>
            <p:nvPr/>
          </p:nvSpPr>
          <p:spPr>
            <a:xfrm>
              <a:off x="3739938" y="2247900"/>
              <a:ext cx="12765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Ubuntu"/>
                  <a:ea typeface="Ubuntu"/>
                  <a:cs typeface="Ubuntu"/>
                  <a:sym typeface="Ubuntu"/>
                </a:rPr>
                <a:t>Benefits</a:t>
              </a:r>
              <a:endParaRPr sz="1700" b="1">
                <a:solidFill>
                  <a:srgbClr val="FFFFFF"/>
                </a:solidFill>
                <a:latin typeface="Ubuntu"/>
                <a:ea typeface="Ubuntu"/>
                <a:cs typeface="Ubuntu"/>
                <a:sym typeface="Ubuntu"/>
              </a:endParaRPr>
            </a:p>
          </p:txBody>
        </p:sp>
        <p:grpSp>
          <p:nvGrpSpPr>
            <p:cNvPr id="2013" name="Google Shape;2013;p73"/>
            <p:cNvGrpSpPr/>
            <p:nvPr/>
          </p:nvGrpSpPr>
          <p:grpSpPr>
            <a:xfrm>
              <a:off x="1439396" y="1437766"/>
              <a:ext cx="466033" cy="819556"/>
              <a:chOff x="3689343" y="2130526"/>
              <a:chExt cx="652433" cy="1147355"/>
            </a:xfrm>
          </p:grpSpPr>
          <p:sp>
            <p:nvSpPr>
              <p:cNvPr id="2014" name="Google Shape;2014;p73"/>
              <p:cNvSpPr/>
              <p:nvPr/>
            </p:nvSpPr>
            <p:spPr>
              <a:xfrm>
                <a:off x="4185896" y="2130526"/>
                <a:ext cx="100568" cy="629556"/>
              </a:xfrm>
              <a:custGeom>
                <a:avLst/>
                <a:gdLst/>
                <a:ahLst/>
                <a:cxnLst/>
                <a:rect l="l" t="t" r="r" b="b"/>
                <a:pathLst>
                  <a:path w="800" h="5008" extrusionOk="0">
                    <a:moveTo>
                      <a:pt x="403" y="0"/>
                    </a:moveTo>
                    <a:cubicBezTo>
                      <a:pt x="354" y="0"/>
                      <a:pt x="305" y="26"/>
                      <a:pt x="281" y="77"/>
                    </a:cubicBezTo>
                    <a:lnTo>
                      <a:pt x="49" y="769"/>
                    </a:lnTo>
                    <a:cubicBezTo>
                      <a:pt x="19" y="862"/>
                      <a:pt x="0" y="964"/>
                      <a:pt x="0" y="1067"/>
                    </a:cubicBezTo>
                    <a:lnTo>
                      <a:pt x="0" y="5008"/>
                    </a:lnTo>
                    <a:lnTo>
                      <a:pt x="799" y="5008"/>
                    </a:lnTo>
                    <a:lnTo>
                      <a:pt x="799" y="1067"/>
                    </a:lnTo>
                    <a:cubicBezTo>
                      <a:pt x="799" y="964"/>
                      <a:pt x="787" y="862"/>
                      <a:pt x="750" y="769"/>
                    </a:cubicBezTo>
                    <a:lnTo>
                      <a:pt x="525" y="77"/>
                    </a:lnTo>
                    <a:cubicBezTo>
                      <a:pt x="500" y="26"/>
                      <a:pt x="451" y="0"/>
                      <a:pt x="403" y="0"/>
                    </a:cubicBezTo>
                    <a:close/>
                  </a:path>
                </a:pathLst>
              </a:custGeom>
              <a:solidFill>
                <a:srgbClr val="9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3"/>
              <p:cNvSpPr/>
              <p:nvPr/>
            </p:nvSpPr>
            <p:spPr>
              <a:xfrm>
                <a:off x="4131212" y="2748889"/>
                <a:ext cx="210564" cy="528988"/>
              </a:xfrm>
              <a:custGeom>
                <a:avLst/>
                <a:gdLst/>
                <a:ahLst/>
                <a:cxnLst/>
                <a:rect l="l" t="t" r="r" b="b"/>
                <a:pathLst>
                  <a:path w="1675" h="4208" extrusionOk="0">
                    <a:moveTo>
                      <a:pt x="134" y="0"/>
                    </a:moveTo>
                    <a:cubicBezTo>
                      <a:pt x="58" y="0"/>
                      <a:pt x="1" y="58"/>
                      <a:pt x="1" y="134"/>
                    </a:cubicBezTo>
                    <a:lnTo>
                      <a:pt x="1" y="582"/>
                    </a:lnTo>
                    <a:cubicBezTo>
                      <a:pt x="1" y="644"/>
                      <a:pt x="46" y="697"/>
                      <a:pt x="107" y="715"/>
                    </a:cubicBezTo>
                    <a:cubicBezTo>
                      <a:pt x="280" y="763"/>
                      <a:pt x="405" y="919"/>
                      <a:pt x="405" y="1105"/>
                    </a:cubicBezTo>
                    <a:cubicBezTo>
                      <a:pt x="405" y="1296"/>
                      <a:pt x="280" y="1451"/>
                      <a:pt x="107" y="1500"/>
                    </a:cubicBezTo>
                    <a:cubicBezTo>
                      <a:pt x="46" y="1518"/>
                      <a:pt x="1" y="1567"/>
                      <a:pt x="1" y="1633"/>
                    </a:cubicBezTo>
                    <a:lnTo>
                      <a:pt x="1" y="3799"/>
                    </a:lnTo>
                    <a:cubicBezTo>
                      <a:pt x="1" y="4026"/>
                      <a:pt x="183" y="4208"/>
                      <a:pt x="405" y="4208"/>
                    </a:cubicBezTo>
                    <a:lnTo>
                      <a:pt x="1265" y="4208"/>
                    </a:lnTo>
                    <a:cubicBezTo>
                      <a:pt x="1492" y="4208"/>
                      <a:pt x="1674" y="4026"/>
                      <a:pt x="1674" y="3799"/>
                    </a:cubicBezTo>
                    <a:lnTo>
                      <a:pt x="1674" y="1633"/>
                    </a:lnTo>
                    <a:cubicBezTo>
                      <a:pt x="1674" y="1567"/>
                      <a:pt x="1630" y="1518"/>
                      <a:pt x="1568" y="1500"/>
                    </a:cubicBezTo>
                    <a:cubicBezTo>
                      <a:pt x="1394" y="1451"/>
                      <a:pt x="1265" y="1296"/>
                      <a:pt x="1265" y="1105"/>
                    </a:cubicBezTo>
                    <a:cubicBezTo>
                      <a:pt x="1265" y="919"/>
                      <a:pt x="1394" y="763"/>
                      <a:pt x="1568" y="715"/>
                    </a:cubicBezTo>
                    <a:cubicBezTo>
                      <a:pt x="1630" y="697"/>
                      <a:pt x="1674" y="644"/>
                      <a:pt x="1674" y="582"/>
                    </a:cubicBezTo>
                    <a:lnTo>
                      <a:pt x="1674" y="134"/>
                    </a:lnTo>
                    <a:cubicBezTo>
                      <a:pt x="1674" y="58"/>
                      <a:pt x="1611" y="0"/>
                      <a:pt x="1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3"/>
              <p:cNvSpPr/>
              <p:nvPr/>
            </p:nvSpPr>
            <p:spPr>
              <a:xfrm>
                <a:off x="4236054" y="2130652"/>
                <a:ext cx="50410" cy="618367"/>
              </a:xfrm>
              <a:custGeom>
                <a:avLst/>
                <a:gdLst/>
                <a:ahLst/>
                <a:cxnLst/>
                <a:rect l="l" t="t" r="r" b="b"/>
                <a:pathLst>
                  <a:path w="401" h="4919" extrusionOk="0">
                    <a:moveTo>
                      <a:pt x="1" y="0"/>
                    </a:moveTo>
                    <a:lnTo>
                      <a:pt x="1" y="4918"/>
                    </a:lnTo>
                    <a:lnTo>
                      <a:pt x="400" y="4918"/>
                    </a:lnTo>
                    <a:lnTo>
                      <a:pt x="400" y="1066"/>
                    </a:lnTo>
                    <a:cubicBezTo>
                      <a:pt x="400" y="963"/>
                      <a:pt x="388" y="861"/>
                      <a:pt x="351" y="768"/>
                    </a:cubicBezTo>
                    <a:lnTo>
                      <a:pt x="126" y="76"/>
                    </a:lnTo>
                    <a:cubicBezTo>
                      <a:pt x="99" y="23"/>
                      <a:pt x="50" y="0"/>
                      <a:pt x="1" y="0"/>
                    </a:cubicBezTo>
                    <a:close/>
                  </a:path>
                </a:pathLst>
              </a:custGeom>
              <a:solidFill>
                <a:srgbClr val="80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3"/>
              <p:cNvSpPr/>
              <p:nvPr/>
            </p:nvSpPr>
            <p:spPr>
              <a:xfrm>
                <a:off x="4236054" y="2748889"/>
                <a:ext cx="105722" cy="528988"/>
              </a:xfrm>
              <a:custGeom>
                <a:avLst/>
                <a:gdLst/>
                <a:ahLst/>
                <a:cxnLst/>
                <a:rect l="l" t="t" r="r" b="b"/>
                <a:pathLst>
                  <a:path w="841" h="4208" extrusionOk="0">
                    <a:moveTo>
                      <a:pt x="1" y="0"/>
                    </a:moveTo>
                    <a:lnTo>
                      <a:pt x="1" y="4208"/>
                    </a:lnTo>
                    <a:lnTo>
                      <a:pt x="431" y="4208"/>
                    </a:lnTo>
                    <a:cubicBezTo>
                      <a:pt x="658" y="4208"/>
                      <a:pt x="840" y="4026"/>
                      <a:pt x="840" y="3799"/>
                    </a:cubicBezTo>
                    <a:lnTo>
                      <a:pt x="840" y="1633"/>
                    </a:lnTo>
                    <a:cubicBezTo>
                      <a:pt x="840" y="1567"/>
                      <a:pt x="796" y="1518"/>
                      <a:pt x="734" y="1500"/>
                    </a:cubicBezTo>
                    <a:cubicBezTo>
                      <a:pt x="560" y="1451"/>
                      <a:pt x="431" y="1296"/>
                      <a:pt x="431" y="1105"/>
                    </a:cubicBezTo>
                    <a:cubicBezTo>
                      <a:pt x="431" y="919"/>
                      <a:pt x="560" y="763"/>
                      <a:pt x="734" y="715"/>
                    </a:cubicBezTo>
                    <a:cubicBezTo>
                      <a:pt x="796" y="697"/>
                      <a:pt x="840" y="644"/>
                      <a:pt x="840" y="582"/>
                    </a:cubicBezTo>
                    <a:lnTo>
                      <a:pt x="840" y="134"/>
                    </a:lnTo>
                    <a:cubicBezTo>
                      <a:pt x="840" y="58"/>
                      <a:pt x="777" y="0"/>
                      <a:pt x="7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3"/>
              <p:cNvSpPr/>
              <p:nvPr/>
            </p:nvSpPr>
            <p:spPr>
              <a:xfrm>
                <a:off x="3689343" y="2130652"/>
                <a:ext cx="325966" cy="1147229"/>
              </a:xfrm>
              <a:custGeom>
                <a:avLst/>
                <a:gdLst/>
                <a:ahLst/>
                <a:cxnLst/>
                <a:rect l="l" t="t" r="r" b="b"/>
                <a:pathLst>
                  <a:path w="2593" h="9126" extrusionOk="0">
                    <a:moveTo>
                      <a:pt x="1607" y="7080"/>
                    </a:moveTo>
                    <a:lnTo>
                      <a:pt x="2051" y="7524"/>
                    </a:lnTo>
                    <a:lnTo>
                      <a:pt x="2051" y="8149"/>
                    </a:lnTo>
                    <a:lnTo>
                      <a:pt x="1607" y="8593"/>
                    </a:lnTo>
                    <a:lnTo>
                      <a:pt x="982" y="8593"/>
                    </a:lnTo>
                    <a:lnTo>
                      <a:pt x="542" y="8149"/>
                    </a:lnTo>
                    <a:lnTo>
                      <a:pt x="542" y="7524"/>
                    </a:lnTo>
                    <a:lnTo>
                      <a:pt x="982" y="7080"/>
                    </a:lnTo>
                    <a:close/>
                    <a:moveTo>
                      <a:pt x="755" y="0"/>
                    </a:moveTo>
                    <a:cubicBezTo>
                      <a:pt x="312" y="205"/>
                      <a:pt x="5" y="648"/>
                      <a:pt x="5" y="1168"/>
                    </a:cubicBezTo>
                    <a:cubicBezTo>
                      <a:pt x="5" y="1682"/>
                      <a:pt x="312" y="2126"/>
                      <a:pt x="746" y="2335"/>
                    </a:cubicBezTo>
                    <a:lnTo>
                      <a:pt x="746" y="6658"/>
                    </a:lnTo>
                    <a:cubicBezTo>
                      <a:pt x="578" y="6738"/>
                      <a:pt x="427" y="6853"/>
                      <a:pt x="306" y="7000"/>
                    </a:cubicBezTo>
                    <a:cubicBezTo>
                      <a:pt x="298" y="7004"/>
                      <a:pt x="294" y="7013"/>
                      <a:pt x="285" y="7022"/>
                    </a:cubicBezTo>
                    <a:cubicBezTo>
                      <a:pt x="271" y="7045"/>
                      <a:pt x="253" y="7062"/>
                      <a:pt x="240" y="7084"/>
                    </a:cubicBezTo>
                    <a:cubicBezTo>
                      <a:pt x="232" y="7092"/>
                      <a:pt x="222" y="7106"/>
                      <a:pt x="214" y="7119"/>
                    </a:cubicBezTo>
                    <a:cubicBezTo>
                      <a:pt x="205" y="7133"/>
                      <a:pt x="196" y="7151"/>
                      <a:pt x="187" y="7164"/>
                    </a:cubicBezTo>
                    <a:cubicBezTo>
                      <a:pt x="165" y="7199"/>
                      <a:pt x="147" y="7235"/>
                      <a:pt x="130" y="7275"/>
                    </a:cubicBezTo>
                    <a:cubicBezTo>
                      <a:pt x="130" y="7279"/>
                      <a:pt x="125" y="7279"/>
                      <a:pt x="125" y="7284"/>
                    </a:cubicBezTo>
                    <a:cubicBezTo>
                      <a:pt x="45" y="7448"/>
                      <a:pt x="1" y="7635"/>
                      <a:pt x="1" y="7830"/>
                    </a:cubicBezTo>
                    <a:cubicBezTo>
                      <a:pt x="1" y="8544"/>
                      <a:pt x="582" y="9126"/>
                      <a:pt x="1297" y="9126"/>
                    </a:cubicBezTo>
                    <a:cubicBezTo>
                      <a:pt x="2011" y="9126"/>
                      <a:pt x="2592" y="8544"/>
                      <a:pt x="2592" y="7830"/>
                    </a:cubicBezTo>
                    <a:cubicBezTo>
                      <a:pt x="2592" y="7635"/>
                      <a:pt x="2549" y="7448"/>
                      <a:pt x="2469" y="7284"/>
                    </a:cubicBezTo>
                    <a:cubicBezTo>
                      <a:pt x="2469" y="7279"/>
                      <a:pt x="2463" y="7279"/>
                      <a:pt x="2463" y="7275"/>
                    </a:cubicBezTo>
                    <a:cubicBezTo>
                      <a:pt x="2446" y="7235"/>
                      <a:pt x="2424" y="7199"/>
                      <a:pt x="2406" y="7164"/>
                    </a:cubicBezTo>
                    <a:cubicBezTo>
                      <a:pt x="2397" y="7151"/>
                      <a:pt x="2389" y="7133"/>
                      <a:pt x="2379" y="7119"/>
                    </a:cubicBezTo>
                    <a:cubicBezTo>
                      <a:pt x="2371" y="7106"/>
                      <a:pt x="2362" y="7092"/>
                      <a:pt x="2353" y="7084"/>
                    </a:cubicBezTo>
                    <a:cubicBezTo>
                      <a:pt x="2336" y="7062"/>
                      <a:pt x="2322" y="7045"/>
                      <a:pt x="2309" y="7022"/>
                    </a:cubicBezTo>
                    <a:cubicBezTo>
                      <a:pt x="2299" y="7013"/>
                      <a:pt x="2295" y="7004"/>
                      <a:pt x="2287" y="7000"/>
                    </a:cubicBezTo>
                    <a:cubicBezTo>
                      <a:pt x="2166" y="6853"/>
                      <a:pt x="2016" y="6738"/>
                      <a:pt x="1847" y="6658"/>
                    </a:cubicBezTo>
                    <a:lnTo>
                      <a:pt x="1847" y="2335"/>
                    </a:lnTo>
                    <a:cubicBezTo>
                      <a:pt x="2282" y="2126"/>
                      <a:pt x="2588" y="1682"/>
                      <a:pt x="2588" y="1168"/>
                    </a:cubicBezTo>
                    <a:cubicBezTo>
                      <a:pt x="2588" y="648"/>
                      <a:pt x="2282" y="205"/>
                      <a:pt x="1838" y="0"/>
                    </a:cubicBezTo>
                    <a:lnTo>
                      <a:pt x="1838" y="893"/>
                    </a:lnTo>
                    <a:cubicBezTo>
                      <a:pt x="1838" y="1079"/>
                      <a:pt x="1687" y="1230"/>
                      <a:pt x="1501" y="1230"/>
                    </a:cubicBezTo>
                    <a:lnTo>
                      <a:pt x="1088" y="1230"/>
                    </a:lnTo>
                    <a:cubicBezTo>
                      <a:pt x="902" y="1230"/>
                      <a:pt x="755" y="1079"/>
                      <a:pt x="755" y="893"/>
                    </a:cubicBezTo>
                    <a:lnTo>
                      <a:pt x="755" y="0"/>
                    </a:lnTo>
                    <a:close/>
                  </a:path>
                </a:pathLst>
              </a:custGeom>
              <a:solidFill>
                <a:srgbClr val="9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3"/>
              <p:cNvSpPr/>
              <p:nvPr/>
            </p:nvSpPr>
            <p:spPr>
              <a:xfrm>
                <a:off x="3852388" y="2130652"/>
                <a:ext cx="162920" cy="1147229"/>
              </a:xfrm>
              <a:custGeom>
                <a:avLst/>
                <a:gdLst/>
                <a:ahLst/>
                <a:cxnLst/>
                <a:rect l="l" t="t" r="r" b="b"/>
                <a:pathLst>
                  <a:path w="1296" h="9126" extrusionOk="0">
                    <a:moveTo>
                      <a:pt x="541" y="0"/>
                    </a:moveTo>
                    <a:lnTo>
                      <a:pt x="541" y="893"/>
                    </a:lnTo>
                    <a:cubicBezTo>
                      <a:pt x="541" y="1079"/>
                      <a:pt x="390" y="1230"/>
                      <a:pt x="204" y="1230"/>
                    </a:cubicBezTo>
                    <a:lnTo>
                      <a:pt x="0" y="1230"/>
                    </a:lnTo>
                    <a:lnTo>
                      <a:pt x="0" y="7080"/>
                    </a:lnTo>
                    <a:lnTo>
                      <a:pt x="310" y="7080"/>
                    </a:lnTo>
                    <a:lnTo>
                      <a:pt x="754" y="7524"/>
                    </a:lnTo>
                    <a:lnTo>
                      <a:pt x="754" y="8149"/>
                    </a:lnTo>
                    <a:lnTo>
                      <a:pt x="310" y="8593"/>
                    </a:lnTo>
                    <a:lnTo>
                      <a:pt x="0" y="8593"/>
                    </a:lnTo>
                    <a:lnTo>
                      <a:pt x="0" y="9126"/>
                    </a:lnTo>
                    <a:cubicBezTo>
                      <a:pt x="714" y="9126"/>
                      <a:pt x="1295" y="8544"/>
                      <a:pt x="1295" y="7830"/>
                    </a:cubicBezTo>
                    <a:cubicBezTo>
                      <a:pt x="1295" y="7635"/>
                      <a:pt x="1252" y="7448"/>
                      <a:pt x="1172" y="7284"/>
                    </a:cubicBezTo>
                    <a:cubicBezTo>
                      <a:pt x="1172" y="7279"/>
                      <a:pt x="1166" y="7279"/>
                      <a:pt x="1166" y="7275"/>
                    </a:cubicBezTo>
                    <a:cubicBezTo>
                      <a:pt x="1149" y="7235"/>
                      <a:pt x="1127" y="7199"/>
                      <a:pt x="1109" y="7164"/>
                    </a:cubicBezTo>
                    <a:cubicBezTo>
                      <a:pt x="1100" y="7151"/>
                      <a:pt x="1092" y="7133"/>
                      <a:pt x="1082" y="7119"/>
                    </a:cubicBezTo>
                    <a:cubicBezTo>
                      <a:pt x="1074" y="7106"/>
                      <a:pt x="1065" y="7092"/>
                      <a:pt x="1056" y="7084"/>
                    </a:cubicBezTo>
                    <a:cubicBezTo>
                      <a:pt x="1039" y="7062"/>
                      <a:pt x="1025" y="7045"/>
                      <a:pt x="1012" y="7022"/>
                    </a:cubicBezTo>
                    <a:cubicBezTo>
                      <a:pt x="1002" y="7013"/>
                      <a:pt x="998" y="7004"/>
                      <a:pt x="990" y="7000"/>
                    </a:cubicBezTo>
                    <a:cubicBezTo>
                      <a:pt x="869" y="6853"/>
                      <a:pt x="719" y="6738"/>
                      <a:pt x="550" y="6658"/>
                    </a:cubicBezTo>
                    <a:lnTo>
                      <a:pt x="550" y="2335"/>
                    </a:lnTo>
                    <a:cubicBezTo>
                      <a:pt x="985" y="2126"/>
                      <a:pt x="1291" y="1682"/>
                      <a:pt x="1291" y="1168"/>
                    </a:cubicBezTo>
                    <a:cubicBezTo>
                      <a:pt x="1291" y="648"/>
                      <a:pt x="985" y="205"/>
                      <a:pt x="541" y="0"/>
                    </a:cubicBezTo>
                    <a:close/>
                  </a:path>
                </a:pathLst>
              </a:custGeom>
              <a:solidFill>
                <a:srgbClr val="80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2020" name="Google Shape;2020;p73"/>
            <p:cNvSpPr txBox="1"/>
            <p:nvPr/>
          </p:nvSpPr>
          <p:spPr>
            <a:xfrm>
              <a:off x="6216738" y="2247900"/>
              <a:ext cx="17421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Ubuntu"/>
                  <a:ea typeface="Ubuntu"/>
                  <a:cs typeface="Ubuntu"/>
                  <a:sym typeface="Ubuntu"/>
                </a:rPr>
                <a:t>Engagement</a:t>
              </a:r>
              <a:endParaRPr sz="1700" b="1">
                <a:solidFill>
                  <a:srgbClr val="FFFFFF"/>
                </a:solidFill>
                <a:latin typeface="Ubuntu"/>
                <a:ea typeface="Ubuntu"/>
                <a:cs typeface="Ubuntu"/>
                <a:sym typeface="Ubuntu"/>
              </a:endParaRPr>
            </a:p>
          </p:txBody>
        </p:sp>
      </p:grpSp>
      <p:sp>
        <p:nvSpPr>
          <p:cNvPr id="2021" name="Google Shape;2021;p73"/>
          <p:cNvSpPr/>
          <p:nvPr/>
        </p:nvSpPr>
        <p:spPr>
          <a:xfrm flipH="1">
            <a:off x="823425" y="2180975"/>
            <a:ext cx="2343000" cy="2181600"/>
          </a:xfrm>
          <a:prstGeom prst="snip1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3"/>
          <p:cNvSpPr txBox="1"/>
          <p:nvPr/>
        </p:nvSpPr>
        <p:spPr>
          <a:xfrm>
            <a:off x="742950" y="2190750"/>
            <a:ext cx="2457600" cy="15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Public support with government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Renewable energy supply (if possible)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Charging station support </a:t>
            </a:r>
            <a:endParaRPr>
              <a:solidFill>
                <a:srgbClr val="FFFFFF"/>
              </a:solidFill>
              <a:latin typeface="Ubuntu"/>
              <a:ea typeface="Ubuntu"/>
              <a:cs typeface="Ubuntu"/>
              <a:sym typeface="Ubuntu"/>
            </a:endParaRPr>
          </a:p>
        </p:txBody>
      </p:sp>
      <p:grpSp>
        <p:nvGrpSpPr>
          <p:cNvPr id="2023" name="Google Shape;2023;p73"/>
          <p:cNvGrpSpPr/>
          <p:nvPr/>
        </p:nvGrpSpPr>
        <p:grpSpPr>
          <a:xfrm>
            <a:off x="3343175" y="2180975"/>
            <a:ext cx="2457600" cy="2181600"/>
            <a:chOff x="3343175" y="2180975"/>
            <a:chExt cx="2457600" cy="2181600"/>
          </a:xfrm>
        </p:grpSpPr>
        <p:sp>
          <p:nvSpPr>
            <p:cNvPr id="2024" name="Google Shape;2024;p73"/>
            <p:cNvSpPr/>
            <p:nvPr/>
          </p:nvSpPr>
          <p:spPr>
            <a:xfrm flipH="1">
              <a:off x="3413175" y="2180975"/>
              <a:ext cx="2343000" cy="2181600"/>
            </a:xfrm>
            <a:prstGeom prst="snip1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3"/>
            <p:cNvSpPr txBox="1"/>
            <p:nvPr/>
          </p:nvSpPr>
          <p:spPr>
            <a:xfrm>
              <a:off x="3343175" y="2180975"/>
              <a:ext cx="2457600" cy="19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Meet org. sus. goals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Pipeline of used EV batteries to support grid supply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Charging vehicles could compliment grid</a:t>
              </a:r>
              <a:endParaRPr>
                <a:solidFill>
                  <a:srgbClr val="FFFFFF"/>
                </a:solidFill>
                <a:latin typeface="Ubuntu"/>
                <a:ea typeface="Ubuntu"/>
                <a:cs typeface="Ubuntu"/>
                <a:sym typeface="Ubuntu"/>
              </a:endParaRPr>
            </a:p>
          </p:txBody>
        </p:sp>
      </p:grpSp>
      <p:grpSp>
        <p:nvGrpSpPr>
          <p:cNvPr id="2026" name="Google Shape;2026;p73"/>
          <p:cNvGrpSpPr/>
          <p:nvPr/>
        </p:nvGrpSpPr>
        <p:grpSpPr>
          <a:xfrm>
            <a:off x="5943400" y="2180975"/>
            <a:ext cx="2457600" cy="2181600"/>
            <a:chOff x="3343175" y="2180975"/>
            <a:chExt cx="2457600" cy="2181600"/>
          </a:xfrm>
        </p:grpSpPr>
        <p:sp>
          <p:nvSpPr>
            <p:cNvPr id="2027" name="Google Shape;2027;p73"/>
            <p:cNvSpPr/>
            <p:nvPr/>
          </p:nvSpPr>
          <p:spPr>
            <a:xfrm flipH="1">
              <a:off x="3413175" y="2180975"/>
              <a:ext cx="2343000" cy="2181600"/>
            </a:xfrm>
            <a:prstGeom prst="snip1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3"/>
            <p:cNvSpPr txBox="1"/>
            <p:nvPr/>
          </p:nvSpPr>
          <p:spPr>
            <a:xfrm>
              <a:off x="3343175" y="2180975"/>
              <a:ext cx="2457600" cy="19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Outreach</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Proven utility of second-life batteries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City interests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Consumer interest in renewable energy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Illustrate how it compliments their goals </a:t>
              </a:r>
              <a:endParaRPr>
                <a:solidFill>
                  <a:srgbClr val="FFFFFF"/>
                </a:solidFill>
                <a:latin typeface="Ubuntu"/>
                <a:ea typeface="Ubuntu"/>
                <a:cs typeface="Ubuntu"/>
                <a:sym typeface="Ubuntu"/>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74"/>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4º Schools</a:t>
            </a:r>
            <a:endParaRPr/>
          </a:p>
        </p:txBody>
      </p:sp>
      <p:grpSp>
        <p:nvGrpSpPr>
          <p:cNvPr id="2034" name="Google Shape;2034;p74"/>
          <p:cNvGrpSpPr/>
          <p:nvPr/>
        </p:nvGrpSpPr>
        <p:grpSpPr>
          <a:xfrm>
            <a:off x="1426550" y="1042643"/>
            <a:ext cx="6786150" cy="1057571"/>
            <a:chOff x="1172688" y="1266587"/>
            <a:chExt cx="6786150" cy="1457713"/>
          </a:xfrm>
        </p:grpSpPr>
        <p:grpSp>
          <p:nvGrpSpPr>
            <p:cNvPr id="2035" name="Google Shape;2035;p74"/>
            <p:cNvGrpSpPr/>
            <p:nvPr/>
          </p:nvGrpSpPr>
          <p:grpSpPr>
            <a:xfrm>
              <a:off x="6652785" y="1447186"/>
              <a:ext cx="870015" cy="800712"/>
              <a:chOff x="713227" y="2981710"/>
              <a:chExt cx="1156780" cy="1064635"/>
            </a:xfrm>
          </p:grpSpPr>
          <p:sp>
            <p:nvSpPr>
              <p:cNvPr id="2036" name="Google Shape;2036;p74"/>
              <p:cNvSpPr/>
              <p:nvPr/>
            </p:nvSpPr>
            <p:spPr>
              <a:xfrm>
                <a:off x="713227" y="3352174"/>
                <a:ext cx="694296" cy="694171"/>
              </a:xfrm>
              <a:custGeom>
                <a:avLst/>
                <a:gdLst/>
                <a:ahLst/>
                <a:cxnLst/>
                <a:rect l="l" t="t" r="r" b="b"/>
                <a:pathLst>
                  <a:path w="5523" h="5522" extrusionOk="0">
                    <a:moveTo>
                      <a:pt x="2762" y="1736"/>
                    </a:moveTo>
                    <a:cubicBezTo>
                      <a:pt x="3329" y="1736"/>
                      <a:pt x="3786" y="2198"/>
                      <a:pt x="3786" y="2762"/>
                    </a:cubicBezTo>
                    <a:cubicBezTo>
                      <a:pt x="3786" y="3330"/>
                      <a:pt x="3329" y="3787"/>
                      <a:pt x="2762" y="3787"/>
                    </a:cubicBezTo>
                    <a:cubicBezTo>
                      <a:pt x="2194" y="3787"/>
                      <a:pt x="1736" y="3330"/>
                      <a:pt x="1736" y="2762"/>
                    </a:cubicBezTo>
                    <a:cubicBezTo>
                      <a:pt x="1736" y="2198"/>
                      <a:pt x="2194" y="1736"/>
                      <a:pt x="2762" y="1736"/>
                    </a:cubicBezTo>
                    <a:close/>
                    <a:moveTo>
                      <a:pt x="2442" y="1"/>
                    </a:moveTo>
                    <a:cubicBezTo>
                      <a:pt x="2344" y="1"/>
                      <a:pt x="2264" y="72"/>
                      <a:pt x="2247" y="165"/>
                    </a:cubicBezTo>
                    <a:lnTo>
                      <a:pt x="2149" y="716"/>
                    </a:lnTo>
                    <a:cubicBezTo>
                      <a:pt x="2141" y="782"/>
                      <a:pt x="2096" y="840"/>
                      <a:pt x="2029" y="862"/>
                    </a:cubicBezTo>
                    <a:cubicBezTo>
                      <a:pt x="2002" y="875"/>
                      <a:pt x="1971" y="888"/>
                      <a:pt x="1945" y="898"/>
                    </a:cubicBezTo>
                    <a:cubicBezTo>
                      <a:pt x="1919" y="910"/>
                      <a:pt x="1893" y="916"/>
                      <a:pt x="1866" y="916"/>
                    </a:cubicBezTo>
                    <a:cubicBezTo>
                      <a:pt x="1827" y="916"/>
                      <a:pt x="1788" y="904"/>
                      <a:pt x="1754" y="880"/>
                    </a:cubicBezTo>
                    <a:lnTo>
                      <a:pt x="1293" y="556"/>
                    </a:lnTo>
                    <a:cubicBezTo>
                      <a:pt x="1258" y="533"/>
                      <a:pt x="1219" y="521"/>
                      <a:pt x="1180" y="521"/>
                    </a:cubicBezTo>
                    <a:cubicBezTo>
                      <a:pt x="1130" y="521"/>
                      <a:pt x="1081" y="540"/>
                      <a:pt x="1044" y="578"/>
                    </a:cubicBezTo>
                    <a:lnTo>
                      <a:pt x="582" y="1039"/>
                    </a:lnTo>
                    <a:cubicBezTo>
                      <a:pt x="516" y="1107"/>
                      <a:pt x="507" y="1208"/>
                      <a:pt x="560" y="1288"/>
                    </a:cubicBezTo>
                    <a:lnTo>
                      <a:pt x="884" y="1750"/>
                    </a:lnTo>
                    <a:cubicBezTo>
                      <a:pt x="924" y="1803"/>
                      <a:pt x="928" y="1873"/>
                      <a:pt x="902" y="1936"/>
                    </a:cubicBezTo>
                    <a:cubicBezTo>
                      <a:pt x="889" y="1967"/>
                      <a:pt x="875" y="1994"/>
                      <a:pt x="867" y="2025"/>
                    </a:cubicBezTo>
                    <a:cubicBezTo>
                      <a:pt x="840" y="2087"/>
                      <a:pt x="787" y="2131"/>
                      <a:pt x="720" y="2145"/>
                    </a:cubicBezTo>
                    <a:lnTo>
                      <a:pt x="160" y="2242"/>
                    </a:lnTo>
                    <a:cubicBezTo>
                      <a:pt x="68" y="2260"/>
                      <a:pt x="1" y="2340"/>
                      <a:pt x="1" y="2433"/>
                    </a:cubicBezTo>
                    <a:lnTo>
                      <a:pt x="1" y="3086"/>
                    </a:lnTo>
                    <a:cubicBezTo>
                      <a:pt x="1" y="3178"/>
                      <a:pt x="68" y="3258"/>
                      <a:pt x="160" y="3276"/>
                    </a:cubicBezTo>
                    <a:lnTo>
                      <a:pt x="715" y="3374"/>
                    </a:lnTo>
                    <a:cubicBezTo>
                      <a:pt x="783" y="3383"/>
                      <a:pt x="836" y="3432"/>
                      <a:pt x="862" y="3494"/>
                    </a:cubicBezTo>
                    <a:cubicBezTo>
                      <a:pt x="871" y="3520"/>
                      <a:pt x="884" y="3551"/>
                      <a:pt x="898" y="3578"/>
                    </a:cubicBezTo>
                    <a:cubicBezTo>
                      <a:pt x="924" y="3641"/>
                      <a:pt x="920" y="3711"/>
                      <a:pt x="879" y="3770"/>
                    </a:cubicBezTo>
                    <a:lnTo>
                      <a:pt x="556" y="4231"/>
                    </a:lnTo>
                    <a:cubicBezTo>
                      <a:pt x="502" y="4311"/>
                      <a:pt x="511" y="4417"/>
                      <a:pt x="578" y="4483"/>
                    </a:cubicBezTo>
                    <a:lnTo>
                      <a:pt x="1035" y="4941"/>
                    </a:lnTo>
                    <a:cubicBezTo>
                      <a:pt x="1073" y="4978"/>
                      <a:pt x="1123" y="4997"/>
                      <a:pt x="1173" y="4997"/>
                    </a:cubicBezTo>
                    <a:cubicBezTo>
                      <a:pt x="1212" y="4997"/>
                      <a:pt x="1251" y="4986"/>
                      <a:pt x="1283" y="4963"/>
                    </a:cubicBezTo>
                    <a:lnTo>
                      <a:pt x="1745" y="4639"/>
                    </a:lnTo>
                    <a:cubicBezTo>
                      <a:pt x="1780" y="4618"/>
                      <a:pt x="1820" y="4606"/>
                      <a:pt x="1859" y="4606"/>
                    </a:cubicBezTo>
                    <a:cubicBezTo>
                      <a:pt x="1885" y="4606"/>
                      <a:pt x="1912" y="4611"/>
                      <a:pt x="1936" y="4622"/>
                    </a:cubicBezTo>
                    <a:cubicBezTo>
                      <a:pt x="1963" y="4634"/>
                      <a:pt x="1994" y="4648"/>
                      <a:pt x="2020" y="4657"/>
                    </a:cubicBezTo>
                    <a:cubicBezTo>
                      <a:pt x="2087" y="4683"/>
                      <a:pt x="2131" y="4741"/>
                      <a:pt x="2141" y="4808"/>
                    </a:cubicBezTo>
                    <a:lnTo>
                      <a:pt x="2242" y="5362"/>
                    </a:lnTo>
                    <a:cubicBezTo>
                      <a:pt x="2256" y="5456"/>
                      <a:pt x="2336" y="5522"/>
                      <a:pt x="2434" y="5522"/>
                    </a:cubicBezTo>
                    <a:lnTo>
                      <a:pt x="3081" y="5522"/>
                    </a:lnTo>
                    <a:cubicBezTo>
                      <a:pt x="3174" y="5522"/>
                      <a:pt x="3259" y="5456"/>
                      <a:pt x="3272" y="5362"/>
                    </a:cubicBezTo>
                    <a:lnTo>
                      <a:pt x="3370" y="4808"/>
                    </a:lnTo>
                    <a:cubicBezTo>
                      <a:pt x="3383" y="4741"/>
                      <a:pt x="3427" y="4688"/>
                      <a:pt x="3489" y="4661"/>
                    </a:cubicBezTo>
                    <a:cubicBezTo>
                      <a:pt x="3520" y="4653"/>
                      <a:pt x="3547" y="4639"/>
                      <a:pt x="3579" y="4626"/>
                    </a:cubicBezTo>
                    <a:cubicBezTo>
                      <a:pt x="3605" y="4615"/>
                      <a:pt x="3632" y="4609"/>
                      <a:pt x="3660" y="4609"/>
                    </a:cubicBezTo>
                    <a:cubicBezTo>
                      <a:pt x="3698" y="4609"/>
                      <a:pt x="3736" y="4620"/>
                      <a:pt x="3769" y="4643"/>
                    </a:cubicBezTo>
                    <a:lnTo>
                      <a:pt x="4231" y="4968"/>
                    </a:lnTo>
                    <a:cubicBezTo>
                      <a:pt x="4263" y="4992"/>
                      <a:pt x="4301" y="5004"/>
                      <a:pt x="4339" y="5004"/>
                    </a:cubicBezTo>
                    <a:cubicBezTo>
                      <a:pt x="4390" y="5004"/>
                      <a:pt x="4441" y="4983"/>
                      <a:pt x="4479" y="4946"/>
                    </a:cubicBezTo>
                    <a:lnTo>
                      <a:pt x="4941" y="4489"/>
                    </a:lnTo>
                    <a:cubicBezTo>
                      <a:pt x="5007" y="4421"/>
                      <a:pt x="5017" y="4315"/>
                      <a:pt x="4963" y="4239"/>
                    </a:cubicBezTo>
                    <a:lnTo>
                      <a:pt x="4639" y="3778"/>
                    </a:lnTo>
                    <a:cubicBezTo>
                      <a:pt x="4599" y="3721"/>
                      <a:pt x="4595" y="3649"/>
                      <a:pt x="4622" y="3587"/>
                    </a:cubicBezTo>
                    <a:cubicBezTo>
                      <a:pt x="4634" y="3561"/>
                      <a:pt x="4648" y="3530"/>
                      <a:pt x="4657" y="3503"/>
                    </a:cubicBezTo>
                    <a:cubicBezTo>
                      <a:pt x="4683" y="3440"/>
                      <a:pt x="4737" y="3391"/>
                      <a:pt x="4804" y="3383"/>
                    </a:cubicBezTo>
                    <a:lnTo>
                      <a:pt x="5363" y="3285"/>
                    </a:lnTo>
                    <a:cubicBezTo>
                      <a:pt x="5451" y="3268"/>
                      <a:pt x="5523" y="3188"/>
                      <a:pt x="5523" y="3090"/>
                    </a:cubicBezTo>
                    <a:lnTo>
                      <a:pt x="5523" y="2442"/>
                    </a:lnTo>
                    <a:cubicBezTo>
                      <a:pt x="5523" y="2349"/>
                      <a:pt x="5451" y="2264"/>
                      <a:pt x="5363" y="2252"/>
                    </a:cubicBezTo>
                    <a:lnTo>
                      <a:pt x="4808" y="2154"/>
                    </a:lnTo>
                    <a:cubicBezTo>
                      <a:pt x="4741" y="2140"/>
                      <a:pt x="4683" y="2096"/>
                      <a:pt x="4661" y="2033"/>
                    </a:cubicBezTo>
                    <a:cubicBezTo>
                      <a:pt x="4648" y="2002"/>
                      <a:pt x="4639" y="1976"/>
                      <a:pt x="4626" y="1945"/>
                    </a:cubicBezTo>
                    <a:cubicBezTo>
                      <a:pt x="4599" y="1883"/>
                      <a:pt x="4603" y="1812"/>
                      <a:pt x="4644" y="1758"/>
                    </a:cubicBezTo>
                    <a:lnTo>
                      <a:pt x="4968" y="1293"/>
                    </a:lnTo>
                    <a:cubicBezTo>
                      <a:pt x="5021" y="1217"/>
                      <a:pt x="5011" y="1111"/>
                      <a:pt x="4945" y="1044"/>
                    </a:cubicBezTo>
                    <a:lnTo>
                      <a:pt x="4484" y="582"/>
                    </a:lnTo>
                    <a:cubicBezTo>
                      <a:pt x="4447" y="545"/>
                      <a:pt x="4399" y="526"/>
                      <a:pt x="4350" y="526"/>
                    </a:cubicBezTo>
                    <a:cubicBezTo>
                      <a:pt x="4311" y="526"/>
                      <a:pt x="4271" y="539"/>
                      <a:pt x="4235" y="564"/>
                    </a:cubicBezTo>
                    <a:lnTo>
                      <a:pt x="3778" y="884"/>
                    </a:lnTo>
                    <a:cubicBezTo>
                      <a:pt x="3744" y="908"/>
                      <a:pt x="3706" y="919"/>
                      <a:pt x="3668" y="919"/>
                    </a:cubicBezTo>
                    <a:cubicBezTo>
                      <a:pt x="3640" y="919"/>
                      <a:pt x="3613" y="913"/>
                      <a:pt x="3587" y="902"/>
                    </a:cubicBezTo>
                    <a:cubicBezTo>
                      <a:pt x="3556" y="888"/>
                      <a:pt x="3530" y="880"/>
                      <a:pt x="3499" y="867"/>
                    </a:cubicBezTo>
                    <a:cubicBezTo>
                      <a:pt x="3436" y="844"/>
                      <a:pt x="3392" y="787"/>
                      <a:pt x="3378" y="720"/>
                    </a:cubicBezTo>
                    <a:lnTo>
                      <a:pt x="3280" y="165"/>
                    </a:lnTo>
                    <a:cubicBezTo>
                      <a:pt x="3268" y="72"/>
                      <a:pt x="3184" y="1"/>
                      <a:pt x="3090"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4"/>
              <p:cNvSpPr/>
              <p:nvPr/>
            </p:nvSpPr>
            <p:spPr>
              <a:xfrm>
                <a:off x="1060310" y="3352174"/>
                <a:ext cx="347211" cy="694171"/>
              </a:xfrm>
              <a:custGeom>
                <a:avLst/>
                <a:gdLst/>
                <a:ahLst/>
                <a:cxnLst/>
                <a:rect l="l" t="t" r="r" b="b"/>
                <a:pathLst>
                  <a:path w="2762" h="5522" extrusionOk="0">
                    <a:moveTo>
                      <a:pt x="1" y="1"/>
                    </a:moveTo>
                    <a:lnTo>
                      <a:pt x="1" y="1736"/>
                    </a:lnTo>
                    <a:cubicBezTo>
                      <a:pt x="568" y="1736"/>
                      <a:pt x="1025" y="2198"/>
                      <a:pt x="1025" y="2762"/>
                    </a:cubicBezTo>
                    <a:cubicBezTo>
                      <a:pt x="1025" y="3330"/>
                      <a:pt x="568" y="3787"/>
                      <a:pt x="1" y="3787"/>
                    </a:cubicBezTo>
                    <a:lnTo>
                      <a:pt x="1" y="5522"/>
                    </a:lnTo>
                    <a:lnTo>
                      <a:pt x="320" y="5522"/>
                    </a:lnTo>
                    <a:cubicBezTo>
                      <a:pt x="413" y="5522"/>
                      <a:pt x="498" y="5456"/>
                      <a:pt x="511" y="5362"/>
                    </a:cubicBezTo>
                    <a:lnTo>
                      <a:pt x="609" y="4808"/>
                    </a:lnTo>
                    <a:cubicBezTo>
                      <a:pt x="622" y="4741"/>
                      <a:pt x="666" y="4688"/>
                      <a:pt x="728" y="4661"/>
                    </a:cubicBezTo>
                    <a:cubicBezTo>
                      <a:pt x="759" y="4653"/>
                      <a:pt x="786" y="4639"/>
                      <a:pt x="818" y="4626"/>
                    </a:cubicBezTo>
                    <a:cubicBezTo>
                      <a:pt x="844" y="4615"/>
                      <a:pt x="871" y="4609"/>
                      <a:pt x="899" y="4609"/>
                    </a:cubicBezTo>
                    <a:cubicBezTo>
                      <a:pt x="937" y="4609"/>
                      <a:pt x="975" y="4620"/>
                      <a:pt x="1008" y="4643"/>
                    </a:cubicBezTo>
                    <a:lnTo>
                      <a:pt x="1470" y="4968"/>
                    </a:lnTo>
                    <a:cubicBezTo>
                      <a:pt x="1502" y="4992"/>
                      <a:pt x="1540" y="5004"/>
                      <a:pt x="1578" y="5004"/>
                    </a:cubicBezTo>
                    <a:cubicBezTo>
                      <a:pt x="1629" y="5004"/>
                      <a:pt x="1680" y="4983"/>
                      <a:pt x="1718" y="4946"/>
                    </a:cubicBezTo>
                    <a:lnTo>
                      <a:pt x="2180" y="4489"/>
                    </a:lnTo>
                    <a:cubicBezTo>
                      <a:pt x="2246" y="4421"/>
                      <a:pt x="2256" y="4315"/>
                      <a:pt x="2202" y="4239"/>
                    </a:cubicBezTo>
                    <a:lnTo>
                      <a:pt x="1878" y="3778"/>
                    </a:lnTo>
                    <a:cubicBezTo>
                      <a:pt x="1838" y="3721"/>
                      <a:pt x="1834" y="3649"/>
                      <a:pt x="1861" y="3587"/>
                    </a:cubicBezTo>
                    <a:cubicBezTo>
                      <a:pt x="1873" y="3561"/>
                      <a:pt x="1883" y="3530"/>
                      <a:pt x="1896" y="3503"/>
                    </a:cubicBezTo>
                    <a:cubicBezTo>
                      <a:pt x="1922" y="3440"/>
                      <a:pt x="1976" y="3391"/>
                      <a:pt x="2043" y="3383"/>
                    </a:cubicBezTo>
                    <a:lnTo>
                      <a:pt x="2602" y="3285"/>
                    </a:lnTo>
                    <a:cubicBezTo>
                      <a:pt x="2690" y="3268"/>
                      <a:pt x="2762" y="3188"/>
                      <a:pt x="2762" y="3090"/>
                    </a:cubicBezTo>
                    <a:lnTo>
                      <a:pt x="2762" y="2442"/>
                    </a:lnTo>
                    <a:cubicBezTo>
                      <a:pt x="2762" y="2349"/>
                      <a:pt x="2690" y="2264"/>
                      <a:pt x="2602" y="2252"/>
                    </a:cubicBezTo>
                    <a:lnTo>
                      <a:pt x="2047" y="2154"/>
                    </a:lnTo>
                    <a:cubicBezTo>
                      <a:pt x="1980" y="2140"/>
                      <a:pt x="1922" y="2096"/>
                      <a:pt x="1900" y="2033"/>
                    </a:cubicBezTo>
                    <a:cubicBezTo>
                      <a:pt x="1887" y="2002"/>
                      <a:pt x="1878" y="1976"/>
                      <a:pt x="1865" y="1945"/>
                    </a:cubicBezTo>
                    <a:cubicBezTo>
                      <a:pt x="1838" y="1883"/>
                      <a:pt x="1842" y="1812"/>
                      <a:pt x="1883" y="1758"/>
                    </a:cubicBezTo>
                    <a:lnTo>
                      <a:pt x="2207" y="1293"/>
                    </a:lnTo>
                    <a:cubicBezTo>
                      <a:pt x="2260" y="1217"/>
                      <a:pt x="2250" y="1111"/>
                      <a:pt x="2184" y="1044"/>
                    </a:cubicBezTo>
                    <a:lnTo>
                      <a:pt x="1723" y="582"/>
                    </a:lnTo>
                    <a:cubicBezTo>
                      <a:pt x="1686" y="545"/>
                      <a:pt x="1638" y="526"/>
                      <a:pt x="1589" y="526"/>
                    </a:cubicBezTo>
                    <a:cubicBezTo>
                      <a:pt x="1550" y="526"/>
                      <a:pt x="1510" y="539"/>
                      <a:pt x="1474" y="564"/>
                    </a:cubicBezTo>
                    <a:lnTo>
                      <a:pt x="1017" y="884"/>
                    </a:lnTo>
                    <a:cubicBezTo>
                      <a:pt x="983" y="908"/>
                      <a:pt x="945" y="919"/>
                      <a:pt x="907" y="919"/>
                    </a:cubicBezTo>
                    <a:cubicBezTo>
                      <a:pt x="879" y="919"/>
                      <a:pt x="852" y="913"/>
                      <a:pt x="826" y="902"/>
                    </a:cubicBezTo>
                    <a:cubicBezTo>
                      <a:pt x="795" y="888"/>
                      <a:pt x="769" y="880"/>
                      <a:pt x="738" y="867"/>
                    </a:cubicBezTo>
                    <a:cubicBezTo>
                      <a:pt x="675" y="844"/>
                      <a:pt x="631" y="787"/>
                      <a:pt x="617" y="720"/>
                    </a:cubicBezTo>
                    <a:lnTo>
                      <a:pt x="519" y="165"/>
                    </a:lnTo>
                    <a:cubicBezTo>
                      <a:pt x="507" y="72"/>
                      <a:pt x="423" y="1"/>
                      <a:pt x="329"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4"/>
              <p:cNvSpPr/>
              <p:nvPr/>
            </p:nvSpPr>
            <p:spPr>
              <a:xfrm>
                <a:off x="1356482" y="3114584"/>
                <a:ext cx="513525" cy="513400"/>
              </a:xfrm>
              <a:custGeom>
                <a:avLst/>
                <a:gdLst/>
                <a:ahLst/>
                <a:cxnLst/>
                <a:rect l="l" t="t" r="r" b="b"/>
                <a:pathLst>
                  <a:path w="4085" h="4084" extrusionOk="0">
                    <a:moveTo>
                      <a:pt x="2043" y="1283"/>
                    </a:moveTo>
                    <a:cubicBezTo>
                      <a:pt x="2460" y="1283"/>
                      <a:pt x="2802" y="1625"/>
                      <a:pt x="2802" y="2042"/>
                    </a:cubicBezTo>
                    <a:cubicBezTo>
                      <a:pt x="2802" y="2464"/>
                      <a:pt x="2460" y="2801"/>
                      <a:pt x="2043" y="2801"/>
                    </a:cubicBezTo>
                    <a:cubicBezTo>
                      <a:pt x="1621" y="2801"/>
                      <a:pt x="1284" y="2464"/>
                      <a:pt x="1284" y="2042"/>
                    </a:cubicBezTo>
                    <a:cubicBezTo>
                      <a:pt x="1284" y="1625"/>
                      <a:pt x="1621" y="1283"/>
                      <a:pt x="2043" y="1283"/>
                    </a:cubicBezTo>
                    <a:close/>
                    <a:moveTo>
                      <a:pt x="1848" y="0"/>
                    </a:moveTo>
                    <a:cubicBezTo>
                      <a:pt x="1754" y="0"/>
                      <a:pt x="1670" y="71"/>
                      <a:pt x="1657" y="164"/>
                    </a:cubicBezTo>
                    <a:lnTo>
                      <a:pt x="1594" y="502"/>
                    </a:lnTo>
                    <a:cubicBezTo>
                      <a:pt x="1586" y="568"/>
                      <a:pt x="1541" y="621"/>
                      <a:pt x="1479" y="648"/>
                    </a:cubicBezTo>
                    <a:cubicBezTo>
                      <a:pt x="1471" y="648"/>
                      <a:pt x="1466" y="653"/>
                      <a:pt x="1461" y="653"/>
                    </a:cubicBezTo>
                    <a:cubicBezTo>
                      <a:pt x="1436" y="664"/>
                      <a:pt x="1409" y="670"/>
                      <a:pt x="1382" y="670"/>
                    </a:cubicBezTo>
                    <a:cubicBezTo>
                      <a:pt x="1344" y="670"/>
                      <a:pt x="1306" y="658"/>
                      <a:pt x="1275" y="635"/>
                    </a:cubicBezTo>
                    <a:lnTo>
                      <a:pt x="992" y="435"/>
                    </a:lnTo>
                    <a:cubicBezTo>
                      <a:pt x="957" y="412"/>
                      <a:pt x="918" y="400"/>
                      <a:pt x="880" y="400"/>
                    </a:cubicBezTo>
                    <a:cubicBezTo>
                      <a:pt x="830" y="400"/>
                      <a:pt x="780" y="420"/>
                      <a:pt x="742" y="457"/>
                    </a:cubicBezTo>
                    <a:lnTo>
                      <a:pt x="463" y="737"/>
                    </a:lnTo>
                    <a:cubicBezTo>
                      <a:pt x="392" y="803"/>
                      <a:pt x="383" y="910"/>
                      <a:pt x="441" y="985"/>
                    </a:cubicBezTo>
                    <a:lnTo>
                      <a:pt x="636" y="1270"/>
                    </a:lnTo>
                    <a:cubicBezTo>
                      <a:pt x="676" y="1323"/>
                      <a:pt x="681" y="1393"/>
                      <a:pt x="658" y="1456"/>
                    </a:cubicBezTo>
                    <a:cubicBezTo>
                      <a:pt x="654" y="1460"/>
                      <a:pt x="650" y="1469"/>
                      <a:pt x="650" y="1473"/>
                    </a:cubicBezTo>
                    <a:cubicBezTo>
                      <a:pt x="623" y="1536"/>
                      <a:pt x="570" y="1580"/>
                      <a:pt x="503" y="1589"/>
                    </a:cubicBezTo>
                    <a:lnTo>
                      <a:pt x="161" y="1651"/>
                    </a:lnTo>
                    <a:cubicBezTo>
                      <a:pt x="68" y="1665"/>
                      <a:pt x="1" y="1749"/>
                      <a:pt x="1" y="1842"/>
                    </a:cubicBezTo>
                    <a:lnTo>
                      <a:pt x="1" y="2237"/>
                    </a:lnTo>
                    <a:cubicBezTo>
                      <a:pt x="1" y="2331"/>
                      <a:pt x="68" y="2415"/>
                      <a:pt x="161" y="2428"/>
                    </a:cubicBezTo>
                    <a:lnTo>
                      <a:pt x="503" y="2491"/>
                    </a:lnTo>
                    <a:cubicBezTo>
                      <a:pt x="565" y="2499"/>
                      <a:pt x="623" y="2544"/>
                      <a:pt x="645" y="2606"/>
                    </a:cubicBezTo>
                    <a:cubicBezTo>
                      <a:pt x="650" y="2610"/>
                      <a:pt x="650" y="2618"/>
                      <a:pt x="654" y="2624"/>
                    </a:cubicBezTo>
                    <a:cubicBezTo>
                      <a:pt x="681" y="2685"/>
                      <a:pt x="672" y="2757"/>
                      <a:pt x="636" y="2810"/>
                    </a:cubicBezTo>
                    <a:lnTo>
                      <a:pt x="437" y="3093"/>
                    </a:lnTo>
                    <a:cubicBezTo>
                      <a:pt x="379" y="3173"/>
                      <a:pt x="388" y="3276"/>
                      <a:pt x="459" y="3343"/>
                    </a:cubicBezTo>
                    <a:lnTo>
                      <a:pt x="738" y="3622"/>
                    </a:lnTo>
                    <a:cubicBezTo>
                      <a:pt x="776" y="3660"/>
                      <a:pt x="826" y="3681"/>
                      <a:pt x="876" y="3681"/>
                    </a:cubicBezTo>
                    <a:cubicBezTo>
                      <a:pt x="914" y="3681"/>
                      <a:pt x="952" y="3669"/>
                      <a:pt x="986" y="3644"/>
                    </a:cubicBezTo>
                    <a:lnTo>
                      <a:pt x="1266" y="3449"/>
                    </a:lnTo>
                    <a:cubicBezTo>
                      <a:pt x="1302" y="3424"/>
                      <a:pt x="1342" y="3412"/>
                      <a:pt x="1382" y="3412"/>
                    </a:cubicBezTo>
                    <a:cubicBezTo>
                      <a:pt x="1406" y="3412"/>
                      <a:pt x="1431" y="3417"/>
                      <a:pt x="1453" y="3427"/>
                    </a:cubicBezTo>
                    <a:cubicBezTo>
                      <a:pt x="1461" y="3431"/>
                      <a:pt x="1466" y="3431"/>
                      <a:pt x="1471" y="3435"/>
                    </a:cubicBezTo>
                    <a:cubicBezTo>
                      <a:pt x="1533" y="3462"/>
                      <a:pt x="1577" y="3515"/>
                      <a:pt x="1590" y="3582"/>
                    </a:cubicBezTo>
                    <a:lnTo>
                      <a:pt x="1648" y="3923"/>
                    </a:lnTo>
                    <a:cubicBezTo>
                      <a:pt x="1666" y="4017"/>
                      <a:pt x="1746" y="4083"/>
                      <a:pt x="1838" y="4083"/>
                    </a:cubicBezTo>
                    <a:lnTo>
                      <a:pt x="2238" y="4083"/>
                    </a:lnTo>
                    <a:cubicBezTo>
                      <a:pt x="2332" y="4083"/>
                      <a:pt x="2411" y="4017"/>
                      <a:pt x="2430" y="3923"/>
                    </a:cubicBezTo>
                    <a:lnTo>
                      <a:pt x="2487" y="3582"/>
                    </a:lnTo>
                    <a:cubicBezTo>
                      <a:pt x="2500" y="3520"/>
                      <a:pt x="2545" y="3462"/>
                      <a:pt x="2606" y="3440"/>
                    </a:cubicBezTo>
                    <a:cubicBezTo>
                      <a:pt x="2611" y="3435"/>
                      <a:pt x="2616" y="3435"/>
                      <a:pt x="2625" y="3431"/>
                    </a:cubicBezTo>
                    <a:cubicBezTo>
                      <a:pt x="2647" y="3421"/>
                      <a:pt x="2672" y="3416"/>
                      <a:pt x="2698" y="3416"/>
                    </a:cubicBezTo>
                    <a:cubicBezTo>
                      <a:pt x="2736" y="3416"/>
                      <a:pt x="2776" y="3427"/>
                      <a:pt x="2811" y="3449"/>
                    </a:cubicBezTo>
                    <a:lnTo>
                      <a:pt x="3095" y="3648"/>
                    </a:lnTo>
                    <a:cubicBezTo>
                      <a:pt x="3128" y="3672"/>
                      <a:pt x="3166" y="3683"/>
                      <a:pt x="3205" y="3683"/>
                    </a:cubicBezTo>
                    <a:cubicBezTo>
                      <a:pt x="3255" y="3683"/>
                      <a:pt x="3306" y="3664"/>
                      <a:pt x="3344" y="3626"/>
                    </a:cubicBezTo>
                    <a:lnTo>
                      <a:pt x="3623" y="3347"/>
                    </a:lnTo>
                    <a:cubicBezTo>
                      <a:pt x="3690" y="3280"/>
                      <a:pt x="3698" y="3178"/>
                      <a:pt x="3645" y="3098"/>
                    </a:cubicBezTo>
                    <a:lnTo>
                      <a:pt x="3446" y="2819"/>
                    </a:lnTo>
                    <a:cubicBezTo>
                      <a:pt x="3410" y="2761"/>
                      <a:pt x="3401" y="2690"/>
                      <a:pt x="3428" y="2628"/>
                    </a:cubicBezTo>
                    <a:cubicBezTo>
                      <a:pt x="3428" y="2624"/>
                      <a:pt x="3432" y="2618"/>
                      <a:pt x="3436" y="2614"/>
                    </a:cubicBezTo>
                    <a:cubicBezTo>
                      <a:pt x="3459" y="2552"/>
                      <a:pt x="3516" y="2508"/>
                      <a:pt x="3579" y="2495"/>
                    </a:cubicBezTo>
                    <a:lnTo>
                      <a:pt x="3921" y="2437"/>
                    </a:lnTo>
                    <a:cubicBezTo>
                      <a:pt x="4014" y="2419"/>
                      <a:pt x="4085" y="2339"/>
                      <a:pt x="4085" y="2241"/>
                    </a:cubicBezTo>
                    <a:lnTo>
                      <a:pt x="4085" y="1846"/>
                    </a:lnTo>
                    <a:cubicBezTo>
                      <a:pt x="4085" y="1753"/>
                      <a:pt x="4014" y="1674"/>
                      <a:pt x="3921" y="1655"/>
                    </a:cubicBezTo>
                    <a:lnTo>
                      <a:pt x="3583" y="1598"/>
                    </a:lnTo>
                    <a:cubicBezTo>
                      <a:pt x="3516" y="1585"/>
                      <a:pt x="3463" y="1540"/>
                      <a:pt x="3436" y="1479"/>
                    </a:cubicBezTo>
                    <a:cubicBezTo>
                      <a:pt x="3436" y="1473"/>
                      <a:pt x="3432" y="1469"/>
                      <a:pt x="3428" y="1460"/>
                    </a:cubicBezTo>
                    <a:cubicBezTo>
                      <a:pt x="3405" y="1399"/>
                      <a:pt x="3410" y="1332"/>
                      <a:pt x="3450" y="1274"/>
                    </a:cubicBezTo>
                    <a:lnTo>
                      <a:pt x="3649" y="990"/>
                    </a:lnTo>
                    <a:cubicBezTo>
                      <a:pt x="3703" y="914"/>
                      <a:pt x="3694" y="808"/>
                      <a:pt x="3628" y="741"/>
                    </a:cubicBezTo>
                    <a:lnTo>
                      <a:pt x="3348" y="461"/>
                    </a:lnTo>
                    <a:cubicBezTo>
                      <a:pt x="3311" y="424"/>
                      <a:pt x="3261" y="405"/>
                      <a:pt x="3211" y="405"/>
                    </a:cubicBezTo>
                    <a:cubicBezTo>
                      <a:pt x="3172" y="405"/>
                      <a:pt x="3133" y="417"/>
                      <a:pt x="3100" y="440"/>
                    </a:cubicBezTo>
                    <a:lnTo>
                      <a:pt x="2815" y="639"/>
                    </a:lnTo>
                    <a:cubicBezTo>
                      <a:pt x="2783" y="661"/>
                      <a:pt x="2743" y="673"/>
                      <a:pt x="2704" y="673"/>
                    </a:cubicBezTo>
                    <a:cubicBezTo>
                      <a:pt x="2678" y="673"/>
                      <a:pt x="2653" y="668"/>
                      <a:pt x="2629" y="657"/>
                    </a:cubicBezTo>
                    <a:cubicBezTo>
                      <a:pt x="2625" y="653"/>
                      <a:pt x="2616" y="653"/>
                      <a:pt x="2611" y="648"/>
                    </a:cubicBezTo>
                    <a:cubicBezTo>
                      <a:pt x="2549" y="626"/>
                      <a:pt x="2504" y="568"/>
                      <a:pt x="2496" y="506"/>
                    </a:cubicBezTo>
                    <a:lnTo>
                      <a:pt x="2434" y="164"/>
                    </a:lnTo>
                    <a:cubicBezTo>
                      <a:pt x="2416" y="71"/>
                      <a:pt x="2336" y="0"/>
                      <a:pt x="2243" y="0"/>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4"/>
              <p:cNvSpPr/>
              <p:nvPr/>
            </p:nvSpPr>
            <p:spPr>
              <a:xfrm>
                <a:off x="1613180" y="3114584"/>
                <a:ext cx="256826" cy="513400"/>
              </a:xfrm>
              <a:custGeom>
                <a:avLst/>
                <a:gdLst/>
                <a:ahLst/>
                <a:cxnLst/>
                <a:rect l="l" t="t" r="r" b="b"/>
                <a:pathLst>
                  <a:path w="2043" h="4084" extrusionOk="0">
                    <a:moveTo>
                      <a:pt x="1" y="0"/>
                    </a:moveTo>
                    <a:lnTo>
                      <a:pt x="1" y="1283"/>
                    </a:lnTo>
                    <a:cubicBezTo>
                      <a:pt x="418" y="1283"/>
                      <a:pt x="760" y="1625"/>
                      <a:pt x="760" y="2042"/>
                    </a:cubicBezTo>
                    <a:cubicBezTo>
                      <a:pt x="760" y="2464"/>
                      <a:pt x="418" y="2801"/>
                      <a:pt x="1" y="2801"/>
                    </a:cubicBezTo>
                    <a:lnTo>
                      <a:pt x="1" y="4083"/>
                    </a:lnTo>
                    <a:lnTo>
                      <a:pt x="196" y="4083"/>
                    </a:lnTo>
                    <a:cubicBezTo>
                      <a:pt x="290" y="4083"/>
                      <a:pt x="369" y="4017"/>
                      <a:pt x="388" y="3923"/>
                    </a:cubicBezTo>
                    <a:lnTo>
                      <a:pt x="445" y="3582"/>
                    </a:lnTo>
                    <a:cubicBezTo>
                      <a:pt x="458" y="3520"/>
                      <a:pt x="503" y="3462"/>
                      <a:pt x="564" y="3440"/>
                    </a:cubicBezTo>
                    <a:cubicBezTo>
                      <a:pt x="569" y="3435"/>
                      <a:pt x="574" y="3435"/>
                      <a:pt x="583" y="3431"/>
                    </a:cubicBezTo>
                    <a:cubicBezTo>
                      <a:pt x="605" y="3421"/>
                      <a:pt x="630" y="3416"/>
                      <a:pt x="655" y="3416"/>
                    </a:cubicBezTo>
                    <a:cubicBezTo>
                      <a:pt x="694" y="3416"/>
                      <a:pt x="732" y="3427"/>
                      <a:pt x="765" y="3449"/>
                    </a:cubicBezTo>
                    <a:cubicBezTo>
                      <a:pt x="845" y="3507"/>
                      <a:pt x="964" y="3587"/>
                      <a:pt x="1053" y="3648"/>
                    </a:cubicBezTo>
                    <a:cubicBezTo>
                      <a:pt x="1085" y="3673"/>
                      <a:pt x="1123" y="3685"/>
                      <a:pt x="1162" y="3685"/>
                    </a:cubicBezTo>
                    <a:cubicBezTo>
                      <a:pt x="1212" y="3685"/>
                      <a:pt x="1263" y="3664"/>
                      <a:pt x="1302" y="3626"/>
                    </a:cubicBezTo>
                    <a:lnTo>
                      <a:pt x="1581" y="3347"/>
                    </a:lnTo>
                    <a:cubicBezTo>
                      <a:pt x="1648" y="3280"/>
                      <a:pt x="1656" y="3178"/>
                      <a:pt x="1603" y="3098"/>
                    </a:cubicBezTo>
                    <a:lnTo>
                      <a:pt x="1404" y="2819"/>
                    </a:lnTo>
                    <a:cubicBezTo>
                      <a:pt x="1368" y="2761"/>
                      <a:pt x="1359" y="2690"/>
                      <a:pt x="1386" y="2628"/>
                    </a:cubicBezTo>
                    <a:cubicBezTo>
                      <a:pt x="1386" y="2624"/>
                      <a:pt x="1390" y="2618"/>
                      <a:pt x="1394" y="2614"/>
                    </a:cubicBezTo>
                    <a:cubicBezTo>
                      <a:pt x="1417" y="2552"/>
                      <a:pt x="1474" y="2508"/>
                      <a:pt x="1537" y="2495"/>
                    </a:cubicBezTo>
                    <a:lnTo>
                      <a:pt x="1879" y="2437"/>
                    </a:lnTo>
                    <a:cubicBezTo>
                      <a:pt x="1972" y="2419"/>
                      <a:pt x="2043" y="2339"/>
                      <a:pt x="2043" y="2241"/>
                    </a:cubicBezTo>
                    <a:lnTo>
                      <a:pt x="2043" y="1846"/>
                    </a:lnTo>
                    <a:cubicBezTo>
                      <a:pt x="2043" y="1753"/>
                      <a:pt x="1972" y="1674"/>
                      <a:pt x="1879" y="1655"/>
                    </a:cubicBezTo>
                    <a:lnTo>
                      <a:pt x="1541" y="1598"/>
                    </a:lnTo>
                    <a:cubicBezTo>
                      <a:pt x="1474" y="1585"/>
                      <a:pt x="1421" y="1540"/>
                      <a:pt x="1394" y="1479"/>
                    </a:cubicBezTo>
                    <a:cubicBezTo>
                      <a:pt x="1394" y="1473"/>
                      <a:pt x="1390" y="1469"/>
                      <a:pt x="1386" y="1460"/>
                    </a:cubicBezTo>
                    <a:cubicBezTo>
                      <a:pt x="1363" y="1399"/>
                      <a:pt x="1368" y="1332"/>
                      <a:pt x="1408" y="1274"/>
                    </a:cubicBezTo>
                    <a:cubicBezTo>
                      <a:pt x="1461" y="1198"/>
                      <a:pt x="1545" y="1079"/>
                      <a:pt x="1607" y="990"/>
                    </a:cubicBezTo>
                    <a:cubicBezTo>
                      <a:pt x="1661" y="914"/>
                      <a:pt x="1652" y="808"/>
                      <a:pt x="1586" y="741"/>
                    </a:cubicBezTo>
                    <a:lnTo>
                      <a:pt x="1306" y="461"/>
                    </a:lnTo>
                    <a:cubicBezTo>
                      <a:pt x="1269" y="424"/>
                      <a:pt x="1219" y="405"/>
                      <a:pt x="1169" y="405"/>
                    </a:cubicBezTo>
                    <a:cubicBezTo>
                      <a:pt x="1130" y="405"/>
                      <a:pt x="1091" y="417"/>
                      <a:pt x="1058" y="440"/>
                    </a:cubicBezTo>
                    <a:lnTo>
                      <a:pt x="773" y="639"/>
                    </a:lnTo>
                    <a:cubicBezTo>
                      <a:pt x="741" y="661"/>
                      <a:pt x="701" y="673"/>
                      <a:pt x="662" y="673"/>
                    </a:cubicBezTo>
                    <a:cubicBezTo>
                      <a:pt x="636" y="673"/>
                      <a:pt x="611" y="668"/>
                      <a:pt x="587" y="657"/>
                    </a:cubicBezTo>
                    <a:cubicBezTo>
                      <a:pt x="583" y="653"/>
                      <a:pt x="574" y="653"/>
                      <a:pt x="569" y="648"/>
                    </a:cubicBezTo>
                    <a:cubicBezTo>
                      <a:pt x="507" y="626"/>
                      <a:pt x="462" y="568"/>
                      <a:pt x="454" y="506"/>
                    </a:cubicBezTo>
                    <a:lnTo>
                      <a:pt x="392" y="164"/>
                    </a:lnTo>
                    <a:cubicBezTo>
                      <a:pt x="374" y="71"/>
                      <a:pt x="294" y="0"/>
                      <a:pt x="20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4"/>
              <p:cNvSpPr/>
              <p:nvPr/>
            </p:nvSpPr>
            <p:spPr>
              <a:xfrm>
                <a:off x="1032529" y="2981710"/>
                <a:ext cx="315784" cy="315406"/>
              </a:xfrm>
              <a:custGeom>
                <a:avLst/>
                <a:gdLst/>
                <a:ahLst/>
                <a:cxnLst/>
                <a:rect l="l" t="t" r="r" b="b"/>
                <a:pathLst>
                  <a:path w="2512" h="2509" extrusionOk="0">
                    <a:moveTo>
                      <a:pt x="1256" y="787"/>
                    </a:moveTo>
                    <a:cubicBezTo>
                      <a:pt x="1513" y="787"/>
                      <a:pt x="1721" y="995"/>
                      <a:pt x="1721" y="1257"/>
                    </a:cubicBezTo>
                    <a:cubicBezTo>
                      <a:pt x="1721" y="1514"/>
                      <a:pt x="1513" y="1723"/>
                      <a:pt x="1256" y="1723"/>
                    </a:cubicBezTo>
                    <a:cubicBezTo>
                      <a:pt x="998" y="1723"/>
                      <a:pt x="789" y="1514"/>
                      <a:pt x="789" y="1257"/>
                    </a:cubicBezTo>
                    <a:cubicBezTo>
                      <a:pt x="789" y="995"/>
                      <a:pt x="998" y="787"/>
                      <a:pt x="1256" y="787"/>
                    </a:cubicBezTo>
                    <a:close/>
                    <a:moveTo>
                      <a:pt x="1136" y="0"/>
                    </a:moveTo>
                    <a:cubicBezTo>
                      <a:pt x="1078" y="0"/>
                      <a:pt x="1025" y="41"/>
                      <a:pt x="1016" y="98"/>
                    </a:cubicBezTo>
                    <a:lnTo>
                      <a:pt x="980" y="307"/>
                    </a:lnTo>
                    <a:cubicBezTo>
                      <a:pt x="972" y="347"/>
                      <a:pt x="945" y="383"/>
                      <a:pt x="910" y="396"/>
                    </a:cubicBezTo>
                    <a:cubicBezTo>
                      <a:pt x="906" y="396"/>
                      <a:pt x="900" y="400"/>
                      <a:pt x="896" y="400"/>
                    </a:cubicBezTo>
                    <a:cubicBezTo>
                      <a:pt x="882" y="407"/>
                      <a:pt x="866" y="411"/>
                      <a:pt x="850" y="411"/>
                    </a:cubicBezTo>
                    <a:cubicBezTo>
                      <a:pt x="826" y="411"/>
                      <a:pt x="802" y="403"/>
                      <a:pt x="781" y="387"/>
                    </a:cubicBezTo>
                    <a:lnTo>
                      <a:pt x="607" y="267"/>
                    </a:lnTo>
                    <a:cubicBezTo>
                      <a:pt x="587" y="252"/>
                      <a:pt x="564" y="245"/>
                      <a:pt x="540" y="245"/>
                    </a:cubicBezTo>
                    <a:cubicBezTo>
                      <a:pt x="509" y="245"/>
                      <a:pt x="478" y="257"/>
                      <a:pt x="453" y="281"/>
                    </a:cubicBezTo>
                    <a:lnTo>
                      <a:pt x="283" y="453"/>
                    </a:lnTo>
                    <a:cubicBezTo>
                      <a:pt x="240" y="494"/>
                      <a:pt x="234" y="555"/>
                      <a:pt x="271" y="604"/>
                    </a:cubicBezTo>
                    <a:lnTo>
                      <a:pt x="390" y="778"/>
                    </a:lnTo>
                    <a:cubicBezTo>
                      <a:pt x="412" y="813"/>
                      <a:pt x="417" y="858"/>
                      <a:pt x="404" y="893"/>
                    </a:cubicBezTo>
                    <a:cubicBezTo>
                      <a:pt x="400" y="897"/>
                      <a:pt x="400" y="902"/>
                      <a:pt x="400" y="906"/>
                    </a:cubicBezTo>
                    <a:cubicBezTo>
                      <a:pt x="381" y="942"/>
                      <a:pt x="351" y="969"/>
                      <a:pt x="310" y="977"/>
                    </a:cubicBezTo>
                    <a:lnTo>
                      <a:pt x="97" y="1012"/>
                    </a:lnTo>
                    <a:cubicBezTo>
                      <a:pt x="40" y="1022"/>
                      <a:pt x="0" y="1075"/>
                      <a:pt x="0" y="1133"/>
                    </a:cubicBezTo>
                    <a:lnTo>
                      <a:pt x="0" y="1377"/>
                    </a:lnTo>
                    <a:cubicBezTo>
                      <a:pt x="0" y="1434"/>
                      <a:pt x="40" y="1483"/>
                      <a:pt x="97" y="1492"/>
                    </a:cubicBezTo>
                    <a:lnTo>
                      <a:pt x="306" y="1528"/>
                    </a:lnTo>
                    <a:cubicBezTo>
                      <a:pt x="346" y="1536"/>
                      <a:pt x="381" y="1563"/>
                      <a:pt x="394" y="1604"/>
                    </a:cubicBezTo>
                    <a:cubicBezTo>
                      <a:pt x="400" y="1604"/>
                      <a:pt x="400" y="1608"/>
                      <a:pt x="400" y="1612"/>
                    </a:cubicBezTo>
                    <a:cubicBezTo>
                      <a:pt x="417" y="1651"/>
                      <a:pt x="412" y="1692"/>
                      <a:pt x="390" y="1727"/>
                    </a:cubicBezTo>
                    <a:lnTo>
                      <a:pt x="266" y="1901"/>
                    </a:lnTo>
                    <a:cubicBezTo>
                      <a:pt x="230" y="1950"/>
                      <a:pt x="240" y="2016"/>
                      <a:pt x="279" y="2056"/>
                    </a:cubicBezTo>
                    <a:lnTo>
                      <a:pt x="453" y="2229"/>
                    </a:lnTo>
                    <a:cubicBezTo>
                      <a:pt x="475" y="2252"/>
                      <a:pt x="506" y="2263"/>
                      <a:pt x="537" y="2263"/>
                    </a:cubicBezTo>
                    <a:cubicBezTo>
                      <a:pt x="560" y="2263"/>
                      <a:pt x="584" y="2256"/>
                      <a:pt x="603" y="2243"/>
                    </a:cubicBezTo>
                    <a:lnTo>
                      <a:pt x="777" y="2118"/>
                    </a:lnTo>
                    <a:cubicBezTo>
                      <a:pt x="797" y="2105"/>
                      <a:pt x="821" y="2098"/>
                      <a:pt x="844" y="2098"/>
                    </a:cubicBezTo>
                    <a:cubicBezTo>
                      <a:pt x="860" y="2098"/>
                      <a:pt x="877" y="2102"/>
                      <a:pt x="892" y="2110"/>
                    </a:cubicBezTo>
                    <a:cubicBezTo>
                      <a:pt x="896" y="2110"/>
                      <a:pt x="900" y="2110"/>
                      <a:pt x="906" y="2114"/>
                    </a:cubicBezTo>
                    <a:cubicBezTo>
                      <a:pt x="941" y="2127"/>
                      <a:pt x="967" y="2163"/>
                      <a:pt x="976" y="2202"/>
                    </a:cubicBezTo>
                    <a:lnTo>
                      <a:pt x="1012" y="2411"/>
                    </a:lnTo>
                    <a:cubicBezTo>
                      <a:pt x="1025" y="2468"/>
                      <a:pt x="1074" y="2509"/>
                      <a:pt x="1131" y="2509"/>
                    </a:cubicBezTo>
                    <a:lnTo>
                      <a:pt x="1375" y="2509"/>
                    </a:lnTo>
                    <a:cubicBezTo>
                      <a:pt x="1433" y="2509"/>
                      <a:pt x="1482" y="2468"/>
                      <a:pt x="1491" y="2411"/>
                    </a:cubicBezTo>
                    <a:lnTo>
                      <a:pt x="1531" y="2202"/>
                    </a:lnTo>
                    <a:cubicBezTo>
                      <a:pt x="1535" y="2163"/>
                      <a:pt x="1562" y="2127"/>
                      <a:pt x="1602" y="2114"/>
                    </a:cubicBezTo>
                    <a:cubicBezTo>
                      <a:pt x="1606" y="2114"/>
                      <a:pt x="1606" y="2110"/>
                      <a:pt x="1611" y="2110"/>
                    </a:cubicBezTo>
                    <a:cubicBezTo>
                      <a:pt x="1627" y="2102"/>
                      <a:pt x="1644" y="2099"/>
                      <a:pt x="1660" y="2099"/>
                    </a:cubicBezTo>
                    <a:cubicBezTo>
                      <a:pt x="1684" y="2099"/>
                      <a:pt x="1707" y="2106"/>
                      <a:pt x="1726" y="2122"/>
                    </a:cubicBezTo>
                    <a:lnTo>
                      <a:pt x="1904" y="2243"/>
                    </a:lnTo>
                    <a:cubicBezTo>
                      <a:pt x="1923" y="2258"/>
                      <a:pt x="1947" y="2266"/>
                      <a:pt x="1972" y="2266"/>
                    </a:cubicBezTo>
                    <a:cubicBezTo>
                      <a:pt x="2002" y="2266"/>
                      <a:pt x="2032" y="2254"/>
                      <a:pt x="2055" y="2229"/>
                    </a:cubicBezTo>
                    <a:lnTo>
                      <a:pt x="2227" y="2061"/>
                    </a:lnTo>
                    <a:cubicBezTo>
                      <a:pt x="2268" y="2016"/>
                      <a:pt x="2272" y="1954"/>
                      <a:pt x="2241" y="1905"/>
                    </a:cubicBezTo>
                    <a:lnTo>
                      <a:pt x="2121" y="1731"/>
                    </a:lnTo>
                    <a:cubicBezTo>
                      <a:pt x="2094" y="1696"/>
                      <a:pt x="2090" y="1651"/>
                      <a:pt x="2108" y="1616"/>
                    </a:cubicBezTo>
                    <a:cubicBezTo>
                      <a:pt x="2108" y="1612"/>
                      <a:pt x="2108" y="1608"/>
                      <a:pt x="2112" y="1604"/>
                    </a:cubicBezTo>
                    <a:cubicBezTo>
                      <a:pt x="2125" y="1567"/>
                      <a:pt x="2161" y="1541"/>
                      <a:pt x="2201" y="1532"/>
                    </a:cubicBezTo>
                    <a:lnTo>
                      <a:pt x="2410" y="1497"/>
                    </a:lnTo>
                    <a:cubicBezTo>
                      <a:pt x="2467" y="1487"/>
                      <a:pt x="2512" y="1434"/>
                      <a:pt x="2512" y="1377"/>
                    </a:cubicBezTo>
                    <a:lnTo>
                      <a:pt x="2512" y="1137"/>
                    </a:lnTo>
                    <a:cubicBezTo>
                      <a:pt x="2512" y="1075"/>
                      <a:pt x="2467" y="1026"/>
                      <a:pt x="2410" y="1018"/>
                    </a:cubicBezTo>
                    <a:lnTo>
                      <a:pt x="2201" y="981"/>
                    </a:lnTo>
                    <a:cubicBezTo>
                      <a:pt x="2161" y="973"/>
                      <a:pt x="2131" y="946"/>
                      <a:pt x="2112" y="906"/>
                    </a:cubicBezTo>
                    <a:cubicBezTo>
                      <a:pt x="2112" y="906"/>
                      <a:pt x="2112" y="902"/>
                      <a:pt x="2108" y="897"/>
                    </a:cubicBezTo>
                    <a:cubicBezTo>
                      <a:pt x="2094" y="858"/>
                      <a:pt x="2099" y="817"/>
                      <a:pt x="2121" y="782"/>
                    </a:cubicBezTo>
                    <a:lnTo>
                      <a:pt x="2246" y="609"/>
                    </a:lnTo>
                    <a:cubicBezTo>
                      <a:pt x="2276" y="560"/>
                      <a:pt x="2272" y="494"/>
                      <a:pt x="2227" y="453"/>
                    </a:cubicBezTo>
                    <a:lnTo>
                      <a:pt x="2059" y="281"/>
                    </a:lnTo>
                    <a:cubicBezTo>
                      <a:pt x="2034" y="258"/>
                      <a:pt x="2003" y="246"/>
                      <a:pt x="1973" y="246"/>
                    </a:cubicBezTo>
                    <a:cubicBezTo>
                      <a:pt x="1949" y="246"/>
                      <a:pt x="1925" y="253"/>
                      <a:pt x="1904" y="267"/>
                    </a:cubicBezTo>
                    <a:lnTo>
                      <a:pt x="1731" y="391"/>
                    </a:lnTo>
                    <a:cubicBezTo>
                      <a:pt x="1710" y="404"/>
                      <a:pt x="1688" y="411"/>
                      <a:pt x="1665" y="411"/>
                    </a:cubicBezTo>
                    <a:cubicBezTo>
                      <a:pt x="1649" y="411"/>
                      <a:pt x="1632" y="407"/>
                      <a:pt x="1615" y="400"/>
                    </a:cubicBezTo>
                    <a:cubicBezTo>
                      <a:pt x="1611" y="400"/>
                      <a:pt x="1606" y="400"/>
                      <a:pt x="1606" y="396"/>
                    </a:cubicBezTo>
                    <a:cubicBezTo>
                      <a:pt x="1566" y="383"/>
                      <a:pt x="1539" y="347"/>
                      <a:pt x="1535" y="307"/>
                    </a:cubicBezTo>
                    <a:lnTo>
                      <a:pt x="1496" y="98"/>
                    </a:lnTo>
                    <a:cubicBezTo>
                      <a:pt x="1486" y="41"/>
                      <a:pt x="1438" y="0"/>
                      <a:pt x="1380" y="0"/>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4"/>
              <p:cNvSpPr/>
              <p:nvPr/>
            </p:nvSpPr>
            <p:spPr>
              <a:xfrm>
                <a:off x="1190294" y="2981710"/>
                <a:ext cx="158017" cy="315406"/>
              </a:xfrm>
              <a:custGeom>
                <a:avLst/>
                <a:gdLst/>
                <a:ahLst/>
                <a:cxnLst/>
                <a:rect l="l" t="t" r="r" b="b"/>
                <a:pathLst>
                  <a:path w="1257" h="2509" extrusionOk="0">
                    <a:moveTo>
                      <a:pt x="1" y="0"/>
                    </a:moveTo>
                    <a:lnTo>
                      <a:pt x="1" y="787"/>
                    </a:lnTo>
                    <a:cubicBezTo>
                      <a:pt x="258" y="787"/>
                      <a:pt x="466" y="995"/>
                      <a:pt x="466" y="1257"/>
                    </a:cubicBezTo>
                    <a:cubicBezTo>
                      <a:pt x="466" y="1514"/>
                      <a:pt x="258" y="1723"/>
                      <a:pt x="1" y="1723"/>
                    </a:cubicBezTo>
                    <a:lnTo>
                      <a:pt x="1" y="2509"/>
                    </a:lnTo>
                    <a:lnTo>
                      <a:pt x="120" y="2509"/>
                    </a:lnTo>
                    <a:cubicBezTo>
                      <a:pt x="178" y="2509"/>
                      <a:pt x="227" y="2468"/>
                      <a:pt x="236" y="2411"/>
                    </a:cubicBezTo>
                    <a:lnTo>
                      <a:pt x="276" y="2202"/>
                    </a:lnTo>
                    <a:cubicBezTo>
                      <a:pt x="280" y="2163"/>
                      <a:pt x="307" y="2127"/>
                      <a:pt x="347" y="2114"/>
                    </a:cubicBezTo>
                    <a:cubicBezTo>
                      <a:pt x="351" y="2114"/>
                      <a:pt x="351" y="2110"/>
                      <a:pt x="356" y="2110"/>
                    </a:cubicBezTo>
                    <a:cubicBezTo>
                      <a:pt x="372" y="2102"/>
                      <a:pt x="388" y="2099"/>
                      <a:pt x="404" y="2099"/>
                    </a:cubicBezTo>
                    <a:cubicBezTo>
                      <a:pt x="427" y="2099"/>
                      <a:pt x="450" y="2106"/>
                      <a:pt x="471" y="2122"/>
                    </a:cubicBezTo>
                    <a:cubicBezTo>
                      <a:pt x="520" y="2153"/>
                      <a:pt x="591" y="2206"/>
                      <a:pt x="649" y="2243"/>
                    </a:cubicBezTo>
                    <a:cubicBezTo>
                      <a:pt x="668" y="2258"/>
                      <a:pt x="692" y="2266"/>
                      <a:pt x="717" y="2266"/>
                    </a:cubicBezTo>
                    <a:cubicBezTo>
                      <a:pt x="747" y="2266"/>
                      <a:pt x="777" y="2254"/>
                      <a:pt x="800" y="2229"/>
                    </a:cubicBezTo>
                    <a:lnTo>
                      <a:pt x="972" y="2061"/>
                    </a:lnTo>
                    <a:cubicBezTo>
                      <a:pt x="1013" y="2016"/>
                      <a:pt x="1017" y="1954"/>
                      <a:pt x="986" y="1905"/>
                    </a:cubicBezTo>
                    <a:lnTo>
                      <a:pt x="866" y="1731"/>
                    </a:lnTo>
                    <a:cubicBezTo>
                      <a:pt x="839" y="1696"/>
                      <a:pt x="835" y="1651"/>
                      <a:pt x="853" y="1616"/>
                    </a:cubicBezTo>
                    <a:cubicBezTo>
                      <a:pt x="853" y="1612"/>
                      <a:pt x="853" y="1608"/>
                      <a:pt x="857" y="1604"/>
                    </a:cubicBezTo>
                    <a:cubicBezTo>
                      <a:pt x="870" y="1567"/>
                      <a:pt x="906" y="1541"/>
                      <a:pt x="946" y="1532"/>
                    </a:cubicBezTo>
                    <a:lnTo>
                      <a:pt x="1155" y="1497"/>
                    </a:lnTo>
                    <a:cubicBezTo>
                      <a:pt x="1212" y="1487"/>
                      <a:pt x="1257" y="1434"/>
                      <a:pt x="1257" y="1377"/>
                    </a:cubicBezTo>
                    <a:lnTo>
                      <a:pt x="1257" y="1137"/>
                    </a:lnTo>
                    <a:cubicBezTo>
                      <a:pt x="1257" y="1075"/>
                      <a:pt x="1212" y="1026"/>
                      <a:pt x="1155" y="1018"/>
                    </a:cubicBezTo>
                    <a:lnTo>
                      <a:pt x="946" y="981"/>
                    </a:lnTo>
                    <a:cubicBezTo>
                      <a:pt x="906" y="973"/>
                      <a:pt x="876" y="946"/>
                      <a:pt x="857" y="906"/>
                    </a:cubicBezTo>
                    <a:cubicBezTo>
                      <a:pt x="857" y="906"/>
                      <a:pt x="857" y="902"/>
                      <a:pt x="853" y="897"/>
                    </a:cubicBezTo>
                    <a:cubicBezTo>
                      <a:pt x="839" y="858"/>
                      <a:pt x="844" y="817"/>
                      <a:pt x="866" y="782"/>
                    </a:cubicBezTo>
                    <a:cubicBezTo>
                      <a:pt x="902" y="733"/>
                      <a:pt x="950" y="662"/>
                      <a:pt x="991" y="609"/>
                    </a:cubicBezTo>
                    <a:cubicBezTo>
                      <a:pt x="1021" y="560"/>
                      <a:pt x="1017" y="494"/>
                      <a:pt x="972" y="453"/>
                    </a:cubicBezTo>
                    <a:lnTo>
                      <a:pt x="804" y="281"/>
                    </a:lnTo>
                    <a:cubicBezTo>
                      <a:pt x="779" y="258"/>
                      <a:pt x="748" y="246"/>
                      <a:pt x="718" y="246"/>
                    </a:cubicBezTo>
                    <a:cubicBezTo>
                      <a:pt x="694" y="246"/>
                      <a:pt x="670" y="253"/>
                      <a:pt x="649" y="267"/>
                    </a:cubicBezTo>
                    <a:lnTo>
                      <a:pt x="476" y="391"/>
                    </a:lnTo>
                    <a:cubicBezTo>
                      <a:pt x="455" y="404"/>
                      <a:pt x="433" y="411"/>
                      <a:pt x="410" y="411"/>
                    </a:cubicBezTo>
                    <a:cubicBezTo>
                      <a:pt x="394" y="411"/>
                      <a:pt x="377" y="407"/>
                      <a:pt x="360" y="400"/>
                    </a:cubicBezTo>
                    <a:cubicBezTo>
                      <a:pt x="356" y="400"/>
                      <a:pt x="351" y="400"/>
                      <a:pt x="351" y="396"/>
                    </a:cubicBezTo>
                    <a:cubicBezTo>
                      <a:pt x="311" y="383"/>
                      <a:pt x="284" y="347"/>
                      <a:pt x="280" y="307"/>
                    </a:cubicBezTo>
                    <a:lnTo>
                      <a:pt x="241" y="98"/>
                    </a:lnTo>
                    <a:cubicBezTo>
                      <a:pt x="231" y="41"/>
                      <a:pt x="183" y="0"/>
                      <a:pt x="125"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2" name="Google Shape;2042;p74"/>
            <p:cNvGrpSpPr/>
            <p:nvPr/>
          </p:nvGrpSpPr>
          <p:grpSpPr>
            <a:xfrm>
              <a:off x="4025064" y="1266587"/>
              <a:ext cx="706224" cy="866551"/>
              <a:chOff x="4803027" y="1330143"/>
              <a:chExt cx="1094243" cy="1386038"/>
            </a:xfrm>
          </p:grpSpPr>
          <p:sp>
            <p:nvSpPr>
              <p:cNvPr id="2043" name="Google Shape;2043;p74"/>
              <p:cNvSpPr/>
              <p:nvPr/>
            </p:nvSpPr>
            <p:spPr>
              <a:xfrm>
                <a:off x="4803027" y="1514351"/>
                <a:ext cx="896667" cy="1201829"/>
              </a:xfrm>
              <a:custGeom>
                <a:avLst/>
                <a:gdLst/>
                <a:ahLst/>
                <a:cxnLst/>
                <a:rect l="l" t="t" r="r" b="b"/>
                <a:pathLst>
                  <a:path w="5700" h="7640" extrusionOk="0">
                    <a:moveTo>
                      <a:pt x="54" y="1"/>
                    </a:moveTo>
                    <a:cubicBezTo>
                      <a:pt x="27" y="1"/>
                      <a:pt x="1" y="28"/>
                      <a:pt x="1" y="54"/>
                    </a:cubicBezTo>
                    <a:lnTo>
                      <a:pt x="1" y="7586"/>
                    </a:lnTo>
                    <a:cubicBezTo>
                      <a:pt x="1" y="7613"/>
                      <a:pt x="27" y="7640"/>
                      <a:pt x="54" y="7640"/>
                    </a:cubicBezTo>
                    <a:lnTo>
                      <a:pt x="5646" y="7640"/>
                    </a:lnTo>
                    <a:cubicBezTo>
                      <a:pt x="5677" y="7640"/>
                      <a:pt x="5700" y="7613"/>
                      <a:pt x="5700" y="7586"/>
                    </a:cubicBezTo>
                    <a:lnTo>
                      <a:pt x="5700" y="54"/>
                    </a:lnTo>
                    <a:cubicBezTo>
                      <a:pt x="5700" y="28"/>
                      <a:pt x="5677" y="1"/>
                      <a:pt x="5646" y="1"/>
                    </a:cubicBezTo>
                    <a:close/>
                  </a:path>
                </a:pathLst>
              </a:custGeom>
              <a:solidFill>
                <a:srgbClr val="91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4"/>
              <p:cNvSpPr/>
              <p:nvPr/>
            </p:nvSpPr>
            <p:spPr>
              <a:xfrm>
                <a:off x="4859501" y="1581522"/>
                <a:ext cx="783561" cy="1067646"/>
              </a:xfrm>
              <a:custGeom>
                <a:avLst/>
                <a:gdLst/>
                <a:ahLst/>
                <a:cxnLst/>
                <a:rect l="l" t="t" r="r" b="b"/>
                <a:pathLst>
                  <a:path w="4981" h="6787" extrusionOk="0">
                    <a:moveTo>
                      <a:pt x="19" y="0"/>
                    </a:moveTo>
                    <a:cubicBezTo>
                      <a:pt x="10" y="0"/>
                      <a:pt x="1" y="9"/>
                      <a:pt x="1" y="18"/>
                    </a:cubicBezTo>
                    <a:lnTo>
                      <a:pt x="1" y="6768"/>
                    </a:lnTo>
                    <a:cubicBezTo>
                      <a:pt x="1" y="6777"/>
                      <a:pt x="10" y="6786"/>
                      <a:pt x="19" y="6786"/>
                    </a:cubicBezTo>
                    <a:lnTo>
                      <a:pt x="4963" y="6786"/>
                    </a:lnTo>
                    <a:cubicBezTo>
                      <a:pt x="4976" y="6786"/>
                      <a:pt x="4980" y="6777"/>
                      <a:pt x="4980" y="6768"/>
                    </a:cubicBezTo>
                    <a:lnTo>
                      <a:pt x="4980" y="18"/>
                    </a:lnTo>
                    <a:cubicBezTo>
                      <a:pt x="4980" y="9"/>
                      <a:pt x="4976" y="0"/>
                      <a:pt x="496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4"/>
              <p:cNvSpPr/>
              <p:nvPr/>
            </p:nvSpPr>
            <p:spPr>
              <a:xfrm>
                <a:off x="4954515" y="1771236"/>
                <a:ext cx="185783" cy="186724"/>
              </a:xfrm>
              <a:custGeom>
                <a:avLst/>
                <a:gdLst/>
                <a:ahLst/>
                <a:cxnLst/>
                <a:rect l="l" t="t" r="r" b="b"/>
                <a:pathLst>
                  <a:path w="1181" h="1187" extrusionOk="0">
                    <a:moveTo>
                      <a:pt x="1048" y="138"/>
                    </a:moveTo>
                    <a:lnTo>
                      <a:pt x="1048" y="1049"/>
                    </a:lnTo>
                    <a:lnTo>
                      <a:pt x="134" y="1049"/>
                    </a:lnTo>
                    <a:lnTo>
                      <a:pt x="134" y="138"/>
                    </a:lnTo>
                    <a:close/>
                    <a:moveTo>
                      <a:pt x="67" y="1"/>
                    </a:moveTo>
                    <a:cubicBezTo>
                      <a:pt x="31" y="1"/>
                      <a:pt x="1" y="32"/>
                      <a:pt x="1" y="72"/>
                    </a:cubicBezTo>
                    <a:lnTo>
                      <a:pt x="1" y="1115"/>
                    </a:lnTo>
                    <a:cubicBezTo>
                      <a:pt x="1" y="1156"/>
                      <a:pt x="31" y="1186"/>
                      <a:pt x="67" y="1186"/>
                    </a:cubicBezTo>
                    <a:lnTo>
                      <a:pt x="1115" y="1186"/>
                    </a:lnTo>
                    <a:cubicBezTo>
                      <a:pt x="1150" y="1186"/>
                      <a:pt x="1181" y="1156"/>
                      <a:pt x="1181" y="1115"/>
                    </a:cubicBezTo>
                    <a:lnTo>
                      <a:pt x="1181" y="72"/>
                    </a:lnTo>
                    <a:cubicBezTo>
                      <a:pt x="1181" y="32"/>
                      <a:pt x="1150" y="1"/>
                      <a:pt x="1115"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4"/>
              <p:cNvSpPr/>
              <p:nvPr/>
            </p:nvSpPr>
            <p:spPr>
              <a:xfrm>
                <a:off x="4954515" y="2063201"/>
                <a:ext cx="185783" cy="185780"/>
              </a:xfrm>
              <a:custGeom>
                <a:avLst/>
                <a:gdLst/>
                <a:ahLst/>
                <a:cxnLst/>
                <a:rect l="l" t="t" r="r" b="b"/>
                <a:pathLst>
                  <a:path w="1181" h="1181" extrusionOk="0">
                    <a:moveTo>
                      <a:pt x="1048" y="138"/>
                    </a:moveTo>
                    <a:lnTo>
                      <a:pt x="1048" y="1048"/>
                    </a:lnTo>
                    <a:lnTo>
                      <a:pt x="134" y="1048"/>
                    </a:lnTo>
                    <a:lnTo>
                      <a:pt x="134" y="138"/>
                    </a:lnTo>
                    <a:close/>
                    <a:moveTo>
                      <a:pt x="67" y="1"/>
                    </a:moveTo>
                    <a:cubicBezTo>
                      <a:pt x="31" y="1"/>
                      <a:pt x="1" y="31"/>
                      <a:pt x="1" y="67"/>
                    </a:cubicBezTo>
                    <a:lnTo>
                      <a:pt x="1" y="1115"/>
                    </a:lnTo>
                    <a:cubicBezTo>
                      <a:pt x="1" y="1154"/>
                      <a:pt x="31" y="1181"/>
                      <a:pt x="67" y="1181"/>
                    </a:cubicBezTo>
                    <a:lnTo>
                      <a:pt x="1115" y="1181"/>
                    </a:lnTo>
                    <a:cubicBezTo>
                      <a:pt x="1150" y="1181"/>
                      <a:pt x="1181" y="1154"/>
                      <a:pt x="1181" y="1115"/>
                    </a:cubicBezTo>
                    <a:lnTo>
                      <a:pt x="1181" y="67"/>
                    </a:lnTo>
                    <a:cubicBezTo>
                      <a:pt x="1181" y="31"/>
                      <a:pt x="1150" y="1"/>
                      <a:pt x="1115"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4"/>
              <p:cNvSpPr/>
              <p:nvPr/>
            </p:nvSpPr>
            <p:spPr>
              <a:xfrm>
                <a:off x="4954515" y="2355166"/>
                <a:ext cx="185783" cy="185780"/>
              </a:xfrm>
              <a:custGeom>
                <a:avLst/>
                <a:gdLst/>
                <a:ahLst/>
                <a:cxnLst/>
                <a:rect l="l" t="t" r="r" b="b"/>
                <a:pathLst>
                  <a:path w="1181" h="1181" extrusionOk="0">
                    <a:moveTo>
                      <a:pt x="1048" y="133"/>
                    </a:moveTo>
                    <a:lnTo>
                      <a:pt x="1048" y="1047"/>
                    </a:lnTo>
                    <a:lnTo>
                      <a:pt x="134" y="1047"/>
                    </a:lnTo>
                    <a:lnTo>
                      <a:pt x="134" y="133"/>
                    </a:lnTo>
                    <a:close/>
                    <a:moveTo>
                      <a:pt x="67" y="0"/>
                    </a:moveTo>
                    <a:cubicBezTo>
                      <a:pt x="31" y="0"/>
                      <a:pt x="1" y="31"/>
                      <a:pt x="1" y="66"/>
                    </a:cubicBezTo>
                    <a:lnTo>
                      <a:pt x="1" y="1113"/>
                    </a:lnTo>
                    <a:cubicBezTo>
                      <a:pt x="1" y="1149"/>
                      <a:pt x="31" y="1180"/>
                      <a:pt x="67" y="1180"/>
                    </a:cubicBezTo>
                    <a:lnTo>
                      <a:pt x="1115" y="1180"/>
                    </a:lnTo>
                    <a:cubicBezTo>
                      <a:pt x="1150" y="1180"/>
                      <a:pt x="1181" y="1149"/>
                      <a:pt x="1181" y="1113"/>
                    </a:cubicBezTo>
                    <a:lnTo>
                      <a:pt x="1181" y="66"/>
                    </a:lnTo>
                    <a:cubicBezTo>
                      <a:pt x="1181" y="31"/>
                      <a:pt x="1150" y="0"/>
                      <a:pt x="1115" y="0"/>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4"/>
              <p:cNvSpPr/>
              <p:nvPr/>
            </p:nvSpPr>
            <p:spPr>
              <a:xfrm>
                <a:off x="4965684" y="1330143"/>
                <a:ext cx="571979" cy="335852"/>
              </a:xfrm>
              <a:custGeom>
                <a:avLst/>
                <a:gdLst/>
                <a:ahLst/>
                <a:cxnLst/>
                <a:rect l="l" t="t" r="r" b="b"/>
                <a:pathLst>
                  <a:path w="3636" h="2135" extrusionOk="0">
                    <a:moveTo>
                      <a:pt x="1816" y="346"/>
                    </a:moveTo>
                    <a:cubicBezTo>
                      <a:pt x="2015" y="346"/>
                      <a:pt x="2171" y="506"/>
                      <a:pt x="2171" y="701"/>
                    </a:cubicBezTo>
                    <a:cubicBezTo>
                      <a:pt x="2171" y="897"/>
                      <a:pt x="2015" y="1057"/>
                      <a:pt x="1816" y="1057"/>
                    </a:cubicBezTo>
                    <a:cubicBezTo>
                      <a:pt x="1620" y="1057"/>
                      <a:pt x="1460" y="897"/>
                      <a:pt x="1460" y="701"/>
                    </a:cubicBezTo>
                    <a:cubicBezTo>
                      <a:pt x="1460" y="506"/>
                      <a:pt x="1620" y="346"/>
                      <a:pt x="1816" y="346"/>
                    </a:cubicBezTo>
                    <a:close/>
                    <a:moveTo>
                      <a:pt x="1816" y="0"/>
                    </a:moveTo>
                    <a:cubicBezTo>
                      <a:pt x="1492" y="0"/>
                      <a:pt x="1216" y="222"/>
                      <a:pt x="1141" y="524"/>
                    </a:cubicBezTo>
                    <a:cubicBezTo>
                      <a:pt x="1114" y="625"/>
                      <a:pt x="1021" y="697"/>
                      <a:pt x="915" y="697"/>
                    </a:cubicBezTo>
                    <a:lnTo>
                      <a:pt x="231" y="697"/>
                    </a:lnTo>
                    <a:cubicBezTo>
                      <a:pt x="102" y="697"/>
                      <a:pt x="1" y="803"/>
                      <a:pt x="1" y="932"/>
                    </a:cubicBezTo>
                    <a:lnTo>
                      <a:pt x="1" y="1904"/>
                    </a:lnTo>
                    <a:cubicBezTo>
                      <a:pt x="1" y="2033"/>
                      <a:pt x="102" y="2135"/>
                      <a:pt x="231" y="2135"/>
                    </a:cubicBezTo>
                    <a:lnTo>
                      <a:pt x="3400" y="2135"/>
                    </a:lnTo>
                    <a:cubicBezTo>
                      <a:pt x="3529" y="2135"/>
                      <a:pt x="3635" y="2033"/>
                      <a:pt x="3635" y="1904"/>
                    </a:cubicBezTo>
                    <a:lnTo>
                      <a:pt x="3635" y="932"/>
                    </a:lnTo>
                    <a:cubicBezTo>
                      <a:pt x="3635" y="803"/>
                      <a:pt x="3529" y="697"/>
                      <a:pt x="3400" y="697"/>
                    </a:cubicBezTo>
                    <a:lnTo>
                      <a:pt x="2717" y="697"/>
                    </a:lnTo>
                    <a:cubicBezTo>
                      <a:pt x="2611" y="697"/>
                      <a:pt x="2517" y="625"/>
                      <a:pt x="2490" y="524"/>
                    </a:cubicBezTo>
                    <a:cubicBezTo>
                      <a:pt x="2415" y="222"/>
                      <a:pt x="2140"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4"/>
              <p:cNvSpPr/>
              <p:nvPr/>
            </p:nvSpPr>
            <p:spPr>
              <a:xfrm>
                <a:off x="4990067" y="1807417"/>
                <a:ext cx="114836" cy="114205"/>
              </a:xfrm>
              <a:custGeom>
                <a:avLst/>
                <a:gdLst/>
                <a:ahLst/>
                <a:cxnLst/>
                <a:rect l="l" t="t" r="r" b="b"/>
                <a:pathLst>
                  <a:path w="730" h="726" extrusionOk="0">
                    <a:moveTo>
                      <a:pt x="36" y="1"/>
                    </a:moveTo>
                    <a:cubicBezTo>
                      <a:pt x="28" y="1"/>
                      <a:pt x="21" y="4"/>
                      <a:pt x="14" y="11"/>
                    </a:cubicBezTo>
                    <a:cubicBezTo>
                      <a:pt x="0" y="24"/>
                      <a:pt x="0" y="47"/>
                      <a:pt x="14" y="60"/>
                    </a:cubicBezTo>
                    <a:lnTo>
                      <a:pt x="316" y="366"/>
                    </a:lnTo>
                    <a:lnTo>
                      <a:pt x="14" y="668"/>
                    </a:lnTo>
                    <a:cubicBezTo>
                      <a:pt x="0" y="681"/>
                      <a:pt x="0" y="703"/>
                      <a:pt x="14" y="717"/>
                    </a:cubicBezTo>
                    <a:cubicBezTo>
                      <a:pt x="19" y="721"/>
                      <a:pt x="27" y="725"/>
                      <a:pt x="37" y="725"/>
                    </a:cubicBezTo>
                    <a:cubicBezTo>
                      <a:pt x="45" y="725"/>
                      <a:pt x="54" y="721"/>
                      <a:pt x="59" y="717"/>
                    </a:cubicBezTo>
                    <a:lnTo>
                      <a:pt x="365" y="410"/>
                    </a:lnTo>
                    <a:lnTo>
                      <a:pt x="666" y="717"/>
                    </a:lnTo>
                    <a:cubicBezTo>
                      <a:pt x="676" y="721"/>
                      <a:pt x="684" y="725"/>
                      <a:pt x="693" y="725"/>
                    </a:cubicBezTo>
                    <a:cubicBezTo>
                      <a:pt x="702" y="725"/>
                      <a:pt x="711" y="721"/>
                      <a:pt x="715" y="717"/>
                    </a:cubicBezTo>
                    <a:cubicBezTo>
                      <a:pt x="729" y="703"/>
                      <a:pt x="729" y="681"/>
                      <a:pt x="715" y="668"/>
                    </a:cubicBezTo>
                    <a:lnTo>
                      <a:pt x="414" y="366"/>
                    </a:lnTo>
                    <a:lnTo>
                      <a:pt x="715" y="60"/>
                    </a:lnTo>
                    <a:cubicBezTo>
                      <a:pt x="729" y="47"/>
                      <a:pt x="729" y="24"/>
                      <a:pt x="715" y="11"/>
                    </a:cubicBezTo>
                    <a:cubicBezTo>
                      <a:pt x="709" y="4"/>
                      <a:pt x="700" y="1"/>
                      <a:pt x="691" y="1"/>
                    </a:cubicBezTo>
                    <a:cubicBezTo>
                      <a:pt x="682" y="1"/>
                      <a:pt x="673" y="4"/>
                      <a:pt x="666" y="11"/>
                    </a:cubicBezTo>
                    <a:lnTo>
                      <a:pt x="365" y="317"/>
                    </a:lnTo>
                    <a:lnTo>
                      <a:pt x="59" y="11"/>
                    </a:lnTo>
                    <a:cubicBezTo>
                      <a:pt x="52" y="4"/>
                      <a:pt x="44" y="1"/>
                      <a:pt x="36" y="1"/>
                    </a:cubicBez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4"/>
              <p:cNvSpPr/>
              <p:nvPr/>
            </p:nvSpPr>
            <p:spPr>
              <a:xfrm>
                <a:off x="5251358" y="1514351"/>
                <a:ext cx="448333" cy="1201829"/>
              </a:xfrm>
              <a:custGeom>
                <a:avLst/>
                <a:gdLst/>
                <a:ahLst/>
                <a:cxnLst/>
                <a:rect l="l" t="t" r="r" b="b"/>
                <a:pathLst>
                  <a:path w="2850" h="7640" extrusionOk="0">
                    <a:moveTo>
                      <a:pt x="1819" y="1"/>
                    </a:moveTo>
                    <a:lnTo>
                      <a:pt x="1819" y="427"/>
                    </a:lnTo>
                    <a:lnTo>
                      <a:pt x="2423" y="427"/>
                    </a:lnTo>
                    <a:cubicBezTo>
                      <a:pt x="2463" y="427"/>
                      <a:pt x="2489" y="458"/>
                      <a:pt x="2489" y="493"/>
                    </a:cubicBezTo>
                    <a:lnTo>
                      <a:pt x="2489" y="7146"/>
                    </a:lnTo>
                    <a:cubicBezTo>
                      <a:pt x="2489" y="7183"/>
                      <a:pt x="2463" y="7213"/>
                      <a:pt x="2423" y="7213"/>
                    </a:cubicBezTo>
                    <a:lnTo>
                      <a:pt x="0" y="7213"/>
                    </a:lnTo>
                    <a:lnTo>
                      <a:pt x="0" y="7640"/>
                    </a:lnTo>
                    <a:lnTo>
                      <a:pt x="2649" y="7640"/>
                    </a:lnTo>
                    <a:cubicBezTo>
                      <a:pt x="2760" y="7640"/>
                      <a:pt x="2850" y="7546"/>
                      <a:pt x="2850" y="7435"/>
                    </a:cubicBezTo>
                    <a:lnTo>
                      <a:pt x="2850" y="205"/>
                    </a:lnTo>
                    <a:cubicBezTo>
                      <a:pt x="2850" y="94"/>
                      <a:pt x="2760" y="1"/>
                      <a:pt x="2649" y="1"/>
                    </a:cubicBezTo>
                    <a:close/>
                  </a:path>
                </a:pathLst>
              </a:custGeom>
              <a:solidFill>
                <a:srgbClr val="6E6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4"/>
              <p:cNvSpPr/>
              <p:nvPr/>
            </p:nvSpPr>
            <p:spPr>
              <a:xfrm>
                <a:off x="5251358" y="1581522"/>
                <a:ext cx="391702" cy="1067646"/>
              </a:xfrm>
              <a:custGeom>
                <a:avLst/>
                <a:gdLst/>
                <a:ahLst/>
                <a:cxnLst/>
                <a:rect l="l" t="t" r="r" b="b"/>
                <a:pathLst>
                  <a:path w="2490" h="6787" extrusionOk="0">
                    <a:moveTo>
                      <a:pt x="1819" y="1309"/>
                    </a:moveTo>
                    <a:cubicBezTo>
                      <a:pt x="1860" y="1309"/>
                      <a:pt x="1891" y="1340"/>
                      <a:pt x="1891" y="1381"/>
                    </a:cubicBezTo>
                    <a:cubicBezTo>
                      <a:pt x="1891" y="1416"/>
                      <a:pt x="1860" y="1447"/>
                      <a:pt x="1819" y="1447"/>
                    </a:cubicBezTo>
                    <a:lnTo>
                      <a:pt x="235" y="1447"/>
                    </a:lnTo>
                    <a:cubicBezTo>
                      <a:pt x="199" y="1447"/>
                      <a:pt x="168" y="1416"/>
                      <a:pt x="168" y="1381"/>
                    </a:cubicBezTo>
                    <a:cubicBezTo>
                      <a:pt x="168" y="1340"/>
                      <a:pt x="199" y="1309"/>
                      <a:pt x="235" y="1309"/>
                    </a:cubicBezTo>
                    <a:close/>
                    <a:moveTo>
                      <a:pt x="1819" y="1731"/>
                    </a:moveTo>
                    <a:cubicBezTo>
                      <a:pt x="1860" y="1731"/>
                      <a:pt x="1891" y="1762"/>
                      <a:pt x="1891" y="1802"/>
                    </a:cubicBezTo>
                    <a:cubicBezTo>
                      <a:pt x="1891" y="1838"/>
                      <a:pt x="1860" y="1868"/>
                      <a:pt x="1819" y="1868"/>
                    </a:cubicBezTo>
                    <a:lnTo>
                      <a:pt x="235" y="1868"/>
                    </a:lnTo>
                    <a:cubicBezTo>
                      <a:pt x="199" y="1868"/>
                      <a:pt x="168" y="1838"/>
                      <a:pt x="168" y="1802"/>
                    </a:cubicBezTo>
                    <a:cubicBezTo>
                      <a:pt x="168" y="1762"/>
                      <a:pt x="199" y="1731"/>
                      <a:pt x="235" y="1731"/>
                    </a:cubicBezTo>
                    <a:close/>
                    <a:moveTo>
                      <a:pt x="1819" y="2153"/>
                    </a:moveTo>
                    <a:cubicBezTo>
                      <a:pt x="1860" y="2153"/>
                      <a:pt x="1891" y="2184"/>
                      <a:pt x="1891" y="2223"/>
                    </a:cubicBezTo>
                    <a:cubicBezTo>
                      <a:pt x="1891" y="2259"/>
                      <a:pt x="1860" y="2290"/>
                      <a:pt x="1819" y="2290"/>
                    </a:cubicBezTo>
                    <a:lnTo>
                      <a:pt x="235" y="2290"/>
                    </a:lnTo>
                    <a:cubicBezTo>
                      <a:pt x="199" y="2290"/>
                      <a:pt x="168" y="2259"/>
                      <a:pt x="168" y="2223"/>
                    </a:cubicBezTo>
                    <a:cubicBezTo>
                      <a:pt x="168" y="2184"/>
                      <a:pt x="199" y="2153"/>
                      <a:pt x="235" y="2153"/>
                    </a:cubicBezTo>
                    <a:close/>
                    <a:moveTo>
                      <a:pt x="1819" y="3165"/>
                    </a:moveTo>
                    <a:cubicBezTo>
                      <a:pt x="1860" y="3165"/>
                      <a:pt x="1891" y="3196"/>
                      <a:pt x="1891" y="3231"/>
                    </a:cubicBezTo>
                    <a:cubicBezTo>
                      <a:pt x="1891" y="3271"/>
                      <a:pt x="1860" y="3302"/>
                      <a:pt x="1819" y="3302"/>
                    </a:cubicBezTo>
                    <a:lnTo>
                      <a:pt x="235" y="3302"/>
                    </a:lnTo>
                    <a:cubicBezTo>
                      <a:pt x="199" y="3302"/>
                      <a:pt x="168" y="3271"/>
                      <a:pt x="168" y="3231"/>
                    </a:cubicBezTo>
                    <a:cubicBezTo>
                      <a:pt x="168" y="3196"/>
                      <a:pt x="199" y="3165"/>
                      <a:pt x="235" y="3165"/>
                    </a:cubicBezTo>
                    <a:close/>
                    <a:moveTo>
                      <a:pt x="1819" y="3587"/>
                    </a:moveTo>
                    <a:cubicBezTo>
                      <a:pt x="1860" y="3587"/>
                      <a:pt x="1891" y="3617"/>
                      <a:pt x="1891" y="3653"/>
                    </a:cubicBezTo>
                    <a:cubicBezTo>
                      <a:pt x="1891" y="3693"/>
                      <a:pt x="1860" y="3724"/>
                      <a:pt x="1819" y="3724"/>
                    </a:cubicBezTo>
                    <a:lnTo>
                      <a:pt x="235" y="3724"/>
                    </a:lnTo>
                    <a:cubicBezTo>
                      <a:pt x="199" y="3724"/>
                      <a:pt x="168" y="3693"/>
                      <a:pt x="168" y="3653"/>
                    </a:cubicBezTo>
                    <a:cubicBezTo>
                      <a:pt x="168" y="3617"/>
                      <a:pt x="199" y="3587"/>
                      <a:pt x="235" y="3587"/>
                    </a:cubicBezTo>
                    <a:close/>
                    <a:moveTo>
                      <a:pt x="1819" y="4007"/>
                    </a:moveTo>
                    <a:cubicBezTo>
                      <a:pt x="1860" y="4007"/>
                      <a:pt x="1891" y="4039"/>
                      <a:pt x="1891" y="4074"/>
                    </a:cubicBezTo>
                    <a:cubicBezTo>
                      <a:pt x="1891" y="4114"/>
                      <a:pt x="1860" y="4140"/>
                      <a:pt x="1819" y="4140"/>
                    </a:cubicBezTo>
                    <a:lnTo>
                      <a:pt x="235" y="4140"/>
                    </a:lnTo>
                    <a:cubicBezTo>
                      <a:pt x="199" y="4140"/>
                      <a:pt x="168" y="4114"/>
                      <a:pt x="168" y="4074"/>
                    </a:cubicBezTo>
                    <a:cubicBezTo>
                      <a:pt x="168" y="4039"/>
                      <a:pt x="199" y="4007"/>
                      <a:pt x="235" y="4007"/>
                    </a:cubicBezTo>
                    <a:close/>
                    <a:moveTo>
                      <a:pt x="1819" y="5019"/>
                    </a:moveTo>
                    <a:cubicBezTo>
                      <a:pt x="1860" y="5019"/>
                      <a:pt x="1891" y="5051"/>
                      <a:pt x="1891" y="5086"/>
                    </a:cubicBezTo>
                    <a:cubicBezTo>
                      <a:pt x="1891" y="5126"/>
                      <a:pt x="1860" y="5152"/>
                      <a:pt x="1819" y="5152"/>
                    </a:cubicBezTo>
                    <a:lnTo>
                      <a:pt x="235" y="5152"/>
                    </a:lnTo>
                    <a:cubicBezTo>
                      <a:pt x="199" y="5152"/>
                      <a:pt x="168" y="5126"/>
                      <a:pt x="168" y="5086"/>
                    </a:cubicBezTo>
                    <a:cubicBezTo>
                      <a:pt x="168" y="5051"/>
                      <a:pt x="199" y="5019"/>
                      <a:pt x="235" y="5019"/>
                    </a:cubicBezTo>
                    <a:close/>
                    <a:moveTo>
                      <a:pt x="1819" y="5441"/>
                    </a:moveTo>
                    <a:cubicBezTo>
                      <a:pt x="1860" y="5441"/>
                      <a:pt x="1891" y="5472"/>
                      <a:pt x="1891" y="5508"/>
                    </a:cubicBezTo>
                    <a:cubicBezTo>
                      <a:pt x="1891" y="5548"/>
                      <a:pt x="1860" y="5574"/>
                      <a:pt x="1819" y="5574"/>
                    </a:cubicBezTo>
                    <a:lnTo>
                      <a:pt x="235" y="5574"/>
                    </a:lnTo>
                    <a:cubicBezTo>
                      <a:pt x="199" y="5574"/>
                      <a:pt x="168" y="5548"/>
                      <a:pt x="168" y="5508"/>
                    </a:cubicBezTo>
                    <a:cubicBezTo>
                      <a:pt x="168" y="5472"/>
                      <a:pt x="199" y="5441"/>
                      <a:pt x="235" y="5441"/>
                    </a:cubicBezTo>
                    <a:close/>
                    <a:moveTo>
                      <a:pt x="1819" y="5863"/>
                    </a:moveTo>
                    <a:cubicBezTo>
                      <a:pt x="1860" y="5863"/>
                      <a:pt x="1891" y="5894"/>
                      <a:pt x="1891" y="5930"/>
                    </a:cubicBezTo>
                    <a:cubicBezTo>
                      <a:pt x="1891" y="5969"/>
                      <a:pt x="1860" y="5996"/>
                      <a:pt x="1819" y="5996"/>
                    </a:cubicBezTo>
                    <a:lnTo>
                      <a:pt x="235" y="5996"/>
                    </a:lnTo>
                    <a:cubicBezTo>
                      <a:pt x="199" y="5996"/>
                      <a:pt x="168" y="5969"/>
                      <a:pt x="168" y="5930"/>
                    </a:cubicBezTo>
                    <a:cubicBezTo>
                      <a:pt x="168" y="5894"/>
                      <a:pt x="199" y="5863"/>
                      <a:pt x="235" y="5863"/>
                    </a:cubicBezTo>
                    <a:close/>
                    <a:moveTo>
                      <a:pt x="1819" y="0"/>
                    </a:moveTo>
                    <a:lnTo>
                      <a:pt x="1819" y="306"/>
                    </a:lnTo>
                    <a:cubicBezTo>
                      <a:pt x="1819" y="435"/>
                      <a:pt x="1713" y="537"/>
                      <a:pt x="1584" y="537"/>
                    </a:cubicBezTo>
                    <a:lnTo>
                      <a:pt x="0" y="537"/>
                    </a:lnTo>
                    <a:lnTo>
                      <a:pt x="0" y="6786"/>
                    </a:lnTo>
                    <a:lnTo>
                      <a:pt x="2423" y="6786"/>
                    </a:lnTo>
                    <a:cubicBezTo>
                      <a:pt x="2463" y="6786"/>
                      <a:pt x="2489" y="6756"/>
                      <a:pt x="2489" y="6719"/>
                    </a:cubicBezTo>
                    <a:lnTo>
                      <a:pt x="2489" y="66"/>
                    </a:lnTo>
                    <a:cubicBezTo>
                      <a:pt x="2489" y="31"/>
                      <a:pt x="2463" y="0"/>
                      <a:pt x="2423" y="0"/>
                    </a:cubicBez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4"/>
              <p:cNvSpPr/>
              <p:nvPr/>
            </p:nvSpPr>
            <p:spPr>
              <a:xfrm>
                <a:off x="5277786" y="1787439"/>
                <a:ext cx="271045" cy="21708"/>
              </a:xfrm>
              <a:custGeom>
                <a:avLst/>
                <a:gdLst/>
                <a:ahLst/>
                <a:cxnLst/>
                <a:rect l="l" t="t" r="r" b="b"/>
                <a:pathLst>
                  <a:path w="1723" h="138" extrusionOk="0">
                    <a:moveTo>
                      <a:pt x="67" y="0"/>
                    </a:moveTo>
                    <a:cubicBezTo>
                      <a:pt x="31" y="0"/>
                      <a:pt x="0" y="31"/>
                      <a:pt x="0" y="72"/>
                    </a:cubicBezTo>
                    <a:cubicBezTo>
                      <a:pt x="0" y="107"/>
                      <a:pt x="31" y="138"/>
                      <a:pt x="67" y="138"/>
                    </a:cubicBezTo>
                    <a:lnTo>
                      <a:pt x="1651" y="138"/>
                    </a:lnTo>
                    <a:cubicBezTo>
                      <a:pt x="1692" y="138"/>
                      <a:pt x="1723" y="107"/>
                      <a:pt x="1723" y="72"/>
                    </a:cubicBezTo>
                    <a:cubicBezTo>
                      <a:pt x="1723" y="31"/>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4"/>
              <p:cNvSpPr/>
              <p:nvPr/>
            </p:nvSpPr>
            <p:spPr>
              <a:xfrm>
                <a:off x="5277786" y="1853666"/>
                <a:ext cx="271045" cy="21866"/>
              </a:xfrm>
              <a:custGeom>
                <a:avLst/>
                <a:gdLst/>
                <a:ahLst/>
                <a:cxnLst/>
                <a:rect l="l" t="t" r="r" b="b"/>
                <a:pathLst>
                  <a:path w="1723" h="139" extrusionOk="0">
                    <a:moveTo>
                      <a:pt x="67" y="1"/>
                    </a:moveTo>
                    <a:cubicBezTo>
                      <a:pt x="31" y="1"/>
                      <a:pt x="0" y="32"/>
                      <a:pt x="0" y="72"/>
                    </a:cubicBezTo>
                    <a:cubicBezTo>
                      <a:pt x="0" y="108"/>
                      <a:pt x="31" y="138"/>
                      <a:pt x="67" y="138"/>
                    </a:cubicBezTo>
                    <a:lnTo>
                      <a:pt x="1651" y="138"/>
                    </a:lnTo>
                    <a:cubicBezTo>
                      <a:pt x="1692" y="138"/>
                      <a:pt x="1723" y="108"/>
                      <a:pt x="1723" y="72"/>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4"/>
              <p:cNvSpPr/>
              <p:nvPr/>
            </p:nvSpPr>
            <p:spPr>
              <a:xfrm>
                <a:off x="5277786" y="1920050"/>
                <a:ext cx="271045" cy="21866"/>
              </a:xfrm>
              <a:custGeom>
                <a:avLst/>
                <a:gdLst/>
                <a:ahLst/>
                <a:cxnLst/>
                <a:rect l="l" t="t" r="r" b="b"/>
                <a:pathLst>
                  <a:path w="1723" h="139" extrusionOk="0">
                    <a:moveTo>
                      <a:pt x="67" y="1"/>
                    </a:moveTo>
                    <a:cubicBezTo>
                      <a:pt x="31" y="1"/>
                      <a:pt x="0" y="32"/>
                      <a:pt x="0" y="71"/>
                    </a:cubicBezTo>
                    <a:cubicBezTo>
                      <a:pt x="0" y="107"/>
                      <a:pt x="31" y="138"/>
                      <a:pt x="67" y="138"/>
                    </a:cubicBezTo>
                    <a:lnTo>
                      <a:pt x="1651" y="138"/>
                    </a:lnTo>
                    <a:cubicBezTo>
                      <a:pt x="1692" y="138"/>
                      <a:pt x="1723" y="107"/>
                      <a:pt x="1723" y="71"/>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4"/>
              <p:cNvSpPr/>
              <p:nvPr/>
            </p:nvSpPr>
            <p:spPr>
              <a:xfrm>
                <a:off x="5277786" y="2079247"/>
                <a:ext cx="271045" cy="21866"/>
              </a:xfrm>
              <a:custGeom>
                <a:avLst/>
                <a:gdLst/>
                <a:ahLst/>
                <a:cxnLst/>
                <a:rect l="l" t="t" r="r" b="b"/>
                <a:pathLst>
                  <a:path w="1723" h="139" extrusionOk="0">
                    <a:moveTo>
                      <a:pt x="67" y="1"/>
                    </a:moveTo>
                    <a:cubicBezTo>
                      <a:pt x="31" y="1"/>
                      <a:pt x="0" y="32"/>
                      <a:pt x="0" y="67"/>
                    </a:cubicBezTo>
                    <a:cubicBezTo>
                      <a:pt x="0" y="107"/>
                      <a:pt x="31" y="138"/>
                      <a:pt x="67" y="138"/>
                    </a:cubicBezTo>
                    <a:lnTo>
                      <a:pt x="1651" y="138"/>
                    </a:lnTo>
                    <a:cubicBezTo>
                      <a:pt x="1692" y="138"/>
                      <a:pt x="1723" y="107"/>
                      <a:pt x="1723" y="67"/>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4"/>
              <p:cNvSpPr/>
              <p:nvPr/>
            </p:nvSpPr>
            <p:spPr>
              <a:xfrm>
                <a:off x="5277786" y="2145631"/>
                <a:ext cx="271045" cy="21866"/>
              </a:xfrm>
              <a:custGeom>
                <a:avLst/>
                <a:gdLst/>
                <a:ahLst/>
                <a:cxnLst/>
                <a:rect l="l" t="t" r="r" b="b"/>
                <a:pathLst>
                  <a:path w="1723" h="139" extrusionOk="0">
                    <a:moveTo>
                      <a:pt x="67" y="1"/>
                    </a:moveTo>
                    <a:cubicBezTo>
                      <a:pt x="31" y="1"/>
                      <a:pt x="0" y="31"/>
                      <a:pt x="0" y="67"/>
                    </a:cubicBezTo>
                    <a:cubicBezTo>
                      <a:pt x="0" y="107"/>
                      <a:pt x="31" y="138"/>
                      <a:pt x="67" y="138"/>
                    </a:cubicBezTo>
                    <a:lnTo>
                      <a:pt x="1651" y="138"/>
                    </a:lnTo>
                    <a:cubicBezTo>
                      <a:pt x="1692" y="138"/>
                      <a:pt x="1723" y="107"/>
                      <a:pt x="1723" y="67"/>
                    </a:cubicBezTo>
                    <a:cubicBezTo>
                      <a:pt x="1723" y="31"/>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4"/>
              <p:cNvSpPr/>
              <p:nvPr/>
            </p:nvSpPr>
            <p:spPr>
              <a:xfrm>
                <a:off x="5277786" y="2211858"/>
                <a:ext cx="271045" cy="21079"/>
              </a:xfrm>
              <a:custGeom>
                <a:avLst/>
                <a:gdLst/>
                <a:ahLst/>
                <a:cxnLst/>
                <a:rect l="l" t="t" r="r" b="b"/>
                <a:pathLst>
                  <a:path w="1723" h="134" extrusionOk="0">
                    <a:moveTo>
                      <a:pt x="67" y="0"/>
                    </a:moveTo>
                    <a:cubicBezTo>
                      <a:pt x="31" y="0"/>
                      <a:pt x="0" y="32"/>
                      <a:pt x="0" y="67"/>
                    </a:cubicBezTo>
                    <a:cubicBezTo>
                      <a:pt x="0" y="107"/>
                      <a:pt x="31" y="133"/>
                      <a:pt x="67" y="133"/>
                    </a:cubicBezTo>
                    <a:lnTo>
                      <a:pt x="1651" y="133"/>
                    </a:lnTo>
                    <a:cubicBezTo>
                      <a:pt x="1692" y="133"/>
                      <a:pt x="1723" y="107"/>
                      <a:pt x="1723" y="67"/>
                    </a:cubicBezTo>
                    <a:cubicBezTo>
                      <a:pt x="1723" y="32"/>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4"/>
              <p:cNvSpPr/>
              <p:nvPr/>
            </p:nvSpPr>
            <p:spPr>
              <a:xfrm>
                <a:off x="5277786" y="2371054"/>
                <a:ext cx="271045" cy="21079"/>
              </a:xfrm>
              <a:custGeom>
                <a:avLst/>
                <a:gdLst/>
                <a:ahLst/>
                <a:cxnLst/>
                <a:rect l="l" t="t" r="r" b="b"/>
                <a:pathLst>
                  <a:path w="1723" h="134" extrusionOk="0">
                    <a:moveTo>
                      <a:pt x="67" y="0"/>
                    </a:moveTo>
                    <a:cubicBezTo>
                      <a:pt x="31" y="0"/>
                      <a:pt x="0" y="32"/>
                      <a:pt x="0" y="67"/>
                    </a:cubicBezTo>
                    <a:cubicBezTo>
                      <a:pt x="0" y="107"/>
                      <a:pt x="31" y="133"/>
                      <a:pt x="67" y="133"/>
                    </a:cubicBezTo>
                    <a:lnTo>
                      <a:pt x="1651" y="133"/>
                    </a:lnTo>
                    <a:cubicBezTo>
                      <a:pt x="1692" y="133"/>
                      <a:pt x="1723" y="107"/>
                      <a:pt x="1723" y="67"/>
                    </a:cubicBezTo>
                    <a:cubicBezTo>
                      <a:pt x="1723" y="32"/>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4"/>
              <p:cNvSpPr/>
              <p:nvPr/>
            </p:nvSpPr>
            <p:spPr>
              <a:xfrm>
                <a:off x="5277786" y="2437439"/>
                <a:ext cx="271045" cy="21079"/>
              </a:xfrm>
              <a:custGeom>
                <a:avLst/>
                <a:gdLst/>
                <a:ahLst/>
                <a:cxnLst/>
                <a:rect l="l" t="t" r="r" b="b"/>
                <a:pathLst>
                  <a:path w="1723" h="134" extrusionOk="0">
                    <a:moveTo>
                      <a:pt x="67" y="0"/>
                    </a:moveTo>
                    <a:cubicBezTo>
                      <a:pt x="31" y="0"/>
                      <a:pt x="0" y="31"/>
                      <a:pt x="0" y="67"/>
                    </a:cubicBezTo>
                    <a:cubicBezTo>
                      <a:pt x="0" y="107"/>
                      <a:pt x="31" y="133"/>
                      <a:pt x="67" y="133"/>
                    </a:cubicBezTo>
                    <a:lnTo>
                      <a:pt x="1651" y="133"/>
                    </a:lnTo>
                    <a:cubicBezTo>
                      <a:pt x="1692" y="133"/>
                      <a:pt x="1723" y="107"/>
                      <a:pt x="1723" y="67"/>
                    </a:cubicBezTo>
                    <a:cubicBezTo>
                      <a:pt x="1723" y="31"/>
                      <a:pt x="1692" y="0"/>
                      <a:pt x="1651"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4"/>
              <p:cNvSpPr/>
              <p:nvPr/>
            </p:nvSpPr>
            <p:spPr>
              <a:xfrm>
                <a:off x="5277786" y="2503666"/>
                <a:ext cx="271045" cy="21237"/>
              </a:xfrm>
              <a:custGeom>
                <a:avLst/>
                <a:gdLst/>
                <a:ahLst/>
                <a:cxnLst/>
                <a:rect l="l" t="t" r="r" b="b"/>
                <a:pathLst>
                  <a:path w="1723" h="135" extrusionOk="0">
                    <a:moveTo>
                      <a:pt x="67" y="1"/>
                    </a:moveTo>
                    <a:cubicBezTo>
                      <a:pt x="31" y="1"/>
                      <a:pt x="0" y="32"/>
                      <a:pt x="0" y="68"/>
                    </a:cubicBezTo>
                    <a:cubicBezTo>
                      <a:pt x="0" y="107"/>
                      <a:pt x="31" y="134"/>
                      <a:pt x="67" y="134"/>
                    </a:cubicBezTo>
                    <a:lnTo>
                      <a:pt x="1651" y="134"/>
                    </a:lnTo>
                    <a:cubicBezTo>
                      <a:pt x="1692" y="134"/>
                      <a:pt x="1723" y="107"/>
                      <a:pt x="1723" y="68"/>
                    </a:cubicBezTo>
                    <a:cubicBezTo>
                      <a:pt x="1723" y="32"/>
                      <a:pt x="1692" y="1"/>
                      <a:pt x="165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4"/>
              <p:cNvSpPr/>
              <p:nvPr/>
            </p:nvSpPr>
            <p:spPr>
              <a:xfrm>
                <a:off x="5251358" y="1330143"/>
                <a:ext cx="286304" cy="335852"/>
              </a:xfrm>
              <a:custGeom>
                <a:avLst/>
                <a:gdLst/>
                <a:ahLst/>
                <a:cxnLst/>
                <a:rect l="l" t="t" r="r" b="b"/>
                <a:pathLst>
                  <a:path w="1820" h="2135" extrusionOk="0">
                    <a:moveTo>
                      <a:pt x="0" y="0"/>
                    </a:moveTo>
                    <a:lnTo>
                      <a:pt x="0" y="346"/>
                    </a:lnTo>
                    <a:cubicBezTo>
                      <a:pt x="199" y="346"/>
                      <a:pt x="355" y="506"/>
                      <a:pt x="355" y="701"/>
                    </a:cubicBezTo>
                    <a:cubicBezTo>
                      <a:pt x="355" y="897"/>
                      <a:pt x="199" y="1057"/>
                      <a:pt x="0" y="1057"/>
                    </a:cubicBezTo>
                    <a:lnTo>
                      <a:pt x="0" y="2135"/>
                    </a:lnTo>
                    <a:lnTo>
                      <a:pt x="1584" y="2135"/>
                    </a:lnTo>
                    <a:cubicBezTo>
                      <a:pt x="1713" y="2135"/>
                      <a:pt x="1819" y="2033"/>
                      <a:pt x="1819" y="1904"/>
                    </a:cubicBezTo>
                    <a:lnTo>
                      <a:pt x="1819" y="1598"/>
                    </a:lnTo>
                    <a:lnTo>
                      <a:pt x="1819" y="1172"/>
                    </a:lnTo>
                    <a:lnTo>
                      <a:pt x="1819" y="932"/>
                    </a:lnTo>
                    <a:cubicBezTo>
                      <a:pt x="1819" y="803"/>
                      <a:pt x="1713" y="697"/>
                      <a:pt x="1584" y="697"/>
                    </a:cubicBezTo>
                    <a:lnTo>
                      <a:pt x="901" y="697"/>
                    </a:lnTo>
                    <a:cubicBezTo>
                      <a:pt x="795" y="697"/>
                      <a:pt x="701" y="625"/>
                      <a:pt x="674" y="524"/>
                    </a:cubicBezTo>
                    <a:cubicBezTo>
                      <a:pt x="599" y="222"/>
                      <a:pt x="324"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4"/>
              <p:cNvSpPr/>
              <p:nvPr/>
            </p:nvSpPr>
            <p:spPr>
              <a:xfrm>
                <a:off x="5814682" y="1700762"/>
                <a:ext cx="82588" cy="879192"/>
              </a:xfrm>
              <a:custGeom>
                <a:avLst/>
                <a:gdLst/>
                <a:ahLst/>
                <a:cxnLst/>
                <a:rect l="l" t="t" r="r" b="b"/>
                <a:pathLst>
                  <a:path w="525" h="5589" extrusionOk="0">
                    <a:moveTo>
                      <a:pt x="0" y="0"/>
                    </a:moveTo>
                    <a:lnTo>
                      <a:pt x="0" y="5589"/>
                    </a:lnTo>
                    <a:lnTo>
                      <a:pt x="524" y="5589"/>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4"/>
              <p:cNvSpPr/>
              <p:nvPr/>
            </p:nvSpPr>
            <p:spPr>
              <a:xfrm>
                <a:off x="5814682" y="2579803"/>
                <a:ext cx="82588" cy="88092"/>
              </a:xfrm>
              <a:custGeom>
                <a:avLst/>
                <a:gdLst/>
                <a:ahLst/>
                <a:cxnLst/>
                <a:rect l="l" t="t" r="r" b="b"/>
                <a:pathLst>
                  <a:path w="525" h="560" extrusionOk="0">
                    <a:moveTo>
                      <a:pt x="0" y="1"/>
                    </a:moveTo>
                    <a:lnTo>
                      <a:pt x="0" y="560"/>
                    </a:lnTo>
                    <a:lnTo>
                      <a:pt x="524" y="560"/>
                    </a:lnTo>
                    <a:lnTo>
                      <a:pt x="524" y="1"/>
                    </a:lnTo>
                    <a:close/>
                  </a:path>
                </a:pathLst>
              </a:custGeom>
              <a:solidFill>
                <a:srgbClr val="91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4"/>
              <p:cNvSpPr/>
              <p:nvPr/>
            </p:nvSpPr>
            <p:spPr>
              <a:xfrm>
                <a:off x="5814682" y="2667739"/>
                <a:ext cx="82588" cy="43574"/>
              </a:xfrm>
              <a:custGeom>
                <a:avLst/>
                <a:gdLst/>
                <a:ahLst/>
                <a:cxnLst/>
                <a:rect l="l" t="t" r="r" b="b"/>
                <a:pathLst>
                  <a:path w="525" h="277" extrusionOk="0">
                    <a:moveTo>
                      <a:pt x="0" y="1"/>
                    </a:moveTo>
                    <a:lnTo>
                      <a:pt x="0" y="245"/>
                    </a:lnTo>
                    <a:cubicBezTo>
                      <a:pt x="0" y="263"/>
                      <a:pt x="18" y="277"/>
                      <a:pt x="31" y="277"/>
                    </a:cubicBezTo>
                    <a:lnTo>
                      <a:pt x="493" y="277"/>
                    </a:lnTo>
                    <a:cubicBezTo>
                      <a:pt x="511" y="277"/>
                      <a:pt x="524" y="263"/>
                      <a:pt x="524" y="245"/>
                    </a:cubicBezTo>
                    <a:lnTo>
                      <a:pt x="5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4"/>
              <p:cNvSpPr/>
              <p:nvPr/>
            </p:nvSpPr>
            <p:spPr>
              <a:xfrm>
                <a:off x="5814682" y="1519228"/>
                <a:ext cx="82588" cy="181690"/>
              </a:xfrm>
              <a:custGeom>
                <a:avLst/>
                <a:gdLst/>
                <a:ahLst/>
                <a:cxnLst/>
                <a:rect l="l" t="t" r="r" b="b"/>
                <a:pathLst>
                  <a:path w="525" h="1155" extrusionOk="0">
                    <a:moveTo>
                      <a:pt x="262" y="1"/>
                    </a:moveTo>
                    <a:lnTo>
                      <a:pt x="0" y="1154"/>
                    </a:lnTo>
                    <a:lnTo>
                      <a:pt x="524" y="1154"/>
                    </a:lnTo>
                    <a:lnTo>
                      <a:pt x="262"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4"/>
              <p:cNvSpPr/>
              <p:nvPr/>
            </p:nvSpPr>
            <p:spPr>
              <a:xfrm>
                <a:off x="5841896" y="1519228"/>
                <a:ext cx="28001" cy="62451"/>
              </a:xfrm>
              <a:custGeom>
                <a:avLst/>
                <a:gdLst/>
                <a:ahLst/>
                <a:cxnLst/>
                <a:rect l="l" t="t" r="r" b="b"/>
                <a:pathLst>
                  <a:path w="178" h="397" extrusionOk="0">
                    <a:moveTo>
                      <a:pt x="89" y="1"/>
                    </a:moveTo>
                    <a:lnTo>
                      <a:pt x="1" y="396"/>
                    </a:lnTo>
                    <a:lnTo>
                      <a:pt x="178" y="396"/>
                    </a:lnTo>
                    <a:lnTo>
                      <a:pt x="89" y="1"/>
                    </a:lnTo>
                    <a:close/>
                  </a:path>
                </a:pathLst>
              </a:custGeom>
              <a:solidFill>
                <a:srgbClr val="5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4"/>
              <p:cNvSpPr/>
              <p:nvPr/>
            </p:nvSpPr>
            <p:spPr>
              <a:xfrm>
                <a:off x="5855897" y="1700762"/>
                <a:ext cx="41373" cy="879192"/>
              </a:xfrm>
              <a:custGeom>
                <a:avLst/>
                <a:gdLst/>
                <a:ahLst/>
                <a:cxnLst/>
                <a:rect l="l" t="t" r="r" b="b"/>
                <a:pathLst>
                  <a:path w="263" h="5589" extrusionOk="0">
                    <a:moveTo>
                      <a:pt x="0" y="0"/>
                    </a:moveTo>
                    <a:lnTo>
                      <a:pt x="0" y="5589"/>
                    </a:lnTo>
                    <a:lnTo>
                      <a:pt x="262" y="5589"/>
                    </a:lnTo>
                    <a:lnTo>
                      <a:pt x="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4"/>
              <p:cNvSpPr/>
              <p:nvPr/>
            </p:nvSpPr>
            <p:spPr>
              <a:xfrm>
                <a:off x="5855897" y="2579803"/>
                <a:ext cx="41373" cy="88092"/>
              </a:xfrm>
              <a:custGeom>
                <a:avLst/>
                <a:gdLst/>
                <a:ahLst/>
                <a:cxnLst/>
                <a:rect l="l" t="t" r="r" b="b"/>
                <a:pathLst>
                  <a:path w="263" h="560" extrusionOk="0">
                    <a:moveTo>
                      <a:pt x="0" y="1"/>
                    </a:moveTo>
                    <a:lnTo>
                      <a:pt x="0" y="560"/>
                    </a:lnTo>
                    <a:lnTo>
                      <a:pt x="262" y="560"/>
                    </a:lnTo>
                    <a:lnTo>
                      <a:pt x="262" y="1"/>
                    </a:lnTo>
                    <a:close/>
                  </a:path>
                </a:pathLst>
              </a:custGeom>
              <a:solidFill>
                <a:srgbClr val="6E6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4"/>
              <p:cNvSpPr/>
              <p:nvPr/>
            </p:nvSpPr>
            <p:spPr>
              <a:xfrm>
                <a:off x="5855897" y="2667739"/>
                <a:ext cx="41373" cy="43574"/>
              </a:xfrm>
              <a:custGeom>
                <a:avLst/>
                <a:gdLst/>
                <a:ahLst/>
                <a:cxnLst/>
                <a:rect l="l" t="t" r="r" b="b"/>
                <a:pathLst>
                  <a:path w="263" h="277" extrusionOk="0">
                    <a:moveTo>
                      <a:pt x="0" y="1"/>
                    </a:moveTo>
                    <a:lnTo>
                      <a:pt x="0" y="277"/>
                    </a:lnTo>
                    <a:lnTo>
                      <a:pt x="147" y="277"/>
                    </a:lnTo>
                    <a:cubicBezTo>
                      <a:pt x="209" y="277"/>
                      <a:pt x="262" y="223"/>
                      <a:pt x="262" y="156"/>
                    </a:cubicBezTo>
                    <a:lnTo>
                      <a:pt x="2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4"/>
              <p:cNvSpPr/>
              <p:nvPr/>
            </p:nvSpPr>
            <p:spPr>
              <a:xfrm>
                <a:off x="5855897" y="1581522"/>
                <a:ext cx="41373" cy="119396"/>
              </a:xfrm>
              <a:custGeom>
                <a:avLst/>
                <a:gdLst/>
                <a:ahLst/>
                <a:cxnLst/>
                <a:rect l="l" t="t" r="r" b="b"/>
                <a:pathLst>
                  <a:path w="263" h="759" extrusionOk="0">
                    <a:moveTo>
                      <a:pt x="0" y="0"/>
                    </a:moveTo>
                    <a:lnTo>
                      <a:pt x="0" y="758"/>
                    </a:lnTo>
                    <a:lnTo>
                      <a:pt x="262" y="758"/>
                    </a:lnTo>
                    <a:lnTo>
                      <a:pt x="89" y="0"/>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4"/>
              <p:cNvSpPr/>
              <p:nvPr/>
            </p:nvSpPr>
            <p:spPr>
              <a:xfrm>
                <a:off x="5855897" y="1519228"/>
                <a:ext cx="14001" cy="62451"/>
              </a:xfrm>
              <a:custGeom>
                <a:avLst/>
                <a:gdLst/>
                <a:ahLst/>
                <a:cxnLst/>
                <a:rect l="l" t="t" r="r" b="b"/>
                <a:pathLst>
                  <a:path w="89" h="397" extrusionOk="0">
                    <a:moveTo>
                      <a:pt x="0" y="1"/>
                    </a:moveTo>
                    <a:lnTo>
                      <a:pt x="0" y="396"/>
                    </a:lnTo>
                    <a:lnTo>
                      <a:pt x="89" y="396"/>
                    </a:lnTo>
                    <a:lnTo>
                      <a:pt x="0" y="1"/>
                    </a:ln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2" name="Google Shape;2072;p74"/>
            <p:cNvSpPr txBox="1"/>
            <p:nvPr/>
          </p:nvSpPr>
          <p:spPr>
            <a:xfrm>
              <a:off x="1172688" y="2247900"/>
              <a:ext cx="12765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Ubuntu"/>
                  <a:ea typeface="Ubuntu"/>
                  <a:cs typeface="Ubuntu"/>
                  <a:sym typeface="Ubuntu"/>
                </a:rPr>
                <a:t>   Role</a:t>
              </a:r>
              <a:endParaRPr sz="1700" b="1">
                <a:solidFill>
                  <a:srgbClr val="FFFFFF"/>
                </a:solidFill>
                <a:latin typeface="Ubuntu"/>
                <a:ea typeface="Ubuntu"/>
                <a:cs typeface="Ubuntu"/>
                <a:sym typeface="Ubuntu"/>
              </a:endParaRPr>
            </a:p>
          </p:txBody>
        </p:sp>
        <p:sp>
          <p:nvSpPr>
            <p:cNvPr id="2073" name="Google Shape;2073;p74"/>
            <p:cNvSpPr txBox="1"/>
            <p:nvPr/>
          </p:nvSpPr>
          <p:spPr>
            <a:xfrm>
              <a:off x="3739938" y="2247900"/>
              <a:ext cx="12765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Ubuntu"/>
                  <a:ea typeface="Ubuntu"/>
                  <a:cs typeface="Ubuntu"/>
                  <a:sym typeface="Ubuntu"/>
                </a:rPr>
                <a:t>Benefits</a:t>
              </a:r>
              <a:endParaRPr sz="1700" b="1">
                <a:solidFill>
                  <a:srgbClr val="FFFFFF"/>
                </a:solidFill>
                <a:latin typeface="Ubuntu"/>
                <a:ea typeface="Ubuntu"/>
                <a:cs typeface="Ubuntu"/>
                <a:sym typeface="Ubuntu"/>
              </a:endParaRPr>
            </a:p>
          </p:txBody>
        </p:sp>
        <p:grpSp>
          <p:nvGrpSpPr>
            <p:cNvPr id="2074" name="Google Shape;2074;p74"/>
            <p:cNvGrpSpPr/>
            <p:nvPr/>
          </p:nvGrpSpPr>
          <p:grpSpPr>
            <a:xfrm>
              <a:off x="1439396" y="1437766"/>
              <a:ext cx="466033" cy="819556"/>
              <a:chOff x="3689343" y="2130526"/>
              <a:chExt cx="652433" cy="1147355"/>
            </a:xfrm>
          </p:grpSpPr>
          <p:sp>
            <p:nvSpPr>
              <p:cNvPr id="2075" name="Google Shape;2075;p74"/>
              <p:cNvSpPr/>
              <p:nvPr/>
            </p:nvSpPr>
            <p:spPr>
              <a:xfrm>
                <a:off x="4185896" y="2130526"/>
                <a:ext cx="100568" cy="629556"/>
              </a:xfrm>
              <a:custGeom>
                <a:avLst/>
                <a:gdLst/>
                <a:ahLst/>
                <a:cxnLst/>
                <a:rect l="l" t="t" r="r" b="b"/>
                <a:pathLst>
                  <a:path w="800" h="5008" extrusionOk="0">
                    <a:moveTo>
                      <a:pt x="403" y="0"/>
                    </a:moveTo>
                    <a:cubicBezTo>
                      <a:pt x="354" y="0"/>
                      <a:pt x="305" y="26"/>
                      <a:pt x="281" y="77"/>
                    </a:cubicBezTo>
                    <a:lnTo>
                      <a:pt x="49" y="769"/>
                    </a:lnTo>
                    <a:cubicBezTo>
                      <a:pt x="19" y="862"/>
                      <a:pt x="0" y="964"/>
                      <a:pt x="0" y="1067"/>
                    </a:cubicBezTo>
                    <a:lnTo>
                      <a:pt x="0" y="5008"/>
                    </a:lnTo>
                    <a:lnTo>
                      <a:pt x="799" y="5008"/>
                    </a:lnTo>
                    <a:lnTo>
                      <a:pt x="799" y="1067"/>
                    </a:lnTo>
                    <a:cubicBezTo>
                      <a:pt x="799" y="964"/>
                      <a:pt x="787" y="862"/>
                      <a:pt x="750" y="769"/>
                    </a:cubicBezTo>
                    <a:lnTo>
                      <a:pt x="525" y="77"/>
                    </a:lnTo>
                    <a:cubicBezTo>
                      <a:pt x="500" y="26"/>
                      <a:pt x="451" y="0"/>
                      <a:pt x="403" y="0"/>
                    </a:cubicBezTo>
                    <a:close/>
                  </a:path>
                </a:pathLst>
              </a:custGeom>
              <a:solidFill>
                <a:srgbClr val="9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4"/>
              <p:cNvSpPr/>
              <p:nvPr/>
            </p:nvSpPr>
            <p:spPr>
              <a:xfrm>
                <a:off x="4131212" y="2748889"/>
                <a:ext cx="210564" cy="528988"/>
              </a:xfrm>
              <a:custGeom>
                <a:avLst/>
                <a:gdLst/>
                <a:ahLst/>
                <a:cxnLst/>
                <a:rect l="l" t="t" r="r" b="b"/>
                <a:pathLst>
                  <a:path w="1675" h="4208" extrusionOk="0">
                    <a:moveTo>
                      <a:pt x="134" y="0"/>
                    </a:moveTo>
                    <a:cubicBezTo>
                      <a:pt x="58" y="0"/>
                      <a:pt x="1" y="58"/>
                      <a:pt x="1" y="134"/>
                    </a:cubicBezTo>
                    <a:lnTo>
                      <a:pt x="1" y="582"/>
                    </a:lnTo>
                    <a:cubicBezTo>
                      <a:pt x="1" y="644"/>
                      <a:pt x="46" y="697"/>
                      <a:pt x="107" y="715"/>
                    </a:cubicBezTo>
                    <a:cubicBezTo>
                      <a:pt x="280" y="763"/>
                      <a:pt x="405" y="919"/>
                      <a:pt x="405" y="1105"/>
                    </a:cubicBezTo>
                    <a:cubicBezTo>
                      <a:pt x="405" y="1296"/>
                      <a:pt x="280" y="1451"/>
                      <a:pt x="107" y="1500"/>
                    </a:cubicBezTo>
                    <a:cubicBezTo>
                      <a:pt x="46" y="1518"/>
                      <a:pt x="1" y="1567"/>
                      <a:pt x="1" y="1633"/>
                    </a:cubicBezTo>
                    <a:lnTo>
                      <a:pt x="1" y="3799"/>
                    </a:lnTo>
                    <a:cubicBezTo>
                      <a:pt x="1" y="4026"/>
                      <a:pt x="183" y="4208"/>
                      <a:pt x="405" y="4208"/>
                    </a:cubicBezTo>
                    <a:lnTo>
                      <a:pt x="1265" y="4208"/>
                    </a:lnTo>
                    <a:cubicBezTo>
                      <a:pt x="1492" y="4208"/>
                      <a:pt x="1674" y="4026"/>
                      <a:pt x="1674" y="3799"/>
                    </a:cubicBezTo>
                    <a:lnTo>
                      <a:pt x="1674" y="1633"/>
                    </a:lnTo>
                    <a:cubicBezTo>
                      <a:pt x="1674" y="1567"/>
                      <a:pt x="1630" y="1518"/>
                      <a:pt x="1568" y="1500"/>
                    </a:cubicBezTo>
                    <a:cubicBezTo>
                      <a:pt x="1394" y="1451"/>
                      <a:pt x="1265" y="1296"/>
                      <a:pt x="1265" y="1105"/>
                    </a:cubicBezTo>
                    <a:cubicBezTo>
                      <a:pt x="1265" y="919"/>
                      <a:pt x="1394" y="763"/>
                      <a:pt x="1568" y="715"/>
                    </a:cubicBezTo>
                    <a:cubicBezTo>
                      <a:pt x="1630" y="697"/>
                      <a:pt x="1674" y="644"/>
                      <a:pt x="1674" y="582"/>
                    </a:cubicBezTo>
                    <a:lnTo>
                      <a:pt x="1674" y="134"/>
                    </a:lnTo>
                    <a:cubicBezTo>
                      <a:pt x="1674" y="58"/>
                      <a:pt x="1611" y="0"/>
                      <a:pt x="1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4"/>
              <p:cNvSpPr/>
              <p:nvPr/>
            </p:nvSpPr>
            <p:spPr>
              <a:xfrm>
                <a:off x="4236054" y="2130652"/>
                <a:ext cx="50410" cy="618367"/>
              </a:xfrm>
              <a:custGeom>
                <a:avLst/>
                <a:gdLst/>
                <a:ahLst/>
                <a:cxnLst/>
                <a:rect l="l" t="t" r="r" b="b"/>
                <a:pathLst>
                  <a:path w="401" h="4919" extrusionOk="0">
                    <a:moveTo>
                      <a:pt x="1" y="0"/>
                    </a:moveTo>
                    <a:lnTo>
                      <a:pt x="1" y="4918"/>
                    </a:lnTo>
                    <a:lnTo>
                      <a:pt x="400" y="4918"/>
                    </a:lnTo>
                    <a:lnTo>
                      <a:pt x="400" y="1066"/>
                    </a:lnTo>
                    <a:cubicBezTo>
                      <a:pt x="400" y="963"/>
                      <a:pt x="388" y="861"/>
                      <a:pt x="351" y="768"/>
                    </a:cubicBezTo>
                    <a:lnTo>
                      <a:pt x="126" y="76"/>
                    </a:lnTo>
                    <a:cubicBezTo>
                      <a:pt x="99" y="23"/>
                      <a:pt x="50" y="0"/>
                      <a:pt x="1" y="0"/>
                    </a:cubicBezTo>
                    <a:close/>
                  </a:path>
                </a:pathLst>
              </a:custGeom>
              <a:solidFill>
                <a:srgbClr val="80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4"/>
              <p:cNvSpPr/>
              <p:nvPr/>
            </p:nvSpPr>
            <p:spPr>
              <a:xfrm>
                <a:off x="4236054" y="2748889"/>
                <a:ext cx="105722" cy="528988"/>
              </a:xfrm>
              <a:custGeom>
                <a:avLst/>
                <a:gdLst/>
                <a:ahLst/>
                <a:cxnLst/>
                <a:rect l="l" t="t" r="r" b="b"/>
                <a:pathLst>
                  <a:path w="841" h="4208" extrusionOk="0">
                    <a:moveTo>
                      <a:pt x="1" y="0"/>
                    </a:moveTo>
                    <a:lnTo>
                      <a:pt x="1" y="4208"/>
                    </a:lnTo>
                    <a:lnTo>
                      <a:pt x="431" y="4208"/>
                    </a:lnTo>
                    <a:cubicBezTo>
                      <a:pt x="658" y="4208"/>
                      <a:pt x="840" y="4026"/>
                      <a:pt x="840" y="3799"/>
                    </a:cubicBezTo>
                    <a:lnTo>
                      <a:pt x="840" y="1633"/>
                    </a:lnTo>
                    <a:cubicBezTo>
                      <a:pt x="840" y="1567"/>
                      <a:pt x="796" y="1518"/>
                      <a:pt x="734" y="1500"/>
                    </a:cubicBezTo>
                    <a:cubicBezTo>
                      <a:pt x="560" y="1451"/>
                      <a:pt x="431" y="1296"/>
                      <a:pt x="431" y="1105"/>
                    </a:cubicBezTo>
                    <a:cubicBezTo>
                      <a:pt x="431" y="919"/>
                      <a:pt x="560" y="763"/>
                      <a:pt x="734" y="715"/>
                    </a:cubicBezTo>
                    <a:cubicBezTo>
                      <a:pt x="796" y="697"/>
                      <a:pt x="840" y="644"/>
                      <a:pt x="840" y="582"/>
                    </a:cubicBezTo>
                    <a:lnTo>
                      <a:pt x="840" y="134"/>
                    </a:lnTo>
                    <a:cubicBezTo>
                      <a:pt x="840" y="58"/>
                      <a:pt x="777" y="0"/>
                      <a:pt x="7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4"/>
              <p:cNvSpPr/>
              <p:nvPr/>
            </p:nvSpPr>
            <p:spPr>
              <a:xfrm>
                <a:off x="3689343" y="2130652"/>
                <a:ext cx="325966" cy="1147229"/>
              </a:xfrm>
              <a:custGeom>
                <a:avLst/>
                <a:gdLst/>
                <a:ahLst/>
                <a:cxnLst/>
                <a:rect l="l" t="t" r="r" b="b"/>
                <a:pathLst>
                  <a:path w="2593" h="9126" extrusionOk="0">
                    <a:moveTo>
                      <a:pt x="1607" y="7080"/>
                    </a:moveTo>
                    <a:lnTo>
                      <a:pt x="2051" y="7524"/>
                    </a:lnTo>
                    <a:lnTo>
                      <a:pt x="2051" y="8149"/>
                    </a:lnTo>
                    <a:lnTo>
                      <a:pt x="1607" y="8593"/>
                    </a:lnTo>
                    <a:lnTo>
                      <a:pt x="982" y="8593"/>
                    </a:lnTo>
                    <a:lnTo>
                      <a:pt x="542" y="8149"/>
                    </a:lnTo>
                    <a:lnTo>
                      <a:pt x="542" y="7524"/>
                    </a:lnTo>
                    <a:lnTo>
                      <a:pt x="982" y="7080"/>
                    </a:lnTo>
                    <a:close/>
                    <a:moveTo>
                      <a:pt x="755" y="0"/>
                    </a:moveTo>
                    <a:cubicBezTo>
                      <a:pt x="312" y="205"/>
                      <a:pt x="5" y="648"/>
                      <a:pt x="5" y="1168"/>
                    </a:cubicBezTo>
                    <a:cubicBezTo>
                      <a:pt x="5" y="1682"/>
                      <a:pt x="312" y="2126"/>
                      <a:pt x="746" y="2335"/>
                    </a:cubicBezTo>
                    <a:lnTo>
                      <a:pt x="746" y="6658"/>
                    </a:lnTo>
                    <a:cubicBezTo>
                      <a:pt x="578" y="6738"/>
                      <a:pt x="427" y="6853"/>
                      <a:pt x="306" y="7000"/>
                    </a:cubicBezTo>
                    <a:cubicBezTo>
                      <a:pt x="298" y="7004"/>
                      <a:pt x="294" y="7013"/>
                      <a:pt x="285" y="7022"/>
                    </a:cubicBezTo>
                    <a:cubicBezTo>
                      <a:pt x="271" y="7045"/>
                      <a:pt x="253" y="7062"/>
                      <a:pt x="240" y="7084"/>
                    </a:cubicBezTo>
                    <a:cubicBezTo>
                      <a:pt x="232" y="7092"/>
                      <a:pt x="222" y="7106"/>
                      <a:pt x="214" y="7119"/>
                    </a:cubicBezTo>
                    <a:cubicBezTo>
                      <a:pt x="205" y="7133"/>
                      <a:pt x="196" y="7151"/>
                      <a:pt x="187" y="7164"/>
                    </a:cubicBezTo>
                    <a:cubicBezTo>
                      <a:pt x="165" y="7199"/>
                      <a:pt x="147" y="7235"/>
                      <a:pt x="130" y="7275"/>
                    </a:cubicBezTo>
                    <a:cubicBezTo>
                      <a:pt x="130" y="7279"/>
                      <a:pt x="125" y="7279"/>
                      <a:pt x="125" y="7284"/>
                    </a:cubicBezTo>
                    <a:cubicBezTo>
                      <a:pt x="45" y="7448"/>
                      <a:pt x="1" y="7635"/>
                      <a:pt x="1" y="7830"/>
                    </a:cubicBezTo>
                    <a:cubicBezTo>
                      <a:pt x="1" y="8544"/>
                      <a:pt x="582" y="9126"/>
                      <a:pt x="1297" y="9126"/>
                    </a:cubicBezTo>
                    <a:cubicBezTo>
                      <a:pt x="2011" y="9126"/>
                      <a:pt x="2592" y="8544"/>
                      <a:pt x="2592" y="7830"/>
                    </a:cubicBezTo>
                    <a:cubicBezTo>
                      <a:pt x="2592" y="7635"/>
                      <a:pt x="2549" y="7448"/>
                      <a:pt x="2469" y="7284"/>
                    </a:cubicBezTo>
                    <a:cubicBezTo>
                      <a:pt x="2469" y="7279"/>
                      <a:pt x="2463" y="7279"/>
                      <a:pt x="2463" y="7275"/>
                    </a:cubicBezTo>
                    <a:cubicBezTo>
                      <a:pt x="2446" y="7235"/>
                      <a:pt x="2424" y="7199"/>
                      <a:pt x="2406" y="7164"/>
                    </a:cubicBezTo>
                    <a:cubicBezTo>
                      <a:pt x="2397" y="7151"/>
                      <a:pt x="2389" y="7133"/>
                      <a:pt x="2379" y="7119"/>
                    </a:cubicBezTo>
                    <a:cubicBezTo>
                      <a:pt x="2371" y="7106"/>
                      <a:pt x="2362" y="7092"/>
                      <a:pt x="2353" y="7084"/>
                    </a:cubicBezTo>
                    <a:cubicBezTo>
                      <a:pt x="2336" y="7062"/>
                      <a:pt x="2322" y="7045"/>
                      <a:pt x="2309" y="7022"/>
                    </a:cubicBezTo>
                    <a:cubicBezTo>
                      <a:pt x="2299" y="7013"/>
                      <a:pt x="2295" y="7004"/>
                      <a:pt x="2287" y="7000"/>
                    </a:cubicBezTo>
                    <a:cubicBezTo>
                      <a:pt x="2166" y="6853"/>
                      <a:pt x="2016" y="6738"/>
                      <a:pt x="1847" y="6658"/>
                    </a:cubicBezTo>
                    <a:lnTo>
                      <a:pt x="1847" y="2335"/>
                    </a:lnTo>
                    <a:cubicBezTo>
                      <a:pt x="2282" y="2126"/>
                      <a:pt x="2588" y="1682"/>
                      <a:pt x="2588" y="1168"/>
                    </a:cubicBezTo>
                    <a:cubicBezTo>
                      <a:pt x="2588" y="648"/>
                      <a:pt x="2282" y="205"/>
                      <a:pt x="1838" y="0"/>
                    </a:cubicBezTo>
                    <a:lnTo>
                      <a:pt x="1838" y="893"/>
                    </a:lnTo>
                    <a:cubicBezTo>
                      <a:pt x="1838" y="1079"/>
                      <a:pt x="1687" y="1230"/>
                      <a:pt x="1501" y="1230"/>
                    </a:cubicBezTo>
                    <a:lnTo>
                      <a:pt x="1088" y="1230"/>
                    </a:lnTo>
                    <a:cubicBezTo>
                      <a:pt x="902" y="1230"/>
                      <a:pt x="755" y="1079"/>
                      <a:pt x="755" y="893"/>
                    </a:cubicBezTo>
                    <a:lnTo>
                      <a:pt x="755" y="0"/>
                    </a:lnTo>
                    <a:close/>
                  </a:path>
                </a:pathLst>
              </a:custGeom>
              <a:solidFill>
                <a:srgbClr val="9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4"/>
              <p:cNvSpPr/>
              <p:nvPr/>
            </p:nvSpPr>
            <p:spPr>
              <a:xfrm>
                <a:off x="3852388" y="2130652"/>
                <a:ext cx="162920" cy="1147229"/>
              </a:xfrm>
              <a:custGeom>
                <a:avLst/>
                <a:gdLst/>
                <a:ahLst/>
                <a:cxnLst/>
                <a:rect l="l" t="t" r="r" b="b"/>
                <a:pathLst>
                  <a:path w="1296" h="9126" extrusionOk="0">
                    <a:moveTo>
                      <a:pt x="541" y="0"/>
                    </a:moveTo>
                    <a:lnTo>
                      <a:pt x="541" y="893"/>
                    </a:lnTo>
                    <a:cubicBezTo>
                      <a:pt x="541" y="1079"/>
                      <a:pt x="390" y="1230"/>
                      <a:pt x="204" y="1230"/>
                    </a:cubicBezTo>
                    <a:lnTo>
                      <a:pt x="0" y="1230"/>
                    </a:lnTo>
                    <a:lnTo>
                      <a:pt x="0" y="7080"/>
                    </a:lnTo>
                    <a:lnTo>
                      <a:pt x="310" y="7080"/>
                    </a:lnTo>
                    <a:lnTo>
                      <a:pt x="754" y="7524"/>
                    </a:lnTo>
                    <a:lnTo>
                      <a:pt x="754" y="8149"/>
                    </a:lnTo>
                    <a:lnTo>
                      <a:pt x="310" y="8593"/>
                    </a:lnTo>
                    <a:lnTo>
                      <a:pt x="0" y="8593"/>
                    </a:lnTo>
                    <a:lnTo>
                      <a:pt x="0" y="9126"/>
                    </a:lnTo>
                    <a:cubicBezTo>
                      <a:pt x="714" y="9126"/>
                      <a:pt x="1295" y="8544"/>
                      <a:pt x="1295" y="7830"/>
                    </a:cubicBezTo>
                    <a:cubicBezTo>
                      <a:pt x="1295" y="7635"/>
                      <a:pt x="1252" y="7448"/>
                      <a:pt x="1172" y="7284"/>
                    </a:cubicBezTo>
                    <a:cubicBezTo>
                      <a:pt x="1172" y="7279"/>
                      <a:pt x="1166" y="7279"/>
                      <a:pt x="1166" y="7275"/>
                    </a:cubicBezTo>
                    <a:cubicBezTo>
                      <a:pt x="1149" y="7235"/>
                      <a:pt x="1127" y="7199"/>
                      <a:pt x="1109" y="7164"/>
                    </a:cubicBezTo>
                    <a:cubicBezTo>
                      <a:pt x="1100" y="7151"/>
                      <a:pt x="1092" y="7133"/>
                      <a:pt x="1082" y="7119"/>
                    </a:cubicBezTo>
                    <a:cubicBezTo>
                      <a:pt x="1074" y="7106"/>
                      <a:pt x="1065" y="7092"/>
                      <a:pt x="1056" y="7084"/>
                    </a:cubicBezTo>
                    <a:cubicBezTo>
                      <a:pt x="1039" y="7062"/>
                      <a:pt x="1025" y="7045"/>
                      <a:pt x="1012" y="7022"/>
                    </a:cubicBezTo>
                    <a:cubicBezTo>
                      <a:pt x="1002" y="7013"/>
                      <a:pt x="998" y="7004"/>
                      <a:pt x="990" y="7000"/>
                    </a:cubicBezTo>
                    <a:cubicBezTo>
                      <a:pt x="869" y="6853"/>
                      <a:pt x="719" y="6738"/>
                      <a:pt x="550" y="6658"/>
                    </a:cubicBezTo>
                    <a:lnTo>
                      <a:pt x="550" y="2335"/>
                    </a:lnTo>
                    <a:cubicBezTo>
                      <a:pt x="985" y="2126"/>
                      <a:pt x="1291" y="1682"/>
                      <a:pt x="1291" y="1168"/>
                    </a:cubicBezTo>
                    <a:cubicBezTo>
                      <a:pt x="1291" y="648"/>
                      <a:pt x="985" y="205"/>
                      <a:pt x="541" y="0"/>
                    </a:cubicBezTo>
                    <a:close/>
                  </a:path>
                </a:pathLst>
              </a:custGeom>
              <a:solidFill>
                <a:srgbClr val="80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2081" name="Google Shape;2081;p74"/>
            <p:cNvSpPr txBox="1"/>
            <p:nvPr/>
          </p:nvSpPr>
          <p:spPr>
            <a:xfrm>
              <a:off x="6216738" y="2247900"/>
              <a:ext cx="17421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Ubuntu"/>
                  <a:ea typeface="Ubuntu"/>
                  <a:cs typeface="Ubuntu"/>
                  <a:sym typeface="Ubuntu"/>
                </a:rPr>
                <a:t>Engagement</a:t>
              </a:r>
              <a:endParaRPr sz="1700" b="1">
                <a:solidFill>
                  <a:srgbClr val="FFFFFF"/>
                </a:solidFill>
                <a:latin typeface="Ubuntu"/>
                <a:ea typeface="Ubuntu"/>
                <a:cs typeface="Ubuntu"/>
                <a:sym typeface="Ubuntu"/>
              </a:endParaRPr>
            </a:p>
          </p:txBody>
        </p:sp>
      </p:grpSp>
      <p:sp>
        <p:nvSpPr>
          <p:cNvPr id="2082" name="Google Shape;2082;p74"/>
          <p:cNvSpPr/>
          <p:nvPr/>
        </p:nvSpPr>
        <p:spPr>
          <a:xfrm flipH="1">
            <a:off x="823425" y="2180975"/>
            <a:ext cx="2343000" cy="2181600"/>
          </a:xfrm>
          <a:prstGeom prst="snip1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4"/>
          <p:cNvSpPr txBox="1"/>
          <p:nvPr/>
        </p:nvSpPr>
        <p:spPr>
          <a:xfrm>
            <a:off x="742950" y="2190750"/>
            <a:ext cx="2457600" cy="20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Parking and charging space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Employee benefits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Fleet subscriptions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Public support with government </a:t>
            </a:r>
            <a:endParaRPr>
              <a:solidFill>
                <a:srgbClr val="FFFFFF"/>
              </a:solidFill>
              <a:latin typeface="Ubuntu"/>
              <a:ea typeface="Ubuntu"/>
              <a:cs typeface="Ubuntu"/>
              <a:sym typeface="Ubuntu"/>
            </a:endParaRPr>
          </a:p>
        </p:txBody>
      </p:sp>
      <p:grpSp>
        <p:nvGrpSpPr>
          <p:cNvPr id="2084" name="Google Shape;2084;p74"/>
          <p:cNvGrpSpPr/>
          <p:nvPr/>
        </p:nvGrpSpPr>
        <p:grpSpPr>
          <a:xfrm>
            <a:off x="3343175" y="2180975"/>
            <a:ext cx="2457600" cy="2181600"/>
            <a:chOff x="3343175" y="2180975"/>
            <a:chExt cx="2457600" cy="2181600"/>
          </a:xfrm>
        </p:grpSpPr>
        <p:sp>
          <p:nvSpPr>
            <p:cNvPr id="2085" name="Google Shape;2085;p74"/>
            <p:cNvSpPr/>
            <p:nvPr/>
          </p:nvSpPr>
          <p:spPr>
            <a:xfrm flipH="1">
              <a:off x="3413175" y="2180975"/>
              <a:ext cx="2343000" cy="2181600"/>
            </a:xfrm>
            <a:prstGeom prst="snip1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4"/>
            <p:cNvSpPr txBox="1"/>
            <p:nvPr/>
          </p:nvSpPr>
          <p:spPr>
            <a:xfrm>
              <a:off x="3343175" y="2180975"/>
              <a:ext cx="2457600" cy="19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School sus. goals</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Less space dedicated to parking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Attractive to prospective students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Equitable access to transportation</a:t>
              </a:r>
              <a:endParaRPr>
                <a:solidFill>
                  <a:srgbClr val="FFFFFF"/>
                </a:solidFill>
                <a:latin typeface="Ubuntu"/>
                <a:ea typeface="Ubuntu"/>
                <a:cs typeface="Ubuntu"/>
                <a:sym typeface="Ubuntu"/>
              </a:endParaRPr>
            </a:p>
          </p:txBody>
        </p:sp>
      </p:grpSp>
      <p:grpSp>
        <p:nvGrpSpPr>
          <p:cNvPr id="2087" name="Google Shape;2087;p74"/>
          <p:cNvGrpSpPr/>
          <p:nvPr/>
        </p:nvGrpSpPr>
        <p:grpSpPr>
          <a:xfrm>
            <a:off x="5943400" y="2180975"/>
            <a:ext cx="2457600" cy="2181600"/>
            <a:chOff x="3343175" y="2180975"/>
            <a:chExt cx="2457600" cy="2181600"/>
          </a:xfrm>
        </p:grpSpPr>
        <p:sp>
          <p:nvSpPr>
            <p:cNvPr id="2088" name="Google Shape;2088;p74"/>
            <p:cNvSpPr/>
            <p:nvPr/>
          </p:nvSpPr>
          <p:spPr>
            <a:xfrm flipH="1">
              <a:off x="3413175" y="2180975"/>
              <a:ext cx="2343000" cy="2181600"/>
            </a:xfrm>
            <a:prstGeom prst="snip1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4"/>
            <p:cNvSpPr txBox="1"/>
            <p:nvPr/>
          </p:nvSpPr>
          <p:spPr>
            <a:xfrm>
              <a:off x="3343175" y="2180975"/>
              <a:ext cx="2457600" cy="19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Employee/student discounts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Prove student demand </a:t>
              </a:r>
              <a:endParaRPr>
                <a:solidFill>
                  <a:srgbClr val="FFFFFF"/>
                </a:solidFill>
                <a:latin typeface="Ubuntu"/>
                <a:ea typeface="Ubuntu"/>
                <a:cs typeface="Ubuntu"/>
                <a:sym typeface="Ubuntu"/>
              </a:endParaRPr>
            </a:p>
            <a:p>
              <a:pPr marL="457200" lvl="0" indent="-317500" algn="l" rtl="0">
                <a:spcBef>
                  <a:spcPts val="0"/>
                </a:spcBef>
                <a:spcAft>
                  <a:spcPts val="0"/>
                </a:spcAft>
                <a:buClr>
                  <a:srgbClr val="FFFFFF"/>
                </a:buClr>
                <a:buSzPts val="1400"/>
                <a:buFont typeface="Ubuntu"/>
                <a:buChar char="●"/>
              </a:pPr>
              <a:r>
                <a:rPr lang="en">
                  <a:solidFill>
                    <a:srgbClr val="FFFFFF"/>
                  </a:solidFill>
                  <a:latin typeface="Ubuntu"/>
                  <a:ea typeface="Ubuntu"/>
                  <a:cs typeface="Ubuntu"/>
                  <a:sym typeface="Ubuntu"/>
                </a:rPr>
                <a:t>Illustrate how it compliments their goals </a:t>
              </a:r>
              <a:endParaRPr>
                <a:solidFill>
                  <a:srgbClr val="FFFFFF"/>
                </a:solidFill>
                <a:latin typeface="Ubuntu"/>
                <a:ea typeface="Ubuntu"/>
                <a:cs typeface="Ubuntu"/>
                <a:sym typeface="Ubuntu"/>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3"/>
        <p:cNvGrpSpPr/>
        <p:nvPr/>
      </p:nvGrpSpPr>
      <p:grpSpPr>
        <a:xfrm>
          <a:off x="0" y="0"/>
          <a:ext cx="0" cy="0"/>
          <a:chOff x="0" y="0"/>
          <a:chExt cx="0" cy="0"/>
        </a:xfrm>
      </p:grpSpPr>
      <p:grpSp>
        <p:nvGrpSpPr>
          <p:cNvPr id="2094" name="Google Shape;2094;p75"/>
          <p:cNvGrpSpPr/>
          <p:nvPr/>
        </p:nvGrpSpPr>
        <p:grpSpPr>
          <a:xfrm>
            <a:off x="1720810" y="541156"/>
            <a:ext cx="1367031" cy="807304"/>
            <a:chOff x="1506675" y="1426838"/>
            <a:chExt cx="1097400" cy="644400"/>
          </a:xfrm>
        </p:grpSpPr>
        <p:sp>
          <p:nvSpPr>
            <p:cNvPr id="2095" name="Google Shape;2095;p75"/>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5"/>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7" name="Google Shape;2097;p75"/>
          <p:cNvSpPr txBox="1">
            <a:spLocks noGrp="1"/>
          </p:cNvSpPr>
          <p:nvPr>
            <p:ph type="title"/>
          </p:nvPr>
        </p:nvSpPr>
        <p:spPr>
          <a:xfrm>
            <a:off x="1808700" y="596814"/>
            <a:ext cx="1194600" cy="6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pic>
        <p:nvPicPr>
          <p:cNvPr id="2098" name="Google Shape;2098;p75"/>
          <p:cNvPicPr preferRelativeResize="0"/>
          <p:nvPr/>
        </p:nvPicPr>
        <p:blipFill rotWithShape="1">
          <a:blip r:embed="rId3">
            <a:alphaModFix/>
          </a:blip>
          <a:srcRect l="2971" r="37716"/>
          <a:stretch/>
        </p:blipFill>
        <p:spPr>
          <a:xfrm>
            <a:off x="4572000" y="0"/>
            <a:ext cx="4572000" cy="5143500"/>
          </a:xfrm>
          <a:prstGeom prst="rect">
            <a:avLst/>
          </a:prstGeom>
          <a:noFill/>
          <a:ln>
            <a:noFill/>
          </a:ln>
        </p:spPr>
      </p:pic>
      <p:sp>
        <p:nvSpPr>
          <p:cNvPr id="2099" name="Google Shape;2099;p75"/>
          <p:cNvSpPr/>
          <p:nvPr/>
        </p:nvSpPr>
        <p:spPr>
          <a:xfrm>
            <a:off x="4564038" y="0"/>
            <a:ext cx="8109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5"/>
          <p:cNvSpPr txBox="1">
            <a:spLocks noGrp="1"/>
          </p:cNvSpPr>
          <p:nvPr>
            <p:ph type="subTitle" idx="1"/>
          </p:nvPr>
        </p:nvSpPr>
        <p:spPr>
          <a:xfrm>
            <a:off x="884825" y="1724101"/>
            <a:ext cx="3039000" cy="88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Impacts</a:t>
            </a:r>
            <a:endParaRPr/>
          </a:p>
        </p:txBody>
      </p:sp>
      <p:pic>
        <p:nvPicPr>
          <p:cNvPr id="2101" name="Google Shape;2101;p75"/>
          <p:cNvPicPr preferRelativeResize="0"/>
          <p:nvPr/>
        </p:nvPicPr>
        <p:blipFill>
          <a:blip r:embed="rId4">
            <a:alphaModFix/>
          </a:blip>
          <a:stretch>
            <a:fillRect/>
          </a:stretch>
        </p:blipFill>
        <p:spPr>
          <a:xfrm>
            <a:off x="1015325" y="3001734"/>
            <a:ext cx="2777975" cy="867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2106" name="Google Shape;2106;p76"/>
          <p:cNvSpPr txBox="1">
            <a:spLocks noGrp="1"/>
          </p:cNvSpPr>
          <p:nvPr>
            <p:ph type="subTitle" idx="1"/>
          </p:nvPr>
        </p:nvSpPr>
        <p:spPr>
          <a:xfrm>
            <a:off x="449925" y="468950"/>
            <a:ext cx="3546900" cy="106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t>Environmental</a:t>
            </a:r>
            <a:endParaRPr sz="2500"/>
          </a:p>
          <a:p>
            <a:pPr marL="0" lvl="0" indent="0" algn="ctr" rtl="0">
              <a:spcBef>
                <a:spcPts val="0"/>
              </a:spcBef>
              <a:spcAft>
                <a:spcPts val="0"/>
              </a:spcAft>
              <a:buNone/>
            </a:pPr>
            <a:r>
              <a:rPr lang="en" sz="2500"/>
              <a:t>Impacts </a:t>
            </a:r>
            <a:endParaRPr sz="2500"/>
          </a:p>
        </p:txBody>
      </p:sp>
      <p:sp>
        <p:nvSpPr>
          <p:cNvPr id="2107" name="Google Shape;2107;p76"/>
          <p:cNvSpPr txBox="1">
            <a:spLocks noGrp="1"/>
          </p:cNvSpPr>
          <p:nvPr>
            <p:ph type="subTitle" idx="1"/>
          </p:nvPr>
        </p:nvSpPr>
        <p:spPr>
          <a:xfrm>
            <a:off x="4584675" y="468950"/>
            <a:ext cx="3546900" cy="106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t>Social</a:t>
            </a:r>
            <a:endParaRPr sz="2500"/>
          </a:p>
          <a:p>
            <a:pPr marL="0" lvl="0" indent="0" algn="ctr" rtl="0">
              <a:spcBef>
                <a:spcPts val="0"/>
              </a:spcBef>
              <a:spcAft>
                <a:spcPts val="0"/>
              </a:spcAft>
              <a:buNone/>
            </a:pPr>
            <a:r>
              <a:rPr lang="en" sz="2500"/>
              <a:t>Impacts </a:t>
            </a:r>
            <a:endParaRPr sz="2500"/>
          </a:p>
        </p:txBody>
      </p:sp>
      <p:sp>
        <p:nvSpPr>
          <p:cNvPr id="2108" name="Google Shape;2108;p76"/>
          <p:cNvSpPr txBox="1"/>
          <p:nvPr/>
        </p:nvSpPr>
        <p:spPr>
          <a:xfrm>
            <a:off x="521825" y="1636675"/>
            <a:ext cx="3723900" cy="2490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Reduction in </a:t>
            </a:r>
            <a:endParaRPr sz="1800">
              <a:solidFill>
                <a:srgbClr val="FFFFFF"/>
              </a:solidFill>
              <a:latin typeface="Ubuntu"/>
              <a:ea typeface="Ubuntu"/>
              <a:cs typeface="Ubuntu"/>
              <a:sym typeface="Ubuntu"/>
            </a:endParaRPr>
          </a:p>
          <a:p>
            <a:pPr marL="914400" lvl="1" indent="-342900" algn="l" rtl="0">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Pollution</a:t>
            </a:r>
            <a:endParaRPr sz="1800">
              <a:solidFill>
                <a:srgbClr val="FFFFFF"/>
              </a:solidFill>
              <a:latin typeface="Ubuntu"/>
              <a:ea typeface="Ubuntu"/>
              <a:cs typeface="Ubuntu"/>
              <a:sym typeface="Ubuntu"/>
            </a:endParaRPr>
          </a:p>
          <a:p>
            <a:pPr marL="914400" lvl="1" indent="-342900" algn="l" rtl="0">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Emissions </a:t>
            </a:r>
            <a:endParaRPr sz="1800">
              <a:solidFill>
                <a:srgbClr val="FFFFFF"/>
              </a:solidFill>
              <a:latin typeface="Ubuntu"/>
              <a:ea typeface="Ubuntu"/>
              <a:cs typeface="Ubuntu"/>
              <a:sym typeface="Ubuntu"/>
            </a:endParaRPr>
          </a:p>
          <a:p>
            <a:pPr marL="914400" lvl="1" indent="-342900" algn="l" rtl="0">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Noise </a:t>
            </a:r>
            <a:endParaRPr sz="1800">
              <a:solidFill>
                <a:srgbClr val="FFFFFF"/>
              </a:solidFill>
              <a:latin typeface="Ubuntu"/>
              <a:ea typeface="Ubuntu"/>
              <a:cs typeface="Ubuntu"/>
              <a:sym typeface="Ubuntu"/>
            </a:endParaRPr>
          </a:p>
          <a:p>
            <a:pPr marL="914400" lvl="1" indent="-342900" algn="l" rtl="0">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Oil dependence</a:t>
            </a:r>
            <a:endParaRPr sz="1800">
              <a:solidFill>
                <a:srgbClr val="FFFFFF"/>
              </a:solidFill>
              <a:latin typeface="Ubuntu"/>
              <a:ea typeface="Ubuntu"/>
              <a:cs typeface="Ubuntu"/>
              <a:sym typeface="Ubuntu"/>
            </a:endParaRPr>
          </a:p>
          <a:p>
            <a:pPr marL="457200" lvl="0" indent="-342900" algn="l" rtl="0">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Improved </a:t>
            </a:r>
            <a:endParaRPr sz="1800">
              <a:solidFill>
                <a:srgbClr val="FFFFFF"/>
              </a:solidFill>
              <a:latin typeface="Ubuntu"/>
              <a:ea typeface="Ubuntu"/>
              <a:cs typeface="Ubuntu"/>
              <a:sym typeface="Ubuntu"/>
            </a:endParaRPr>
          </a:p>
          <a:p>
            <a:pPr marL="914400" lvl="1" indent="-342900" algn="l" rtl="0">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Air quality </a:t>
            </a:r>
            <a:endParaRPr sz="1800">
              <a:solidFill>
                <a:srgbClr val="FFFFFF"/>
              </a:solidFill>
              <a:latin typeface="Ubuntu"/>
              <a:ea typeface="Ubuntu"/>
              <a:cs typeface="Ubuntu"/>
              <a:sym typeface="Ubuntu"/>
            </a:endParaRPr>
          </a:p>
          <a:p>
            <a:pPr marL="914400" lvl="1" indent="-342900" algn="l" rtl="0">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Biodiversity </a:t>
            </a:r>
            <a:endParaRPr sz="1800">
              <a:solidFill>
                <a:srgbClr val="FFFFFF"/>
              </a:solidFill>
              <a:latin typeface="Ubuntu"/>
              <a:ea typeface="Ubuntu"/>
              <a:cs typeface="Ubuntu"/>
              <a:sym typeface="Ubuntu"/>
            </a:endParaRPr>
          </a:p>
        </p:txBody>
      </p:sp>
      <p:pic>
        <p:nvPicPr>
          <p:cNvPr id="2109" name="Google Shape;2109;p76"/>
          <p:cNvPicPr preferRelativeResize="0"/>
          <p:nvPr/>
        </p:nvPicPr>
        <p:blipFill>
          <a:blip r:embed="rId3">
            <a:alphaModFix/>
          </a:blip>
          <a:stretch>
            <a:fillRect/>
          </a:stretch>
        </p:blipFill>
        <p:spPr>
          <a:xfrm>
            <a:off x="3398175" y="3015575"/>
            <a:ext cx="1420250" cy="1420250"/>
          </a:xfrm>
          <a:prstGeom prst="rect">
            <a:avLst/>
          </a:prstGeom>
          <a:noFill/>
          <a:ln>
            <a:noFill/>
          </a:ln>
        </p:spPr>
      </p:pic>
      <p:pic>
        <p:nvPicPr>
          <p:cNvPr id="2110" name="Google Shape;2110;p76"/>
          <p:cNvPicPr preferRelativeResize="0"/>
          <p:nvPr/>
        </p:nvPicPr>
        <p:blipFill>
          <a:blip r:embed="rId4">
            <a:alphaModFix/>
          </a:blip>
          <a:stretch>
            <a:fillRect/>
          </a:stretch>
        </p:blipFill>
        <p:spPr>
          <a:xfrm>
            <a:off x="7620000" y="228600"/>
            <a:ext cx="1219200" cy="1219200"/>
          </a:xfrm>
          <a:prstGeom prst="rect">
            <a:avLst/>
          </a:prstGeom>
          <a:noFill/>
          <a:ln>
            <a:noFill/>
          </a:ln>
        </p:spPr>
      </p:pic>
      <p:sp>
        <p:nvSpPr>
          <p:cNvPr id="2111" name="Google Shape;2111;p76"/>
          <p:cNvSpPr txBox="1"/>
          <p:nvPr/>
        </p:nvSpPr>
        <p:spPr>
          <a:xfrm>
            <a:off x="5207325" y="1636675"/>
            <a:ext cx="3723900" cy="2490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More equitable access to cars </a:t>
            </a:r>
            <a:endParaRPr sz="1800">
              <a:solidFill>
                <a:srgbClr val="FFFFFF"/>
              </a:solidFill>
              <a:latin typeface="Ubuntu"/>
              <a:ea typeface="Ubuntu"/>
              <a:cs typeface="Ubuntu"/>
              <a:sym typeface="Ubuntu"/>
            </a:endParaRPr>
          </a:p>
          <a:p>
            <a:pPr marL="914400" lvl="1" indent="-342900" algn="l" rtl="0">
              <a:lnSpc>
                <a:spcPct val="115000"/>
              </a:lnSpc>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Special programming with housing authorities</a:t>
            </a:r>
            <a:endParaRPr sz="1800">
              <a:solidFill>
                <a:srgbClr val="FFFFFF"/>
              </a:solidFill>
              <a:latin typeface="Ubuntu"/>
              <a:ea typeface="Ubuntu"/>
              <a:cs typeface="Ubuntu"/>
              <a:sym typeface="Ubuntu"/>
            </a:endParaRPr>
          </a:p>
          <a:p>
            <a:pPr marL="457200" lvl="0" indent="-342900" algn="l" rtl="0">
              <a:lnSpc>
                <a:spcPct val="115000"/>
              </a:lnSpc>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Environmental Improvements lead to reduced health complications such as asthma </a:t>
            </a:r>
            <a:endParaRPr sz="1800">
              <a:solidFill>
                <a:srgbClr val="FFFFFF"/>
              </a:solidFill>
              <a:latin typeface="Ubuntu"/>
              <a:ea typeface="Ubuntu"/>
              <a:cs typeface="Ubuntu"/>
              <a:sym typeface="Ubuntu"/>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16" name="Google Shape;2116;p77"/>
          <p:cNvGrpSpPr/>
          <p:nvPr/>
        </p:nvGrpSpPr>
        <p:grpSpPr>
          <a:xfrm>
            <a:off x="1720810" y="541156"/>
            <a:ext cx="1367031" cy="807304"/>
            <a:chOff x="1506675" y="1426838"/>
            <a:chExt cx="1097400" cy="644400"/>
          </a:xfrm>
        </p:grpSpPr>
        <p:sp>
          <p:nvSpPr>
            <p:cNvPr id="2117" name="Google Shape;2117;p77"/>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7"/>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9" name="Google Shape;2119;p77"/>
          <p:cNvSpPr txBox="1">
            <a:spLocks noGrp="1"/>
          </p:cNvSpPr>
          <p:nvPr>
            <p:ph type="title"/>
          </p:nvPr>
        </p:nvSpPr>
        <p:spPr>
          <a:xfrm>
            <a:off x="1808700" y="596814"/>
            <a:ext cx="1194600" cy="6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pic>
        <p:nvPicPr>
          <p:cNvPr id="2120" name="Google Shape;2120;p77"/>
          <p:cNvPicPr preferRelativeResize="0"/>
          <p:nvPr/>
        </p:nvPicPr>
        <p:blipFill rotWithShape="1">
          <a:blip r:embed="rId3">
            <a:alphaModFix/>
          </a:blip>
          <a:srcRect l="2971" r="37716"/>
          <a:stretch/>
        </p:blipFill>
        <p:spPr>
          <a:xfrm>
            <a:off x="4572000" y="0"/>
            <a:ext cx="4572000" cy="5143500"/>
          </a:xfrm>
          <a:prstGeom prst="rect">
            <a:avLst/>
          </a:prstGeom>
          <a:noFill/>
          <a:ln>
            <a:noFill/>
          </a:ln>
        </p:spPr>
      </p:pic>
      <p:sp>
        <p:nvSpPr>
          <p:cNvPr id="2121" name="Google Shape;2121;p77"/>
          <p:cNvSpPr/>
          <p:nvPr/>
        </p:nvSpPr>
        <p:spPr>
          <a:xfrm>
            <a:off x="4564038" y="0"/>
            <a:ext cx="8109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7"/>
          <p:cNvSpPr txBox="1">
            <a:spLocks noGrp="1"/>
          </p:cNvSpPr>
          <p:nvPr>
            <p:ph type="subTitle" idx="1"/>
          </p:nvPr>
        </p:nvSpPr>
        <p:spPr>
          <a:xfrm>
            <a:off x="884825" y="1724101"/>
            <a:ext cx="3039000" cy="88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Partners</a:t>
            </a:r>
            <a:endParaRPr/>
          </a:p>
        </p:txBody>
      </p:sp>
      <p:pic>
        <p:nvPicPr>
          <p:cNvPr id="2123" name="Google Shape;2123;p77"/>
          <p:cNvPicPr preferRelativeResize="0"/>
          <p:nvPr/>
        </p:nvPicPr>
        <p:blipFill>
          <a:blip r:embed="rId4">
            <a:alphaModFix/>
          </a:blip>
          <a:stretch>
            <a:fillRect/>
          </a:stretch>
        </p:blipFill>
        <p:spPr>
          <a:xfrm>
            <a:off x="1015325" y="3001734"/>
            <a:ext cx="2777975" cy="867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7"/>
        <p:cNvGrpSpPr/>
        <p:nvPr/>
      </p:nvGrpSpPr>
      <p:grpSpPr>
        <a:xfrm>
          <a:off x="0" y="0"/>
          <a:ext cx="0" cy="0"/>
          <a:chOff x="0" y="0"/>
          <a:chExt cx="0" cy="0"/>
        </a:xfrm>
      </p:grpSpPr>
      <p:sp>
        <p:nvSpPr>
          <p:cNvPr id="2128" name="Google Shape;2128;p78"/>
          <p:cNvSpPr txBox="1">
            <a:spLocks noGrp="1"/>
          </p:cNvSpPr>
          <p:nvPr>
            <p:ph type="subTitle" idx="1"/>
          </p:nvPr>
        </p:nvSpPr>
        <p:spPr>
          <a:xfrm>
            <a:off x="649598" y="916950"/>
            <a:ext cx="2482800" cy="3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FFF"/>
                </a:solidFill>
              </a:rPr>
              <a:t>Pre- Consumer </a:t>
            </a:r>
            <a:endParaRPr sz="1700">
              <a:solidFill>
                <a:srgbClr val="FFFFFF"/>
              </a:solidFill>
            </a:endParaRPr>
          </a:p>
        </p:txBody>
      </p:sp>
      <p:sp>
        <p:nvSpPr>
          <p:cNvPr id="2129" name="Google Shape;2129;p78"/>
          <p:cNvSpPr txBox="1">
            <a:spLocks noGrp="1"/>
          </p:cNvSpPr>
          <p:nvPr>
            <p:ph type="subTitle" idx="2"/>
          </p:nvPr>
        </p:nvSpPr>
        <p:spPr>
          <a:xfrm>
            <a:off x="649600" y="1362025"/>
            <a:ext cx="6151500" cy="1246800"/>
          </a:xfrm>
          <a:prstGeom prst="rect">
            <a:avLst/>
          </a:prstGeom>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600" b="1"/>
              <a:t>Manufacturer(s) (ex: Canoo) </a:t>
            </a:r>
            <a:endParaRPr sz="1600" b="1"/>
          </a:p>
          <a:p>
            <a:pPr marL="457200" lvl="0" indent="-330200" algn="l" rtl="0">
              <a:spcBef>
                <a:spcPts val="0"/>
              </a:spcBef>
              <a:spcAft>
                <a:spcPts val="0"/>
              </a:spcAft>
              <a:buSzPts val="1600"/>
              <a:buAutoNum type="arabicPeriod"/>
            </a:pPr>
            <a:r>
              <a:rPr lang="en" sz="1600" b="1"/>
              <a:t>End-of-Life Partners (ex: Open Motors, Spiers, Umicore) </a:t>
            </a:r>
            <a:endParaRPr sz="1600" b="1"/>
          </a:p>
        </p:txBody>
      </p:sp>
      <p:sp>
        <p:nvSpPr>
          <p:cNvPr id="2130" name="Google Shape;2130;p78"/>
          <p:cNvSpPr txBox="1">
            <a:spLocks noGrp="1"/>
          </p:cNvSpPr>
          <p:nvPr>
            <p:ph type="subTitle" idx="3"/>
          </p:nvPr>
        </p:nvSpPr>
        <p:spPr>
          <a:xfrm>
            <a:off x="647351" y="2279725"/>
            <a:ext cx="2899500" cy="3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FFF"/>
                </a:solidFill>
              </a:rPr>
              <a:t>Post- Consumer </a:t>
            </a:r>
            <a:endParaRPr sz="1700"/>
          </a:p>
        </p:txBody>
      </p:sp>
      <p:sp>
        <p:nvSpPr>
          <p:cNvPr id="2131" name="Google Shape;2131;p78"/>
          <p:cNvSpPr txBox="1">
            <a:spLocks noGrp="1"/>
          </p:cNvSpPr>
          <p:nvPr>
            <p:ph type="subTitle" idx="4"/>
          </p:nvPr>
        </p:nvSpPr>
        <p:spPr>
          <a:xfrm>
            <a:off x="710200" y="2813825"/>
            <a:ext cx="5652000" cy="969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600" b="1"/>
              <a:t>Stakeholders </a:t>
            </a:r>
            <a:endParaRPr sz="1600" b="1"/>
          </a:p>
          <a:p>
            <a:pPr marL="457200" lvl="0" indent="-330200" algn="l" rtl="0">
              <a:spcBef>
                <a:spcPts val="0"/>
              </a:spcBef>
              <a:spcAft>
                <a:spcPts val="0"/>
              </a:spcAft>
              <a:buSzPts val="1600"/>
              <a:buAutoNum type="arabicPeriod"/>
            </a:pPr>
            <a:r>
              <a:rPr lang="en" sz="1600" b="1"/>
              <a:t>Local &amp; State Governments </a:t>
            </a:r>
            <a:endParaRPr sz="1600" b="1"/>
          </a:p>
          <a:p>
            <a:pPr marL="457200" lvl="0" indent="-330200" algn="l" rtl="0">
              <a:spcBef>
                <a:spcPts val="0"/>
              </a:spcBef>
              <a:spcAft>
                <a:spcPts val="0"/>
              </a:spcAft>
              <a:buSzPts val="1600"/>
              <a:buAutoNum type="arabicPeriod"/>
            </a:pPr>
            <a:r>
              <a:rPr lang="en" sz="1600" b="1"/>
              <a:t>NGOs (ex: Bay Area Air Quality</a:t>
            </a:r>
            <a:endParaRPr sz="1600" b="1"/>
          </a:p>
          <a:p>
            <a:pPr marL="457200" lvl="0" indent="0" algn="l" rtl="0">
              <a:spcBef>
                <a:spcPts val="0"/>
              </a:spcBef>
              <a:spcAft>
                <a:spcPts val="0"/>
              </a:spcAft>
              <a:buNone/>
            </a:pPr>
            <a:r>
              <a:rPr lang="en" sz="1600" b="1"/>
              <a:t>Management District)</a:t>
            </a:r>
            <a:endParaRPr sz="1600" b="1"/>
          </a:p>
          <a:p>
            <a:pPr marL="457200" lvl="0" indent="-330200" algn="l" rtl="0">
              <a:spcBef>
                <a:spcPts val="0"/>
              </a:spcBef>
              <a:spcAft>
                <a:spcPts val="0"/>
              </a:spcAft>
              <a:buSzPts val="1600"/>
              <a:buAutoNum type="arabicPeriod"/>
            </a:pPr>
            <a:r>
              <a:rPr lang="en" sz="1600" b="1"/>
              <a:t>PG&amp;E </a:t>
            </a:r>
            <a:endParaRPr sz="1600" b="1"/>
          </a:p>
        </p:txBody>
      </p:sp>
      <p:sp>
        <p:nvSpPr>
          <p:cNvPr id="2132" name="Google Shape;2132;p78"/>
          <p:cNvSpPr txBox="1">
            <a:spLocks noGrp="1"/>
          </p:cNvSpPr>
          <p:nvPr>
            <p:ph type="subTitle" idx="2"/>
          </p:nvPr>
        </p:nvSpPr>
        <p:spPr>
          <a:xfrm>
            <a:off x="93400" y="106651"/>
            <a:ext cx="3039000" cy="88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Krona One"/>
                <a:ea typeface="Krona One"/>
                <a:cs typeface="Krona One"/>
                <a:sym typeface="Krona One"/>
              </a:rPr>
              <a:t>Partners</a:t>
            </a:r>
            <a:endParaRPr sz="3000">
              <a:solidFill>
                <a:srgbClr val="FFFFFF"/>
              </a:solidFill>
              <a:latin typeface="Krona One"/>
              <a:ea typeface="Krona One"/>
              <a:cs typeface="Krona One"/>
              <a:sym typeface="Krona One"/>
            </a:endParaRPr>
          </a:p>
        </p:txBody>
      </p:sp>
      <p:sp>
        <p:nvSpPr>
          <p:cNvPr id="2133" name="Google Shape;2133;p78"/>
          <p:cNvSpPr/>
          <p:nvPr/>
        </p:nvSpPr>
        <p:spPr>
          <a:xfrm>
            <a:off x="5439043" y="7541768"/>
            <a:ext cx="7717422" cy="166167"/>
          </a:xfrm>
          <a:custGeom>
            <a:avLst/>
            <a:gdLst/>
            <a:ahLst/>
            <a:cxnLst/>
            <a:rect l="l" t="t" r="r" b="b"/>
            <a:pathLst>
              <a:path w="70548" h="1519" extrusionOk="0">
                <a:moveTo>
                  <a:pt x="0" y="1"/>
                </a:moveTo>
                <a:lnTo>
                  <a:pt x="0" y="1519"/>
                </a:lnTo>
                <a:lnTo>
                  <a:pt x="70548" y="1519"/>
                </a:lnTo>
                <a:lnTo>
                  <a:pt x="705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8"/>
          <p:cNvSpPr/>
          <p:nvPr/>
        </p:nvSpPr>
        <p:spPr>
          <a:xfrm>
            <a:off x="10627388" y="3370141"/>
            <a:ext cx="166167" cy="8508877"/>
          </a:xfrm>
          <a:custGeom>
            <a:avLst/>
            <a:gdLst/>
            <a:ahLst/>
            <a:cxnLst/>
            <a:rect l="l" t="t" r="r" b="b"/>
            <a:pathLst>
              <a:path w="1519" h="77783" extrusionOk="0">
                <a:moveTo>
                  <a:pt x="0" y="0"/>
                </a:moveTo>
                <a:lnTo>
                  <a:pt x="0" y="77783"/>
                </a:lnTo>
                <a:lnTo>
                  <a:pt x="1518" y="77783"/>
                </a:lnTo>
                <a:lnTo>
                  <a:pt x="1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8"/>
          <p:cNvSpPr/>
          <p:nvPr/>
        </p:nvSpPr>
        <p:spPr>
          <a:xfrm>
            <a:off x="10273935" y="3334260"/>
            <a:ext cx="873062" cy="166605"/>
          </a:xfrm>
          <a:custGeom>
            <a:avLst/>
            <a:gdLst/>
            <a:ahLst/>
            <a:cxnLst/>
            <a:rect l="l" t="t" r="r" b="b"/>
            <a:pathLst>
              <a:path w="7981" h="1523" extrusionOk="0">
                <a:moveTo>
                  <a:pt x="1" y="0"/>
                </a:moveTo>
                <a:lnTo>
                  <a:pt x="1" y="1522"/>
                </a:lnTo>
                <a:lnTo>
                  <a:pt x="7980" y="1522"/>
                </a:lnTo>
                <a:lnTo>
                  <a:pt x="7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8"/>
          <p:cNvSpPr/>
          <p:nvPr/>
        </p:nvSpPr>
        <p:spPr>
          <a:xfrm>
            <a:off x="6951417" y="6843725"/>
            <a:ext cx="150196" cy="276325"/>
          </a:xfrm>
          <a:custGeom>
            <a:avLst/>
            <a:gdLst/>
            <a:ahLst/>
            <a:cxnLst/>
            <a:rect l="l" t="t" r="r" b="b"/>
            <a:pathLst>
              <a:path w="1373" h="2526" extrusionOk="0">
                <a:moveTo>
                  <a:pt x="689" y="0"/>
                </a:moveTo>
                <a:cubicBezTo>
                  <a:pt x="311" y="0"/>
                  <a:pt x="0" y="306"/>
                  <a:pt x="0" y="683"/>
                </a:cubicBezTo>
                <a:lnTo>
                  <a:pt x="0" y="1842"/>
                </a:lnTo>
                <a:cubicBezTo>
                  <a:pt x="0" y="2219"/>
                  <a:pt x="311" y="2526"/>
                  <a:pt x="689" y="2526"/>
                </a:cubicBezTo>
                <a:cubicBezTo>
                  <a:pt x="1066" y="2526"/>
                  <a:pt x="1372" y="2219"/>
                  <a:pt x="1372" y="1842"/>
                </a:cubicBezTo>
                <a:lnTo>
                  <a:pt x="1372" y="683"/>
                </a:lnTo>
                <a:cubicBezTo>
                  <a:pt x="1372" y="306"/>
                  <a:pt x="1066" y="0"/>
                  <a:pt x="689"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8"/>
          <p:cNvSpPr/>
          <p:nvPr/>
        </p:nvSpPr>
        <p:spPr>
          <a:xfrm>
            <a:off x="6080858" y="6843725"/>
            <a:ext cx="150196" cy="276325"/>
          </a:xfrm>
          <a:custGeom>
            <a:avLst/>
            <a:gdLst/>
            <a:ahLst/>
            <a:cxnLst/>
            <a:rect l="l" t="t" r="r" b="b"/>
            <a:pathLst>
              <a:path w="1373" h="2526" extrusionOk="0">
                <a:moveTo>
                  <a:pt x="688" y="0"/>
                </a:moveTo>
                <a:cubicBezTo>
                  <a:pt x="307" y="0"/>
                  <a:pt x="0" y="306"/>
                  <a:pt x="0" y="683"/>
                </a:cubicBezTo>
                <a:lnTo>
                  <a:pt x="0" y="1842"/>
                </a:lnTo>
                <a:cubicBezTo>
                  <a:pt x="0" y="2219"/>
                  <a:pt x="307" y="2526"/>
                  <a:pt x="688" y="2526"/>
                </a:cubicBezTo>
                <a:cubicBezTo>
                  <a:pt x="1065" y="2526"/>
                  <a:pt x="1372" y="2219"/>
                  <a:pt x="1372" y="1842"/>
                </a:cubicBezTo>
                <a:lnTo>
                  <a:pt x="1372" y="683"/>
                </a:lnTo>
                <a:cubicBezTo>
                  <a:pt x="1372" y="306"/>
                  <a:pt x="1065" y="0"/>
                  <a:pt x="688"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8"/>
          <p:cNvSpPr/>
          <p:nvPr/>
        </p:nvSpPr>
        <p:spPr>
          <a:xfrm>
            <a:off x="7276755" y="5860384"/>
            <a:ext cx="207846" cy="618177"/>
          </a:xfrm>
          <a:custGeom>
            <a:avLst/>
            <a:gdLst/>
            <a:ahLst/>
            <a:cxnLst/>
            <a:rect l="l" t="t" r="r" b="b"/>
            <a:pathLst>
              <a:path w="1900" h="5651" extrusionOk="0">
                <a:moveTo>
                  <a:pt x="950" y="1"/>
                </a:moveTo>
                <a:cubicBezTo>
                  <a:pt x="427" y="1"/>
                  <a:pt x="0" y="427"/>
                  <a:pt x="0" y="951"/>
                </a:cubicBezTo>
                <a:lnTo>
                  <a:pt x="0" y="4702"/>
                </a:lnTo>
                <a:cubicBezTo>
                  <a:pt x="0" y="5225"/>
                  <a:pt x="427" y="5651"/>
                  <a:pt x="950" y="5651"/>
                </a:cubicBezTo>
                <a:cubicBezTo>
                  <a:pt x="1478" y="5651"/>
                  <a:pt x="1900" y="5225"/>
                  <a:pt x="1900" y="4702"/>
                </a:cubicBezTo>
                <a:lnTo>
                  <a:pt x="1900" y="951"/>
                </a:lnTo>
                <a:cubicBezTo>
                  <a:pt x="1900" y="427"/>
                  <a:pt x="1478" y="1"/>
                  <a:pt x="95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8"/>
          <p:cNvSpPr/>
          <p:nvPr/>
        </p:nvSpPr>
        <p:spPr>
          <a:xfrm>
            <a:off x="7276755" y="4489350"/>
            <a:ext cx="207846" cy="617739"/>
          </a:xfrm>
          <a:custGeom>
            <a:avLst/>
            <a:gdLst/>
            <a:ahLst/>
            <a:cxnLst/>
            <a:rect l="l" t="t" r="r" b="b"/>
            <a:pathLst>
              <a:path w="1900" h="5647" extrusionOk="0">
                <a:moveTo>
                  <a:pt x="950" y="1"/>
                </a:moveTo>
                <a:cubicBezTo>
                  <a:pt x="427" y="1"/>
                  <a:pt x="0" y="427"/>
                  <a:pt x="0" y="950"/>
                </a:cubicBezTo>
                <a:lnTo>
                  <a:pt x="0" y="4696"/>
                </a:lnTo>
                <a:cubicBezTo>
                  <a:pt x="0" y="5220"/>
                  <a:pt x="427" y="5646"/>
                  <a:pt x="950" y="5646"/>
                </a:cubicBezTo>
                <a:cubicBezTo>
                  <a:pt x="1478" y="5646"/>
                  <a:pt x="1900" y="5220"/>
                  <a:pt x="1900" y="4696"/>
                </a:cubicBezTo>
                <a:lnTo>
                  <a:pt x="1900" y="950"/>
                </a:lnTo>
                <a:cubicBezTo>
                  <a:pt x="1900" y="427"/>
                  <a:pt x="1478" y="1"/>
                  <a:pt x="95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8"/>
          <p:cNvSpPr/>
          <p:nvPr/>
        </p:nvSpPr>
        <p:spPr>
          <a:xfrm>
            <a:off x="5697760" y="5860384"/>
            <a:ext cx="207955" cy="618177"/>
          </a:xfrm>
          <a:custGeom>
            <a:avLst/>
            <a:gdLst/>
            <a:ahLst/>
            <a:cxnLst/>
            <a:rect l="l" t="t" r="r" b="b"/>
            <a:pathLst>
              <a:path w="1901" h="5651" extrusionOk="0">
                <a:moveTo>
                  <a:pt x="950" y="1"/>
                </a:moveTo>
                <a:cubicBezTo>
                  <a:pt x="427" y="1"/>
                  <a:pt x="1" y="427"/>
                  <a:pt x="1" y="951"/>
                </a:cubicBezTo>
                <a:lnTo>
                  <a:pt x="1" y="4702"/>
                </a:lnTo>
                <a:cubicBezTo>
                  <a:pt x="1" y="5225"/>
                  <a:pt x="427" y="5651"/>
                  <a:pt x="950" y="5651"/>
                </a:cubicBezTo>
                <a:cubicBezTo>
                  <a:pt x="1474" y="5651"/>
                  <a:pt x="1900" y="5225"/>
                  <a:pt x="1900" y="4702"/>
                </a:cubicBezTo>
                <a:lnTo>
                  <a:pt x="1900" y="951"/>
                </a:lnTo>
                <a:cubicBezTo>
                  <a:pt x="1900" y="427"/>
                  <a:pt x="1474" y="1"/>
                  <a:pt x="95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8"/>
          <p:cNvSpPr/>
          <p:nvPr/>
        </p:nvSpPr>
        <p:spPr>
          <a:xfrm>
            <a:off x="5697760" y="4489350"/>
            <a:ext cx="207955" cy="617739"/>
          </a:xfrm>
          <a:custGeom>
            <a:avLst/>
            <a:gdLst/>
            <a:ahLst/>
            <a:cxnLst/>
            <a:rect l="l" t="t" r="r" b="b"/>
            <a:pathLst>
              <a:path w="1901" h="5647" extrusionOk="0">
                <a:moveTo>
                  <a:pt x="950" y="1"/>
                </a:moveTo>
                <a:cubicBezTo>
                  <a:pt x="427" y="1"/>
                  <a:pt x="1" y="427"/>
                  <a:pt x="1" y="950"/>
                </a:cubicBezTo>
                <a:lnTo>
                  <a:pt x="1" y="4696"/>
                </a:lnTo>
                <a:cubicBezTo>
                  <a:pt x="1" y="5220"/>
                  <a:pt x="427" y="5646"/>
                  <a:pt x="950" y="5646"/>
                </a:cubicBezTo>
                <a:cubicBezTo>
                  <a:pt x="1474" y="5646"/>
                  <a:pt x="1900" y="5220"/>
                  <a:pt x="1900" y="4696"/>
                </a:cubicBezTo>
                <a:lnTo>
                  <a:pt x="1900" y="950"/>
                </a:lnTo>
                <a:cubicBezTo>
                  <a:pt x="1900" y="427"/>
                  <a:pt x="1474" y="1"/>
                  <a:pt x="95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8"/>
          <p:cNvSpPr/>
          <p:nvPr/>
        </p:nvSpPr>
        <p:spPr>
          <a:xfrm>
            <a:off x="5767225" y="3741096"/>
            <a:ext cx="1648436" cy="3296762"/>
          </a:xfrm>
          <a:custGeom>
            <a:avLst/>
            <a:gdLst/>
            <a:ahLst/>
            <a:cxnLst/>
            <a:rect l="l" t="t" r="r" b="b"/>
            <a:pathLst>
              <a:path w="15069" h="30137" extrusionOk="0">
                <a:moveTo>
                  <a:pt x="4749" y="1"/>
                </a:moveTo>
                <a:cubicBezTo>
                  <a:pt x="2126" y="1"/>
                  <a:pt x="1" y="2127"/>
                  <a:pt x="1" y="4750"/>
                </a:cubicBezTo>
                <a:lnTo>
                  <a:pt x="1" y="25388"/>
                </a:lnTo>
                <a:cubicBezTo>
                  <a:pt x="1" y="28012"/>
                  <a:pt x="2126" y="30137"/>
                  <a:pt x="4749" y="30137"/>
                </a:cubicBezTo>
                <a:lnTo>
                  <a:pt x="10319" y="30137"/>
                </a:lnTo>
                <a:cubicBezTo>
                  <a:pt x="12943" y="30137"/>
                  <a:pt x="15068" y="28012"/>
                  <a:pt x="15068" y="25388"/>
                </a:cubicBezTo>
                <a:lnTo>
                  <a:pt x="15068" y="4750"/>
                </a:lnTo>
                <a:cubicBezTo>
                  <a:pt x="15068" y="2127"/>
                  <a:pt x="12943" y="1"/>
                  <a:pt x="10319"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8"/>
          <p:cNvSpPr/>
          <p:nvPr/>
        </p:nvSpPr>
        <p:spPr>
          <a:xfrm>
            <a:off x="5997828" y="3808154"/>
            <a:ext cx="1186690" cy="822085"/>
          </a:xfrm>
          <a:custGeom>
            <a:avLst/>
            <a:gdLst/>
            <a:ahLst/>
            <a:cxnLst/>
            <a:rect l="l" t="t" r="r" b="b"/>
            <a:pathLst>
              <a:path w="10848" h="7515" extrusionOk="0">
                <a:moveTo>
                  <a:pt x="3418" y="0"/>
                </a:moveTo>
                <a:cubicBezTo>
                  <a:pt x="1532" y="0"/>
                  <a:pt x="1" y="1531"/>
                  <a:pt x="1" y="3418"/>
                </a:cubicBezTo>
                <a:lnTo>
                  <a:pt x="1" y="7172"/>
                </a:lnTo>
                <a:lnTo>
                  <a:pt x="178" y="7514"/>
                </a:lnTo>
                <a:cubicBezTo>
                  <a:pt x="524" y="6973"/>
                  <a:pt x="1181" y="6582"/>
                  <a:pt x="1953" y="6511"/>
                </a:cubicBezTo>
                <a:lnTo>
                  <a:pt x="1953" y="4057"/>
                </a:lnTo>
                <a:cubicBezTo>
                  <a:pt x="1953" y="3010"/>
                  <a:pt x="2805" y="2157"/>
                  <a:pt x="3853" y="2157"/>
                </a:cubicBezTo>
                <a:lnTo>
                  <a:pt x="7000" y="2157"/>
                </a:lnTo>
                <a:cubicBezTo>
                  <a:pt x="8047" y="2157"/>
                  <a:pt x="8900" y="3010"/>
                  <a:pt x="8900" y="4057"/>
                </a:cubicBezTo>
                <a:lnTo>
                  <a:pt x="8900" y="6511"/>
                </a:lnTo>
                <a:cubicBezTo>
                  <a:pt x="9668" y="6582"/>
                  <a:pt x="10324" y="6973"/>
                  <a:pt x="10670" y="7514"/>
                </a:cubicBezTo>
                <a:lnTo>
                  <a:pt x="10848" y="7172"/>
                </a:lnTo>
                <a:lnTo>
                  <a:pt x="10848" y="3418"/>
                </a:lnTo>
                <a:cubicBezTo>
                  <a:pt x="10848" y="1531"/>
                  <a:pt x="9321" y="0"/>
                  <a:pt x="7431" y="0"/>
                </a:cubicBezTo>
                <a:close/>
              </a:path>
            </a:pathLst>
          </a:custGeom>
          <a:solidFill>
            <a:srgbClr val="D07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8"/>
          <p:cNvSpPr/>
          <p:nvPr/>
        </p:nvSpPr>
        <p:spPr>
          <a:xfrm>
            <a:off x="6211475" y="4044117"/>
            <a:ext cx="759950" cy="1473736"/>
          </a:xfrm>
          <a:custGeom>
            <a:avLst/>
            <a:gdLst/>
            <a:ahLst/>
            <a:cxnLst/>
            <a:rect l="l" t="t" r="r" b="b"/>
            <a:pathLst>
              <a:path w="6947" h="13472" extrusionOk="0">
                <a:moveTo>
                  <a:pt x="1900" y="0"/>
                </a:moveTo>
                <a:cubicBezTo>
                  <a:pt x="852" y="0"/>
                  <a:pt x="0" y="853"/>
                  <a:pt x="0" y="1900"/>
                </a:cubicBezTo>
                <a:lnTo>
                  <a:pt x="0" y="11571"/>
                </a:lnTo>
                <a:cubicBezTo>
                  <a:pt x="0" y="12623"/>
                  <a:pt x="852" y="13471"/>
                  <a:pt x="1900" y="13471"/>
                </a:cubicBezTo>
                <a:lnTo>
                  <a:pt x="5047" y="13471"/>
                </a:lnTo>
                <a:cubicBezTo>
                  <a:pt x="6094" y="13471"/>
                  <a:pt x="6947" y="12623"/>
                  <a:pt x="6947" y="11571"/>
                </a:cubicBezTo>
                <a:lnTo>
                  <a:pt x="6947" y="1900"/>
                </a:lnTo>
                <a:cubicBezTo>
                  <a:pt x="6947" y="853"/>
                  <a:pt x="6094" y="0"/>
                  <a:pt x="5047"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8"/>
          <p:cNvSpPr/>
          <p:nvPr/>
        </p:nvSpPr>
        <p:spPr>
          <a:xfrm>
            <a:off x="5988639" y="4518996"/>
            <a:ext cx="1205068" cy="2078567"/>
          </a:xfrm>
          <a:custGeom>
            <a:avLst/>
            <a:gdLst/>
            <a:ahLst/>
            <a:cxnLst/>
            <a:rect l="l" t="t" r="r" b="b"/>
            <a:pathLst>
              <a:path w="11016" h="19001" extrusionOk="0">
                <a:moveTo>
                  <a:pt x="2304" y="0"/>
                </a:moveTo>
                <a:cubicBezTo>
                  <a:pt x="1034" y="0"/>
                  <a:pt x="1" y="852"/>
                  <a:pt x="1" y="1899"/>
                </a:cubicBezTo>
                <a:lnTo>
                  <a:pt x="1" y="17101"/>
                </a:lnTo>
                <a:cubicBezTo>
                  <a:pt x="1" y="18148"/>
                  <a:pt x="1034" y="19000"/>
                  <a:pt x="2304" y="19000"/>
                </a:cubicBezTo>
                <a:lnTo>
                  <a:pt x="8717" y="19000"/>
                </a:lnTo>
                <a:cubicBezTo>
                  <a:pt x="9987" y="19000"/>
                  <a:pt x="11016" y="18148"/>
                  <a:pt x="11016" y="17101"/>
                </a:cubicBezTo>
                <a:lnTo>
                  <a:pt x="11016" y="1899"/>
                </a:lnTo>
                <a:cubicBezTo>
                  <a:pt x="11016" y="852"/>
                  <a:pt x="9987" y="0"/>
                  <a:pt x="8717"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8"/>
          <p:cNvSpPr/>
          <p:nvPr/>
        </p:nvSpPr>
        <p:spPr>
          <a:xfrm>
            <a:off x="5817656" y="4456422"/>
            <a:ext cx="500799" cy="808848"/>
          </a:xfrm>
          <a:custGeom>
            <a:avLst/>
            <a:gdLst/>
            <a:ahLst/>
            <a:cxnLst/>
            <a:rect l="l" t="t" r="r" b="b"/>
            <a:pathLst>
              <a:path w="4578" h="7394" extrusionOk="0">
                <a:moveTo>
                  <a:pt x="650" y="1"/>
                </a:moveTo>
                <a:cubicBezTo>
                  <a:pt x="561" y="1"/>
                  <a:pt x="471" y="22"/>
                  <a:pt x="387" y="66"/>
                </a:cubicBezTo>
                <a:cubicBezTo>
                  <a:pt x="108" y="212"/>
                  <a:pt x="1" y="558"/>
                  <a:pt x="147" y="834"/>
                </a:cubicBezTo>
                <a:lnTo>
                  <a:pt x="3422" y="7087"/>
                </a:lnTo>
                <a:cubicBezTo>
                  <a:pt x="3525" y="7283"/>
                  <a:pt x="3725" y="7394"/>
                  <a:pt x="3928" y="7394"/>
                </a:cubicBezTo>
                <a:cubicBezTo>
                  <a:pt x="4018" y="7394"/>
                  <a:pt x="4106" y="7371"/>
                  <a:pt x="4190" y="7327"/>
                </a:cubicBezTo>
                <a:cubicBezTo>
                  <a:pt x="4471" y="7181"/>
                  <a:pt x="4577" y="6835"/>
                  <a:pt x="4430" y="6560"/>
                </a:cubicBezTo>
                <a:lnTo>
                  <a:pt x="1155" y="306"/>
                </a:lnTo>
                <a:cubicBezTo>
                  <a:pt x="1053" y="113"/>
                  <a:pt x="855" y="1"/>
                  <a:pt x="650"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8"/>
          <p:cNvSpPr/>
          <p:nvPr/>
        </p:nvSpPr>
        <p:spPr>
          <a:xfrm>
            <a:off x="5919174" y="6278049"/>
            <a:ext cx="331240" cy="381780"/>
          </a:xfrm>
          <a:custGeom>
            <a:avLst/>
            <a:gdLst/>
            <a:ahLst/>
            <a:cxnLst/>
            <a:rect l="l" t="t" r="r" b="b"/>
            <a:pathLst>
              <a:path w="3028" h="3490" extrusionOk="0">
                <a:moveTo>
                  <a:pt x="2382" y="0"/>
                </a:moveTo>
                <a:cubicBezTo>
                  <a:pt x="2207" y="0"/>
                  <a:pt x="2034" y="80"/>
                  <a:pt x="1922" y="231"/>
                </a:cubicBezTo>
                <a:lnTo>
                  <a:pt x="187" y="2578"/>
                </a:lnTo>
                <a:cubicBezTo>
                  <a:pt x="1" y="2832"/>
                  <a:pt x="54" y="3191"/>
                  <a:pt x="306" y="3377"/>
                </a:cubicBezTo>
                <a:cubicBezTo>
                  <a:pt x="409" y="3453"/>
                  <a:pt x="529" y="3489"/>
                  <a:pt x="644" y="3489"/>
                </a:cubicBezTo>
                <a:cubicBezTo>
                  <a:pt x="822" y="3489"/>
                  <a:pt x="990" y="3409"/>
                  <a:pt x="1105" y="3258"/>
                </a:cubicBezTo>
                <a:lnTo>
                  <a:pt x="2841" y="906"/>
                </a:lnTo>
                <a:cubicBezTo>
                  <a:pt x="3027" y="652"/>
                  <a:pt x="2974" y="298"/>
                  <a:pt x="2721" y="111"/>
                </a:cubicBezTo>
                <a:cubicBezTo>
                  <a:pt x="2619" y="36"/>
                  <a:pt x="2500" y="0"/>
                  <a:pt x="2382"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8"/>
          <p:cNvSpPr/>
          <p:nvPr/>
        </p:nvSpPr>
        <p:spPr>
          <a:xfrm>
            <a:off x="5847302" y="5285628"/>
            <a:ext cx="373904" cy="83576"/>
          </a:xfrm>
          <a:custGeom>
            <a:avLst/>
            <a:gdLst/>
            <a:ahLst/>
            <a:cxnLst/>
            <a:rect l="l" t="t" r="r" b="b"/>
            <a:pathLst>
              <a:path w="3418" h="764" extrusionOk="0">
                <a:moveTo>
                  <a:pt x="378" y="0"/>
                </a:moveTo>
                <a:cubicBezTo>
                  <a:pt x="169" y="0"/>
                  <a:pt x="1" y="173"/>
                  <a:pt x="1" y="382"/>
                </a:cubicBezTo>
                <a:cubicBezTo>
                  <a:pt x="1" y="590"/>
                  <a:pt x="169" y="764"/>
                  <a:pt x="378" y="764"/>
                </a:cubicBezTo>
                <a:lnTo>
                  <a:pt x="3041" y="764"/>
                </a:lnTo>
                <a:cubicBezTo>
                  <a:pt x="3249" y="764"/>
                  <a:pt x="3418" y="590"/>
                  <a:pt x="3418" y="382"/>
                </a:cubicBezTo>
                <a:cubicBezTo>
                  <a:pt x="3418" y="173"/>
                  <a:pt x="3249" y="0"/>
                  <a:pt x="3041"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8"/>
          <p:cNvSpPr/>
          <p:nvPr/>
        </p:nvSpPr>
        <p:spPr>
          <a:xfrm>
            <a:off x="5847302" y="5711827"/>
            <a:ext cx="405080" cy="83248"/>
          </a:xfrm>
          <a:custGeom>
            <a:avLst/>
            <a:gdLst/>
            <a:ahLst/>
            <a:cxnLst/>
            <a:rect l="l" t="t" r="r" b="b"/>
            <a:pathLst>
              <a:path w="3703" h="761" extrusionOk="0">
                <a:moveTo>
                  <a:pt x="378" y="1"/>
                </a:moveTo>
                <a:cubicBezTo>
                  <a:pt x="169" y="1"/>
                  <a:pt x="1" y="170"/>
                  <a:pt x="1" y="378"/>
                </a:cubicBezTo>
                <a:cubicBezTo>
                  <a:pt x="1" y="591"/>
                  <a:pt x="169" y="760"/>
                  <a:pt x="378" y="760"/>
                </a:cubicBezTo>
                <a:lnTo>
                  <a:pt x="3325" y="760"/>
                </a:lnTo>
                <a:cubicBezTo>
                  <a:pt x="3534" y="760"/>
                  <a:pt x="3702" y="591"/>
                  <a:pt x="3702" y="378"/>
                </a:cubicBezTo>
                <a:cubicBezTo>
                  <a:pt x="3702" y="170"/>
                  <a:pt x="3534"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8"/>
          <p:cNvSpPr/>
          <p:nvPr/>
        </p:nvSpPr>
        <p:spPr>
          <a:xfrm>
            <a:off x="5847302" y="6124570"/>
            <a:ext cx="405080" cy="83138"/>
          </a:xfrm>
          <a:custGeom>
            <a:avLst/>
            <a:gdLst/>
            <a:ahLst/>
            <a:cxnLst/>
            <a:rect l="l" t="t" r="r" b="b"/>
            <a:pathLst>
              <a:path w="3703" h="760" extrusionOk="0">
                <a:moveTo>
                  <a:pt x="378" y="1"/>
                </a:moveTo>
                <a:cubicBezTo>
                  <a:pt x="169" y="1"/>
                  <a:pt x="1" y="173"/>
                  <a:pt x="1" y="382"/>
                </a:cubicBezTo>
                <a:cubicBezTo>
                  <a:pt x="1" y="591"/>
                  <a:pt x="169" y="759"/>
                  <a:pt x="378" y="759"/>
                </a:cubicBezTo>
                <a:lnTo>
                  <a:pt x="3325" y="759"/>
                </a:lnTo>
                <a:cubicBezTo>
                  <a:pt x="3534" y="759"/>
                  <a:pt x="3702" y="591"/>
                  <a:pt x="3702" y="382"/>
                </a:cubicBezTo>
                <a:cubicBezTo>
                  <a:pt x="3702" y="173"/>
                  <a:pt x="3534"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8"/>
          <p:cNvSpPr/>
          <p:nvPr/>
        </p:nvSpPr>
        <p:spPr>
          <a:xfrm>
            <a:off x="6864011" y="4456422"/>
            <a:ext cx="501127" cy="808848"/>
          </a:xfrm>
          <a:custGeom>
            <a:avLst/>
            <a:gdLst/>
            <a:ahLst/>
            <a:cxnLst/>
            <a:rect l="l" t="t" r="r" b="b"/>
            <a:pathLst>
              <a:path w="4581" h="7394" extrusionOk="0">
                <a:moveTo>
                  <a:pt x="3931" y="1"/>
                </a:moveTo>
                <a:cubicBezTo>
                  <a:pt x="3725" y="1"/>
                  <a:pt x="3525" y="113"/>
                  <a:pt x="3423" y="306"/>
                </a:cubicBezTo>
                <a:lnTo>
                  <a:pt x="147" y="6560"/>
                </a:lnTo>
                <a:cubicBezTo>
                  <a:pt x="0" y="6835"/>
                  <a:pt x="111" y="7181"/>
                  <a:pt x="387" y="7327"/>
                </a:cubicBezTo>
                <a:cubicBezTo>
                  <a:pt x="471" y="7371"/>
                  <a:pt x="564" y="7394"/>
                  <a:pt x="653" y="7394"/>
                </a:cubicBezTo>
                <a:cubicBezTo>
                  <a:pt x="857" y="7394"/>
                  <a:pt x="1057" y="7283"/>
                  <a:pt x="1159" y="7087"/>
                </a:cubicBezTo>
                <a:lnTo>
                  <a:pt x="4435" y="834"/>
                </a:lnTo>
                <a:cubicBezTo>
                  <a:pt x="4581" y="558"/>
                  <a:pt x="4474" y="212"/>
                  <a:pt x="4195" y="66"/>
                </a:cubicBezTo>
                <a:cubicBezTo>
                  <a:pt x="4111" y="22"/>
                  <a:pt x="4020" y="1"/>
                  <a:pt x="3931"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8"/>
          <p:cNvSpPr/>
          <p:nvPr/>
        </p:nvSpPr>
        <p:spPr>
          <a:xfrm>
            <a:off x="6932491" y="6278049"/>
            <a:ext cx="331240" cy="381780"/>
          </a:xfrm>
          <a:custGeom>
            <a:avLst/>
            <a:gdLst/>
            <a:ahLst/>
            <a:cxnLst/>
            <a:rect l="l" t="t" r="r" b="b"/>
            <a:pathLst>
              <a:path w="3028" h="3490" extrusionOk="0">
                <a:moveTo>
                  <a:pt x="644" y="0"/>
                </a:moveTo>
                <a:cubicBezTo>
                  <a:pt x="527" y="0"/>
                  <a:pt x="409" y="36"/>
                  <a:pt x="307" y="111"/>
                </a:cubicBezTo>
                <a:cubicBezTo>
                  <a:pt x="54" y="298"/>
                  <a:pt x="1" y="652"/>
                  <a:pt x="187" y="906"/>
                </a:cubicBezTo>
                <a:lnTo>
                  <a:pt x="1922" y="3258"/>
                </a:lnTo>
                <a:cubicBezTo>
                  <a:pt x="2033" y="3409"/>
                  <a:pt x="2206" y="3489"/>
                  <a:pt x="2379" y="3489"/>
                </a:cubicBezTo>
                <a:cubicBezTo>
                  <a:pt x="2499" y="3489"/>
                  <a:pt x="2619" y="3453"/>
                  <a:pt x="2721" y="3377"/>
                </a:cubicBezTo>
                <a:cubicBezTo>
                  <a:pt x="2974" y="3191"/>
                  <a:pt x="3027" y="2832"/>
                  <a:pt x="2841" y="2578"/>
                </a:cubicBezTo>
                <a:lnTo>
                  <a:pt x="1101" y="231"/>
                </a:lnTo>
                <a:cubicBezTo>
                  <a:pt x="990" y="80"/>
                  <a:pt x="818" y="0"/>
                  <a:pt x="644"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8"/>
          <p:cNvSpPr/>
          <p:nvPr/>
        </p:nvSpPr>
        <p:spPr>
          <a:xfrm>
            <a:off x="6961700" y="5285628"/>
            <a:ext cx="373904" cy="83576"/>
          </a:xfrm>
          <a:custGeom>
            <a:avLst/>
            <a:gdLst/>
            <a:ahLst/>
            <a:cxnLst/>
            <a:rect l="l" t="t" r="r" b="b"/>
            <a:pathLst>
              <a:path w="3418" h="764" extrusionOk="0">
                <a:moveTo>
                  <a:pt x="377" y="0"/>
                </a:moveTo>
                <a:cubicBezTo>
                  <a:pt x="168" y="0"/>
                  <a:pt x="0" y="173"/>
                  <a:pt x="0" y="382"/>
                </a:cubicBezTo>
                <a:cubicBezTo>
                  <a:pt x="0" y="590"/>
                  <a:pt x="168" y="764"/>
                  <a:pt x="377" y="764"/>
                </a:cubicBezTo>
                <a:lnTo>
                  <a:pt x="3036" y="764"/>
                </a:lnTo>
                <a:cubicBezTo>
                  <a:pt x="3244" y="764"/>
                  <a:pt x="3417" y="590"/>
                  <a:pt x="3417" y="382"/>
                </a:cubicBezTo>
                <a:cubicBezTo>
                  <a:pt x="3417" y="173"/>
                  <a:pt x="3244" y="0"/>
                  <a:pt x="3036"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8"/>
          <p:cNvSpPr/>
          <p:nvPr/>
        </p:nvSpPr>
        <p:spPr>
          <a:xfrm>
            <a:off x="6930085" y="5711827"/>
            <a:ext cx="405518" cy="83248"/>
          </a:xfrm>
          <a:custGeom>
            <a:avLst/>
            <a:gdLst/>
            <a:ahLst/>
            <a:cxnLst/>
            <a:rect l="l" t="t" r="r" b="b"/>
            <a:pathLst>
              <a:path w="3707" h="761" extrusionOk="0">
                <a:moveTo>
                  <a:pt x="382" y="1"/>
                </a:moveTo>
                <a:cubicBezTo>
                  <a:pt x="173" y="1"/>
                  <a:pt x="0" y="170"/>
                  <a:pt x="0" y="378"/>
                </a:cubicBezTo>
                <a:cubicBezTo>
                  <a:pt x="0" y="591"/>
                  <a:pt x="173" y="760"/>
                  <a:pt x="382" y="760"/>
                </a:cubicBezTo>
                <a:lnTo>
                  <a:pt x="3325" y="760"/>
                </a:lnTo>
                <a:cubicBezTo>
                  <a:pt x="3533" y="760"/>
                  <a:pt x="3706" y="591"/>
                  <a:pt x="3706" y="378"/>
                </a:cubicBezTo>
                <a:cubicBezTo>
                  <a:pt x="3706" y="170"/>
                  <a:pt x="3533"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8"/>
          <p:cNvSpPr/>
          <p:nvPr/>
        </p:nvSpPr>
        <p:spPr>
          <a:xfrm>
            <a:off x="6930085" y="6124570"/>
            <a:ext cx="405518" cy="83138"/>
          </a:xfrm>
          <a:custGeom>
            <a:avLst/>
            <a:gdLst/>
            <a:ahLst/>
            <a:cxnLst/>
            <a:rect l="l" t="t" r="r" b="b"/>
            <a:pathLst>
              <a:path w="3707" h="760" extrusionOk="0">
                <a:moveTo>
                  <a:pt x="382" y="1"/>
                </a:moveTo>
                <a:cubicBezTo>
                  <a:pt x="173" y="1"/>
                  <a:pt x="0" y="173"/>
                  <a:pt x="0" y="382"/>
                </a:cubicBezTo>
                <a:cubicBezTo>
                  <a:pt x="0" y="591"/>
                  <a:pt x="173" y="759"/>
                  <a:pt x="382" y="759"/>
                </a:cubicBezTo>
                <a:lnTo>
                  <a:pt x="3325" y="759"/>
                </a:lnTo>
                <a:cubicBezTo>
                  <a:pt x="3533" y="759"/>
                  <a:pt x="3706" y="591"/>
                  <a:pt x="3706" y="382"/>
                </a:cubicBezTo>
                <a:cubicBezTo>
                  <a:pt x="3706" y="173"/>
                  <a:pt x="3533"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8"/>
          <p:cNvSpPr/>
          <p:nvPr/>
        </p:nvSpPr>
        <p:spPr>
          <a:xfrm>
            <a:off x="6113348" y="4960291"/>
            <a:ext cx="956200" cy="1468266"/>
          </a:xfrm>
          <a:custGeom>
            <a:avLst/>
            <a:gdLst/>
            <a:ahLst/>
            <a:cxnLst/>
            <a:rect l="l" t="t" r="r" b="b"/>
            <a:pathLst>
              <a:path w="8741" h="13422" extrusionOk="0">
                <a:moveTo>
                  <a:pt x="0" y="0"/>
                </a:moveTo>
                <a:lnTo>
                  <a:pt x="0" y="13422"/>
                </a:lnTo>
                <a:lnTo>
                  <a:pt x="8740" y="13422"/>
                </a:lnTo>
                <a:lnTo>
                  <a:pt x="8740" y="0"/>
                </a:ln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8"/>
          <p:cNvSpPr/>
          <p:nvPr/>
        </p:nvSpPr>
        <p:spPr>
          <a:xfrm>
            <a:off x="6208959" y="5106988"/>
            <a:ext cx="764872" cy="1174985"/>
          </a:xfrm>
          <a:custGeom>
            <a:avLst/>
            <a:gdLst/>
            <a:ahLst/>
            <a:cxnLst/>
            <a:rect l="l" t="t" r="r" b="b"/>
            <a:pathLst>
              <a:path w="6992" h="10741" extrusionOk="0">
                <a:moveTo>
                  <a:pt x="1" y="0"/>
                </a:moveTo>
                <a:lnTo>
                  <a:pt x="1" y="10741"/>
                </a:lnTo>
                <a:lnTo>
                  <a:pt x="6992" y="10741"/>
                </a:lnTo>
                <a:lnTo>
                  <a:pt x="6992" y="0"/>
                </a:lnTo>
                <a:close/>
              </a:path>
            </a:pathLst>
          </a:custGeom>
          <a:solidFill>
            <a:srgbClr val="D07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8"/>
          <p:cNvSpPr/>
          <p:nvPr/>
        </p:nvSpPr>
        <p:spPr>
          <a:xfrm>
            <a:off x="6144416" y="4573146"/>
            <a:ext cx="370622" cy="117378"/>
          </a:xfrm>
          <a:custGeom>
            <a:avLst/>
            <a:gdLst/>
            <a:ahLst/>
            <a:cxnLst/>
            <a:rect l="l" t="t" r="r" b="b"/>
            <a:pathLst>
              <a:path w="3388" h="1073" extrusionOk="0">
                <a:moveTo>
                  <a:pt x="1846" y="0"/>
                </a:moveTo>
                <a:cubicBezTo>
                  <a:pt x="1749" y="0"/>
                  <a:pt x="1650" y="8"/>
                  <a:pt x="1550" y="15"/>
                </a:cubicBezTo>
                <a:cubicBezTo>
                  <a:pt x="1430" y="28"/>
                  <a:pt x="1310" y="38"/>
                  <a:pt x="1191" y="73"/>
                </a:cubicBezTo>
                <a:cubicBezTo>
                  <a:pt x="1070" y="95"/>
                  <a:pt x="955" y="135"/>
                  <a:pt x="844" y="179"/>
                </a:cubicBezTo>
                <a:cubicBezTo>
                  <a:pt x="738" y="224"/>
                  <a:pt x="636" y="277"/>
                  <a:pt x="542" y="339"/>
                </a:cubicBezTo>
                <a:cubicBezTo>
                  <a:pt x="454" y="401"/>
                  <a:pt x="369" y="464"/>
                  <a:pt x="302" y="534"/>
                </a:cubicBezTo>
                <a:cubicBezTo>
                  <a:pt x="271" y="570"/>
                  <a:pt x="240" y="601"/>
                  <a:pt x="214" y="632"/>
                </a:cubicBezTo>
                <a:cubicBezTo>
                  <a:pt x="187" y="673"/>
                  <a:pt x="165" y="704"/>
                  <a:pt x="143" y="739"/>
                </a:cubicBezTo>
                <a:cubicBezTo>
                  <a:pt x="99" y="800"/>
                  <a:pt x="72" y="859"/>
                  <a:pt x="54" y="912"/>
                </a:cubicBezTo>
                <a:cubicBezTo>
                  <a:pt x="15" y="1013"/>
                  <a:pt x="1" y="1072"/>
                  <a:pt x="1" y="1072"/>
                </a:cubicBezTo>
                <a:cubicBezTo>
                  <a:pt x="1" y="1072"/>
                  <a:pt x="58" y="1036"/>
                  <a:pt x="143" y="983"/>
                </a:cubicBezTo>
                <a:cubicBezTo>
                  <a:pt x="179" y="952"/>
                  <a:pt x="236" y="925"/>
                  <a:pt x="294" y="894"/>
                </a:cubicBezTo>
                <a:cubicBezTo>
                  <a:pt x="325" y="880"/>
                  <a:pt x="356" y="863"/>
                  <a:pt x="387" y="845"/>
                </a:cubicBezTo>
                <a:cubicBezTo>
                  <a:pt x="423" y="832"/>
                  <a:pt x="458" y="819"/>
                  <a:pt x="494" y="806"/>
                </a:cubicBezTo>
                <a:cubicBezTo>
                  <a:pt x="564" y="770"/>
                  <a:pt x="644" y="753"/>
                  <a:pt x="728" y="726"/>
                </a:cubicBezTo>
                <a:cubicBezTo>
                  <a:pt x="814" y="699"/>
                  <a:pt x="902" y="681"/>
                  <a:pt x="995" y="659"/>
                </a:cubicBezTo>
                <a:cubicBezTo>
                  <a:pt x="1044" y="655"/>
                  <a:pt x="1093" y="646"/>
                  <a:pt x="1137" y="636"/>
                </a:cubicBezTo>
                <a:cubicBezTo>
                  <a:pt x="1191" y="628"/>
                  <a:pt x="1240" y="624"/>
                  <a:pt x="1288" y="614"/>
                </a:cubicBezTo>
                <a:cubicBezTo>
                  <a:pt x="1390" y="597"/>
                  <a:pt x="1496" y="593"/>
                  <a:pt x="1599" y="579"/>
                </a:cubicBezTo>
                <a:cubicBezTo>
                  <a:pt x="2025" y="544"/>
                  <a:pt x="2473" y="517"/>
                  <a:pt x="2815" y="460"/>
                </a:cubicBezTo>
                <a:cubicBezTo>
                  <a:pt x="2988" y="428"/>
                  <a:pt x="3135" y="397"/>
                  <a:pt x="3232" y="366"/>
                </a:cubicBezTo>
                <a:cubicBezTo>
                  <a:pt x="3334" y="335"/>
                  <a:pt x="3387" y="308"/>
                  <a:pt x="3387" y="308"/>
                </a:cubicBezTo>
                <a:cubicBezTo>
                  <a:pt x="3387" y="308"/>
                  <a:pt x="3334" y="286"/>
                  <a:pt x="3232" y="251"/>
                </a:cubicBezTo>
                <a:cubicBezTo>
                  <a:pt x="3135" y="220"/>
                  <a:pt x="2997" y="175"/>
                  <a:pt x="2828" y="130"/>
                </a:cubicBezTo>
                <a:cubicBezTo>
                  <a:pt x="2660" y="87"/>
                  <a:pt x="2459" y="46"/>
                  <a:pt x="2242" y="24"/>
                </a:cubicBezTo>
                <a:cubicBezTo>
                  <a:pt x="2136" y="15"/>
                  <a:pt x="2020" y="2"/>
                  <a:pt x="1905" y="2"/>
                </a:cubicBezTo>
                <a:cubicBezTo>
                  <a:pt x="1886" y="1"/>
                  <a:pt x="1866" y="0"/>
                  <a:pt x="1846" y="0"/>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8"/>
          <p:cNvSpPr/>
          <p:nvPr/>
        </p:nvSpPr>
        <p:spPr>
          <a:xfrm>
            <a:off x="5718654" y="4769070"/>
            <a:ext cx="207846" cy="207846"/>
          </a:xfrm>
          <a:custGeom>
            <a:avLst/>
            <a:gdLst/>
            <a:ahLst/>
            <a:cxnLst/>
            <a:rect l="l" t="t" r="r" b="b"/>
            <a:pathLst>
              <a:path w="1900" h="1900" extrusionOk="0">
                <a:moveTo>
                  <a:pt x="1900" y="0"/>
                </a:moveTo>
                <a:lnTo>
                  <a:pt x="1" y="1385"/>
                </a:lnTo>
                <a:lnTo>
                  <a:pt x="1" y="1899"/>
                </a:lnTo>
                <a:lnTo>
                  <a:pt x="1900" y="1735"/>
                </a:lnTo>
                <a:lnTo>
                  <a:pt x="1900" y="0"/>
                </a:lnTo>
                <a:close/>
              </a:path>
            </a:pathLst>
          </a:custGeom>
          <a:solidFill>
            <a:srgbClr val="96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8"/>
          <p:cNvSpPr/>
          <p:nvPr/>
        </p:nvSpPr>
        <p:spPr>
          <a:xfrm>
            <a:off x="7256407" y="4769070"/>
            <a:ext cx="207846" cy="207846"/>
          </a:xfrm>
          <a:custGeom>
            <a:avLst/>
            <a:gdLst/>
            <a:ahLst/>
            <a:cxnLst/>
            <a:rect l="l" t="t" r="r" b="b"/>
            <a:pathLst>
              <a:path w="1900" h="1900" extrusionOk="0">
                <a:moveTo>
                  <a:pt x="0" y="0"/>
                </a:moveTo>
                <a:lnTo>
                  <a:pt x="0" y="1735"/>
                </a:lnTo>
                <a:lnTo>
                  <a:pt x="1899" y="1899"/>
                </a:lnTo>
                <a:lnTo>
                  <a:pt x="1899" y="1385"/>
                </a:lnTo>
                <a:lnTo>
                  <a:pt x="0" y="0"/>
                </a:lnTo>
                <a:close/>
              </a:path>
            </a:pathLst>
          </a:custGeom>
          <a:solidFill>
            <a:srgbClr val="96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8"/>
          <p:cNvSpPr/>
          <p:nvPr/>
        </p:nvSpPr>
        <p:spPr>
          <a:xfrm>
            <a:off x="5844895" y="5088391"/>
            <a:ext cx="58853" cy="1380533"/>
          </a:xfrm>
          <a:custGeom>
            <a:avLst/>
            <a:gdLst/>
            <a:ahLst/>
            <a:cxnLst/>
            <a:rect l="l" t="t" r="r" b="b"/>
            <a:pathLst>
              <a:path w="538" h="12620" extrusionOk="0">
                <a:moveTo>
                  <a:pt x="271" y="1"/>
                </a:moveTo>
                <a:cubicBezTo>
                  <a:pt x="121" y="1"/>
                  <a:pt x="0" y="121"/>
                  <a:pt x="0" y="267"/>
                </a:cubicBezTo>
                <a:lnTo>
                  <a:pt x="0" y="12349"/>
                </a:lnTo>
                <a:cubicBezTo>
                  <a:pt x="0" y="12500"/>
                  <a:pt x="121" y="12619"/>
                  <a:pt x="271" y="12619"/>
                </a:cubicBezTo>
                <a:cubicBezTo>
                  <a:pt x="418" y="12619"/>
                  <a:pt x="537" y="12500"/>
                  <a:pt x="537" y="12349"/>
                </a:cubicBezTo>
                <a:lnTo>
                  <a:pt x="537" y="10231"/>
                </a:lnTo>
                <a:lnTo>
                  <a:pt x="400" y="10231"/>
                </a:lnTo>
                <a:cubicBezTo>
                  <a:pt x="191" y="10231"/>
                  <a:pt x="23" y="10063"/>
                  <a:pt x="23" y="9854"/>
                </a:cubicBezTo>
                <a:cubicBezTo>
                  <a:pt x="23" y="9645"/>
                  <a:pt x="191" y="9473"/>
                  <a:pt x="400" y="9473"/>
                </a:cubicBezTo>
                <a:lnTo>
                  <a:pt x="537" y="9473"/>
                </a:lnTo>
                <a:lnTo>
                  <a:pt x="537" y="6459"/>
                </a:lnTo>
                <a:lnTo>
                  <a:pt x="400" y="6459"/>
                </a:lnTo>
                <a:cubicBezTo>
                  <a:pt x="191" y="6459"/>
                  <a:pt x="23" y="6290"/>
                  <a:pt x="23" y="6077"/>
                </a:cubicBezTo>
                <a:cubicBezTo>
                  <a:pt x="23" y="5869"/>
                  <a:pt x="191" y="5700"/>
                  <a:pt x="400" y="5700"/>
                </a:cubicBezTo>
                <a:lnTo>
                  <a:pt x="537" y="5700"/>
                </a:lnTo>
                <a:lnTo>
                  <a:pt x="537" y="2567"/>
                </a:lnTo>
                <a:lnTo>
                  <a:pt x="400" y="2567"/>
                </a:lnTo>
                <a:cubicBezTo>
                  <a:pt x="191" y="2567"/>
                  <a:pt x="23" y="2393"/>
                  <a:pt x="23" y="2185"/>
                </a:cubicBezTo>
                <a:cubicBezTo>
                  <a:pt x="23" y="1976"/>
                  <a:pt x="191" y="1803"/>
                  <a:pt x="400" y="1803"/>
                </a:cubicBezTo>
                <a:lnTo>
                  <a:pt x="537" y="1803"/>
                </a:lnTo>
                <a:lnTo>
                  <a:pt x="537" y="267"/>
                </a:lnTo>
                <a:cubicBezTo>
                  <a:pt x="537" y="121"/>
                  <a:pt x="418" y="1"/>
                  <a:pt x="271"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8"/>
          <p:cNvSpPr/>
          <p:nvPr/>
        </p:nvSpPr>
        <p:spPr>
          <a:xfrm>
            <a:off x="5847302" y="5285628"/>
            <a:ext cx="56447" cy="83576"/>
          </a:xfrm>
          <a:custGeom>
            <a:avLst/>
            <a:gdLst/>
            <a:ahLst/>
            <a:cxnLst/>
            <a:rect l="l" t="t" r="r" b="b"/>
            <a:pathLst>
              <a:path w="516" h="764" extrusionOk="0">
                <a:moveTo>
                  <a:pt x="378" y="0"/>
                </a:moveTo>
                <a:cubicBezTo>
                  <a:pt x="169" y="0"/>
                  <a:pt x="1" y="173"/>
                  <a:pt x="1" y="382"/>
                </a:cubicBezTo>
                <a:cubicBezTo>
                  <a:pt x="1" y="590"/>
                  <a:pt x="169" y="764"/>
                  <a:pt x="378" y="764"/>
                </a:cubicBezTo>
                <a:lnTo>
                  <a:pt x="515" y="764"/>
                </a:lnTo>
                <a:lnTo>
                  <a:pt x="515" y="0"/>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8"/>
          <p:cNvSpPr/>
          <p:nvPr/>
        </p:nvSpPr>
        <p:spPr>
          <a:xfrm>
            <a:off x="5847302" y="5711827"/>
            <a:ext cx="56447" cy="83248"/>
          </a:xfrm>
          <a:custGeom>
            <a:avLst/>
            <a:gdLst/>
            <a:ahLst/>
            <a:cxnLst/>
            <a:rect l="l" t="t" r="r" b="b"/>
            <a:pathLst>
              <a:path w="516" h="761" extrusionOk="0">
                <a:moveTo>
                  <a:pt x="378" y="1"/>
                </a:moveTo>
                <a:cubicBezTo>
                  <a:pt x="169" y="1"/>
                  <a:pt x="1" y="170"/>
                  <a:pt x="1" y="378"/>
                </a:cubicBezTo>
                <a:cubicBezTo>
                  <a:pt x="1" y="591"/>
                  <a:pt x="169" y="760"/>
                  <a:pt x="378" y="760"/>
                </a:cubicBezTo>
                <a:lnTo>
                  <a:pt x="515" y="760"/>
                </a:lnTo>
                <a:lnTo>
                  <a:pt x="515" y="1"/>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8"/>
          <p:cNvSpPr/>
          <p:nvPr/>
        </p:nvSpPr>
        <p:spPr>
          <a:xfrm>
            <a:off x="5847302" y="6124570"/>
            <a:ext cx="56447" cy="83138"/>
          </a:xfrm>
          <a:custGeom>
            <a:avLst/>
            <a:gdLst/>
            <a:ahLst/>
            <a:cxnLst/>
            <a:rect l="l" t="t" r="r" b="b"/>
            <a:pathLst>
              <a:path w="516" h="760" extrusionOk="0">
                <a:moveTo>
                  <a:pt x="378" y="1"/>
                </a:moveTo>
                <a:cubicBezTo>
                  <a:pt x="169" y="1"/>
                  <a:pt x="1" y="173"/>
                  <a:pt x="1" y="382"/>
                </a:cubicBezTo>
                <a:cubicBezTo>
                  <a:pt x="1" y="591"/>
                  <a:pt x="169" y="759"/>
                  <a:pt x="378" y="759"/>
                </a:cubicBezTo>
                <a:lnTo>
                  <a:pt x="515" y="759"/>
                </a:lnTo>
                <a:lnTo>
                  <a:pt x="515" y="1"/>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8"/>
          <p:cNvSpPr/>
          <p:nvPr/>
        </p:nvSpPr>
        <p:spPr>
          <a:xfrm>
            <a:off x="7278614" y="5088391"/>
            <a:ext cx="58963" cy="1380533"/>
          </a:xfrm>
          <a:custGeom>
            <a:avLst/>
            <a:gdLst/>
            <a:ahLst/>
            <a:cxnLst/>
            <a:rect l="l" t="t" r="r" b="b"/>
            <a:pathLst>
              <a:path w="539" h="12620" extrusionOk="0">
                <a:moveTo>
                  <a:pt x="272" y="1"/>
                </a:moveTo>
                <a:cubicBezTo>
                  <a:pt x="121" y="1"/>
                  <a:pt x="0" y="121"/>
                  <a:pt x="0" y="267"/>
                </a:cubicBezTo>
                <a:lnTo>
                  <a:pt x="0" y="1803"/>
                </a:lnTo>
                <a:lnTo>
                  <a:pt x="139" y="1803"/>
                </a:lnTo>
                <a:cubicBezTo>
                  <a:pt x="347" y="1803"/>
                  <a:pt x="520" y="1976"/>
                  <a:pt x="520" y="2185"/>
                </a:cubicBezTo>
                <a:cubicBezTo>
                  <a:pt x="520" y="2393"/>
                  <a:pt x="347" y="2567"/>
                  <a:pt x="139" y="2567"/>
                </a:cubicBezTo>
                <a:lnTo>
                  <a:pt x="0" y="2567"/>
                </a:lnTo>
                <a:lnTo>
                  <a:pt x="0" y="5700"/>
                </a:lnTo>
                <a:lnTo>
                  <a:pt x="139" y="5700"/>
                </a:lnTo>
                <a:cubicBezTo>
                  <a:pt x="347" y="5700"/>
                  <a:pt x="520" y="5869"/>
                  <a:pt x="520" y="6077"/>
                </a:cubicBezTo>
                <a:cubicBezTo>
                  <a:pt x="520" y="6290"/>
                  <a:pt x="347" y="6459"/>
                  <a:pt x="139" y="6459"/>
                </a:cubicBezTo>
                <a:lnTo>
                  <a:pt x="0" y="6459"/>
                </a:lnTo>
                <a:lnTo>
                  <a:pt x="0" y="9473"/>
                </a:lnTo>
                <a:lnTo>
                  <a:pt x="139" y="9473"/>
                </a:lnTo>
                <a:cubicBezTo>
                  <a:pt x="347" y="9473"/>
                  <a:pt x="520" y="9645"/>
                  <a:pt x="520" y="9854"/>
                </a:cubicBezTo>
                <a:cubicBezTo>
                  <a:pt x="520" y="10063"/>
                  <a:pt x="347" y="10231"/>
                  <a:pt x="139" y="10231"/>
                </a:cubicBezTo>
                <a:lnTo>
                  <a:pt x="0" y="10231"/>
                </a:lnTo>
                <a:lnTo>
                  <a:pt x="0" y="12349"/>
                </a:lnTo>
                <a:cubicBezTo>
                  <a:pt x="0" y="12500"/>
                  <a:pt x="121" y="12619"/>
                  <a:pt x="272" y="12619"/>
                </a:cubicBezTo>
                <a:cubicBezTo>
                  <a:pt x="418" y="12619"/>
                  <a:pt x="538" y="12500"/>
                  <a:pt x="538" y="12349"/>
                </a:cubicBezTo>
                <a:lnTo>
                  <a:pt x="538" y="267"/>
                </a:lnTo>
                <a:cubicBezTo>
                  <a:pt x="538" y="121"/>
                  <a:pt x="418" y="1"/>
                  <a:pt x="272"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8"/>
          <p:cNvSpPr/>
          <p:nvPr/>
        </p:nvSpPr>
        <p:spPr>
          <a:xfrm>
            <a:off x="7278614" y="5285628"/>
            <a:ext cx="56993" cy="83576"/>
          </a:xfrm>
          <a:custGeom>
            <a:avLst/>
            <a:gdLst/>
            <a:ahLst/>
            <a:cxnLst/>
            <a:rect l="l" t="t" r="r" b="b"/>
            <a:pathLst>
              <a:path w="521" h="764" extrusionOk="0">
                <a:moveTo>
                  <a:pt x="0" y="0"/>
                </a:moveTo>
                <a:lnTo>
                  <a:pt x="0" y="764"/>
                </a:lnTo>
                <a:lnTo>
                  <a:pt x="139" y="764"/>
                </a:lnTo>
                <a:cubicBezTo>
                  <a:pt x="347" y="764"/>
                  <a:pt x="520" y="590"/>
                  <a:pt x="520" y="382"/>
                </a:cubicBezTo>
                <a:cubicBezTo>
                  <a:pt x="520" y="173"/>
                  <a:pt x="347" y="0"/>
                  <a:pt x="139" y="0"/>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8"/>
          <p:cNvSpPr/>
          <p:nvPr/>
        </p:nvSpPr>
        <p:spPr>
          <a:xfrm>
            <a:off x="7278614" y="5711827"/>
            <a:ext cx="56993" cy="83248"/>
          </a:xfrm>
          <a:custGeom>
            <a:avLst/>
            <a:gdLst/>
            <a:ahLst/>
            <a:cxnLst/>
            <a:rect l="l" t="t" r="r" b="b"/>
            <a:pathLst>
              <a:path w="521" h="761" extrusionOk="0">
                <a:moveTo>
                  <a:pt x="0" y="1"/>
                </a:moveTo>
                <a:lnTo>
                  <a:pt x="0" y="760"/>
                </a:lnTo>
                <a:lnTo>
                  <a:pt x="139" y="760"/>
                </a:lnTo>
                <a:cubicBezTo>
                  <a:pt x="347" y="760"/>
                  <a:pt x="520" y="591"/>
                  <a:pt x="520" y="378"/>
                </a:cubicBezTo>
                <a:cubicBezTo>
                  <a:pt x="520" y="170"/>
                  <a:pt x="347" y="1"/>
                  <a:pt x="139"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8"/>
          <p:cNvSpPr/>
          <p:nvPr/>
        </p:nvSpPr>
        <p:spPr>
          <a:xfrm>
            <a:off x="7278614" y="6124570"/>
            <a:ext cx="56993" cy="83138"/>
          </a:xfrm>
          <a:custGeom>
            <a:avLst/>
            <a:gdLst/>
            <a:ahLst/>
            <a:cxnLst/>
            <a:rect l="l" t="t" r="r" b="b"/>
            <a:pathLst>
              <a:path w="521" h="760" extrusionOk="0">
                <a:moveTo>
                  <a:pt x="0" y="1"/>
                </a:moveTo>
                <a:lnTo>
                  <a:pt x="0" y="759"/>
                </a:lnTo>
                <a:lnTo>
                  <a:pt x="139" y="759"/>
                </a:lnTo>
                <a:cubicBezTo>
                  <a:pt x="347" y="759"/>
                  <a:pt x="520" y="591"/>
                  <a:pt x="520" y="382"/>
                </a:cubicBezTo>
                <a:cubicBezTo>
                  <a:pt x="520" y="173"/>
                  <a:pt x="347" y="1"/>
                  <a:pt x="139"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8"/>
          <p:cNvSpPr/>
          <p:nvPr/>
        </p:nvSpPr>
        <p:spPr>
          <a:xfrm>
            <a:off x="5855616" y="3743502"/>
            <a:ext cx="312206" cy="245039"/>
          </a:xfrm>
          <a:custGeom>
            <a:avLst/>
            <a:gdLst/>
            <a:ahLst/>
            <a:cxnLst/>
            <a:rect l="l" t="t" r="r" b="b"/>
            <a:pathLst>
              <a:path w="2854" h="2240" extrusionOk="0">
                <a:moveTo>
                  <a:pt x="2177" y="0"/>
                </a:moveTo>
                <a:cubicBezTo>
                  <a:pt x="1816" y="0"/>
                  <a:pt x="1354" y="349"/>
                  <a:pt x="1061" y="534"/>
                </a:cubicBezTo>
                <a:cubicBezTo>
                  <a:pt x="506" y="875"/>
                  <a:pt x="0" y="1376"/>
                  <a:pt x="498" y="1967"/>
                </a:cubicBezTo>
                <a:cubicBezTo>
                  <a:pt x="660" y="2161"/>
                  <a:pt x="835" y="2240"/>
                  <a:pt x="1011" y="2240"/>
                </a:cubicBezTo>
                <a:cubicBezTo>
                  <a:pt x="1486" y="2240"/>
                  <a:pt x="1975" y="1674"/>
                  <a:pt x="2272" y="1292"/>
                </a:cubicBezTo>
                <a:cubicBezTo>
                  <a:pt x="2561" y="919"/>
                  <a:pt x="2854" y="569"/>
                  <a:pt x="2508" y="151"/>
                </a:cubicBezTo>
                <a:cubicBezTo>
                  <a:pt x="2418" y="43"/>
                  <a:pt x="2304" y="0"/>
                  <a:pt x="2177"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8"/>
          <p:cNvSpPr/>
          <p:nvPr/>
        </p:nvSpPr>
        <p:spPr>
          <a:xfrm>
            <a:off x="5908453" y="3798746"/>
            <a:ext cx="171965" cy="134662"/>
          </a:xfrm>
          <a:custGeom>
            <a:avLst/>
            <a:gdLst/>
            <a:ahLst/>
            <a:cxnLst/>
            <a:rect l="l" t="t" r="r" b="b"/>
            <a:pathLst>
              <a:path w="1572" h="1231" extrusionOk="0">
                <a:moveTo>
                  <a:pt x="1200" y="0"/>
                </a:moveTo>
                <a:cubicBezTo>
                  <a:pt x="1001" y="0"/>
                  <a:pt x="747" y="191"/>
                  <a:pt x="582" y="290"/>
                </a:cubicBezTo>
                <a:cubicBezTo>
                  <a:pt x="281" y="482"/>
                  <a:pt x="1" y="756"/>
                  <a:pt x="276" y="1080"/>
                </a:cubicBezTo>
                <a:cubicBezTo>
                  <a:pt x="365" y="1187"/>
                  <a:pt x="461" y="1230"/>
                  <a:pt x="558" y="1230"/>
                </a:cubicBezTo>
                <a:cubicBezTo>
                  <a:pt x="819" y="1230"/>
                  <a:pt x="1088" y="919"/>
                  <a:pt x="1252" y="712"/>
                </a:cubicBezTo>
                <a:cubicBezTo>
                  <a:pt x="1412" y="503"/>
                  <a:pt x="1572" y="312"/>
                  <a:pt x="1381" y="82"/>
                </a:cubicBezTo>
                <a:cubicBezTo>
                  <a:pt x="1332" y="23"/>
                  <a:pt x="1269" y="0"/>
                  <a:pt x="1200"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8"/>
          <p:cNvSpPr/>
          <p:nvPr/>
        </p:nvSpPr>
        <p:spPr>
          <a:xfrm>
            <a:off x="7014537" y="3743502"/>
            <a:ext cx="312316" cy="245039"/>
          </a:xfrm>
          <a:custGeom>
            <a:avLst/>
            <a:gdLst/>
            <a:ahLst/>
            <a:cxnLst/>
            <a:rect l="l" t="t" r="r" b="b"/>
            <a:pathLst>
              <a:path w="2855" h="2240" extrusionOk="0">
                <a:moveTo>
                  <a:pt x="681" y="0"/>
                </a:moveTo>
                <a:cubicBezTo>
                  <a:pt x="555" y="0"/>
                  <a:pt x="441" y="43"/>
                  <a:pt x="351" y="151"/>
                </a:cubicBezTo>
                <a:cubicBezTo>
                  <a:pt x="1" y="569"/>
                  <a:pt x="294" y="919"/>
                  <a:pt x="587" y="1292"/>
                </a:cubicBezTo>
                <a:cubicBezTo>
                  <a:pt x="881" y="1674"/>
                  <a:pt x="1371" y="2240"/>
                  <a:pt x="1847" y="2240"/>
                </a:cubicBezTo>
                <a:cubicBezTo>
                  <a:pt x="2024" y="2240"/>
                  <a:pt x="2199" y="2161"/>
                  <a:pt x="2361" y="1967"/>
                </a:cubicBezTo>
                <a:cubicBezTo>
                  <a:pt x="2854" y="1376"/>
                  <a:pt x="2353" y="875"/>
                  <a:pt x="1798" y="534"/>
                </a:cubicBezTo>
                <a:cubicBezTo>
                  <a:pt x="1502" y="349"/>
                  <a:pt x="1041" y="0"/>
                  <a:pt x="681"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8"/>
          <p:cNvSpPr/>
          <p:nvPr/>
        </p:nvSpPr>
        <p:spPr>
          <a:xfrm>
            <a:off x="7102381" y="3798746"/>
            <a:ext cx="171527" cy="134662"/>
          </a:xfrm>
          <a:custGeom>
            <a:avLst/>
            <a:gdLst/>
            <a:ahLst/>
            <a:cxnLst/>
            <a:rect l="l" t="t" r="r" b="b"/>
            <a:pathLst>
              <a:path w="1568" h="1231" extrusionOk="0">
                <a:moveTo>
                  <a:pt x="373" y="0"/>
                </a:moveTo>
                <a:cubicBezTo>
                  <a:pt x="303" y="0"/>
                  <a:pt x="241" y="23"/>
                  <a:pt x="192" y="82"/>
                </a:cubicBezTo>
                <a:cubicBezTo>
                  <a:pt x="1" y="312"/>
                  <a:pt x="161" y="503"/>
                  <a:pt x="320" y="712"/>
                </a:cubicBezTo>
                <a:cubicBezTo>
                  <a:pt x="482" y="919"/>
                  <a:pt x="752" y="1230"/>
                  <a:pt x="1015" y="1230"/>
                </a:cubicBezTo>
                <a:cubicBezTo>
                  <a:pt x="1112" y="1230"/>
                  <a:pt x="1208" y="1187"/>
                  <a:pt x="1297" y="1080"/>
                </a:cubicBezTo>
                <a:cubicBezTo>
                  <a:pt x="1568" y="756"/>
                  <a:pt x="1292" y="482"/>
                  <a:pt x="986" y="290"/>
                </a:cubicBezTo>
                <a:cubicBezTo>
                  <a:pt x="825" y="191"/>
                  <a:pt x="571" y="0"/>
                  <a:pt x="373"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8"/>
          <p:cNvSpPr/>
          <p:nvPr/>
        </p:nvSpPr>
        <p:spPr>
          <a:xfrm>
            <a:off x="12411168" y="6964496"/>
            <a:ext cx="120660" cy="220098"/>
          </a:xfrm>
          <a:custGeom>
            <a:avLst/>
            <a:gdLst/>
            <a:ahLst/>
            <a:cxnLst/>
            <a:rect l="l" t="t" r="r" b="b"/>
            <a:pathLst>
              <a:path w="1103" h="2012" extrusionOk="0">
                <a:moveTo>
                  <a:pt x="551" y="1"/>
                </a:moveTo>
                <a:cubicBezTo>
                  <a:pt x="245" y="1"/>
                  <a:pt x="1" y="245"/>
                  <a:pt x="1" y="551"/>
                </a:cubicBezTo>
                <a:lnTo>
                  <a:pt x="1" y="1461"/>
                </a:lnTo>
                <a:cubicBezTo>
                  <a:pt x="1" y="1763"/>
                  <a:pt x="245" y="2012"/>
                  <a:pt x="551" y="2012"/>
                </a:cubicBezTo>
                <a:cubicBezTo>
                  <a:pt x="857" y="2012"/>
                  <a:pt x="1102" y="1763"/>
                  <a:pt x="1102" y="1461"/>
                </a:cubicBezTo>
                <a:lnTo>
                  <a:pt x="1102" y="551"/>
                </a:lnTo>
                <a:cubicBezTo>
                  <a:pt x="1102" y="245"/>
                  <a:pt x="857" y="1"/>
                  <a:pt x="551" y="1"/>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8"/>
          <p:cNvSpPr/>
          <p:nvPr/>
        </p:nvSpPr>
        <p:spPr>
          <a:xfrm>
            <a:off x="11579992" y="6964496"/>
            <a:ext cx="120988" cy="220098"/>
          </a:xfrm>
          <a:custGeom>
            <a:avLst/>
            <a:gdLst/>
            <a:ahLst/>
            <a:cxnLst/>
            <a:rect l="l" t="t" r="r" b="b"/>
            <a:pathLst>
              <a:path w="1106" h="2012" extrusionOk="0">
                <a:moveTo>
                  <a:pt x="551" y="1"/>
                </a:moveTo>
                <a:cubicBezTo>
                  <a:pt x="249" y="1"/>
                  <a:pt x="1" y="245"/>
                  <a:pt x="1" y="551"/>
                </a:cubicBezTo>
                <a:lnTo>
                  <a:pt x="1" y="1461"/>
                </a:lnTo>
                <a:cubicBezTo>
                  <a:pt x="1" y="1763"/>
                  <a:pt x="249" y="2012"/>
                  <a:pt x="551" y="2012"/>
                </a:cubicBezTo>
                <a:cubicBezTo>
                  <a:pt x="857" y="2012"/>
                  <a:pt x="1105" y="1763"/>
                  <a:pt x="1105" y="1461"/>
                </a:cubicBezTo>
                <a:lnTo>
                  <a:pt x="1105" y="551"/>
                </a:lnTo>
                <a:cubicBezTo>
                  <a:pt x="1105" y="245"/>
                  <a:pt x="857" y="1"/>
                  <a:pt x="551" y="1"/>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8"/>
          <p:cNvSpPr/>
          <p:nvPr/>
        </p:nvSpPr>
        <p:spPr>
          <a:xfrm>
            <a:off x="12622955" y="5919784"/>
            <a:ext cx="195703" cy="670029"/>
          </a:xfrm>
          <a:custGeom>
            <a:avLst/>
            <a:gdLst/>
            <a:ahLst/>
            <a:cxnLst/>
            <a:rect l="l" t="t" r="r" b="b"/>
            <a:pathLst>
              <a:path w="1789" h="6125" extrusionOk="0">
                <a:moveTo>
                  <a:pt x="892" y="0"/>
                </a:moveTo>
                <a:cubicBezTo>
                  <a:pt x="400" y="0"/>
                  <a:pt x="0" y="399"/>
                  <a:pt x="0" y="892"/>
                </a:cubicBezTo>
                <a:lnTo>
                  <a:pt x="0" y="5228"/>
                </a:lnTo>
                <a:cubicBezTo>
                  <a:pt x="0" y="5720"/>
                  <a:pt x="400" y="6125"/>
                  <a:pt x="892" y="6125"/>
                </a:cubicBezTo>
                <a:cubicBezTo>
                  <a:pt x="1389" y="6125"/>
                  <a:pt x="1598" y="5720"/>
                  <a:pt x="1598" y="5228"/>
                </a:cubicBezTo>
                <a:lnTo>
                  <a:pt x="1789" y="892"/>
                </a:lnTo>
                <a:cubicBezTo>
                  <a:pt x="1789" y="399"/>
                  <a:pt x="1389" y="0"/>
                  <a:pt x="892"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8"/>
          <p:cNvSpPr/>
          <p:nvPr/>
        </p:nvSpPr>
        <p:spPr>
          <a:xfrm>
            <a:off x="12622955" y="4402929"/>
            <a:ext cx="216597" cy="670138"/>
          </a:xfrm>
          <a:custGeom>
            <a:avLst/>
            <a:gdLst/>
            <a:ahLst/>
            <a:cxnLst/>
            <a:rect l="l" t="t" r="r" b="b"/>
            <a:pathLst>
              <a:path w="1980" h="6126" extrusionOk="0">
                <a:moveTo>
                  <a:pt x="892" y="0"/>
                </a:moveTo>
                <a:cubicBezTo>
                  <a:pt x="400" y="0"/>
                  <a:pt x="0" y="400"/>
                  <a:pt x="0" y="892"/>
                </a:cubicBezTo>
                <a:lnTo>
                  <a:pt x="0" y="5228"/>
                </a:lnTo>
                <a:cubicBezTo>
                  <a:pt x="0" y="5721"/>
                  <a:pt x="400" y="6125"/>
                  <a:pt x="892" y="6125"/>
                </a:cubicBezTo>
                <a:cubicBezTo>
                  <a:pt x="1389" y="6125"/>
                  <a:pt x="1789" y="5721"/>
                  <a:pt x="1789" y="5228"/>
                </a:cubicBezTo>
                <a:lnTo>
                  <a:pt x="1979" y="892"/>
                </a:lnTo>
                <a:cubicBezTo>
                  <a:pt x="1979" y="400"/>
                  <a:pt x="1389" y="0"/>
                  <a:pt x="892"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8"/>
          <p:cNvSpPr/>
          <p:nvPr/>
        </p:nvSpPr>
        <p:spPr>
          <a:xfrm>
            <a:off x="11292942" y="5919784"/>
            <a:ext cx="195922" cy="670029"/>
          </a:xfrm>
          <a:custGeom>
            <a:avLst/>
            <a:gdLst/>
            <a:ahLst/>
            <a:cxnLst/>
            <a:rect l="l" t="t" r="r" b="b"/>
            <a:pathLst>
              <a:path w="1791" h="6125" extrusionOk="0">
                <a:moveTo>
                  <a:pt x="898" y="0"/>
                </a:moveTo>
                <a:cubicBezTo>
                  <a:pt x="400" y="0"/>
                  <a:pt x="1" y="399"/>
                  <a:pt x="1" y="892"/>
                </a:cubicBezTo>
                <a:lnTo>
                  <a:pt x="193" y="5228"/>
                </a:lnTo>
                <a:cubicBezTo>
                  <a:pt x="193" y="5720"/>
                  <a:pt x="400" y="6125"/>
                  <a:pt x="898" y="6125"/>
                </a:cubicBezTo>
                <a:cubicBezTo>
                  <a:pt x="1391" y="6125"/>
                  <a:pt x="1790" y="5720"/>
                  <a:pt x="1790" y="5228"/>
                </a:cubicBezTo>
                <a:lnTo>
                  <a:pt x="1790" y="892"/>
                </a:lnTo>
                <a:cubicBezTo>
                  <a:pt x="1790" y="399"/>
                  <a:pt x="1391" y="0"/>
                  <a:pt x="898"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8"/>
          <p:cNvSpPr/>
          <p:nvPr/>
        </p:nvSpPr>
        <p:spPr>
          <a:xfrm>
            <a:off x="11272157" y="4402929"/>
            <a:ext cx="216707" cy="670138"/>
          </a:xfrm>
          <a:custGeom>
            <a:avLst/>
            <a:gdLst/>
            <a:ahLst/>
            <a:cxnLst/>
            <a:rect l="l" t="t" r="r" b="b"/>
            <a:pathLst>
              <a:path w="1981" h="6126" extrusionOk="0">
                <a:moveTo>
                  <a:pt x="1088" y="0"/>
                </a:moveTo>
                <a:cubicBezTo>
                  <a:pt x="590" y="0"/>
                  <a:pt x="0" y="400"/>
                  <a:pt x="0" y="892"/>
                </a:cubicBezTo>
                <a:lnTo>
                  <a:pt x="191" y="5228"/>
                </a:lnTo>
                <a:cubicBezTo>
                  <a:pt x="191" y="5721"/>
                  <a:pt x="590" y="6125"/>
                  <a:pt x="1088" y="6125"/>
                </a:cubicBezTo>
                <a:cubicBezTo>
                  <a:pt x="1581" y="6125"/>
                  <a:pt x="1980" y="5721"/>
                  <a:pt x="1980" y="5228"/>
                </a:cubicBezTo>
                <a:lnTo>
                  <a:pt x="1980" y="892"/>
                </a:lnTo>
                <a:cubicBezTo>
                  <a:pt x="1980" y="400"/>
                  <a:pt x="1581" y="0"/>
                  <a:pt x="1088"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8"/>
          <p:cNvSpPr/>
          <p:nvPr/>
        </p:nvSpPr>
        <p:spPr>
          <a:xfrm>
            <a:off x="11333308" y="3659050"/>
            <a:ext cx="1445512" cy="3461397"/>
          </a:xfrm>
          <a:custGeom>
            <a:avLst/>
            <a:gdLst/>
            <a:ahLst/>
            <a:cxnLst/>
            <a:rect l="l" t="t" r="r" b="b"/>
            <a:pathLst>
              <a:path w="13214" h="31642" extrusionOk="0">
                <a:moveTo>
                  <a:pt x="1901" y="1"/>
                </a:moveTo>
                <a:cubicBezTo>
                  <a:pt x="848" y="1"/>
                  <a:pt x="0" y="1230"/>
                  <a:pt x="0" y="2277"/>
                </a:cubicBezTo>
                <a:lnTo>
                  <a:pt x="378" y="29742"/>
                </a:lnTo>
                <a:cubicBezTo>
                  <a:pt x="378" y="30790"/>
                  <a:pt x="1230" y="31642"/>
                  <a:pt x="2278" y="31642"/>
                </a:cubicBezTo>
                <a:lnTo>
                  <a:pt x="10933" y="31642"/>
                </a:lnTo>
                <a:cubicBezTo>
                  <a:pt x="11980" y="31642"/>
                  <a:pt x="12832" y="30790"/>
                  <a:pt x="12832" y="29742"/>
                </a:cubicBezTo>
                <a:lnTo>
                  <a:pt x="13213" y="2277"/>
                </a:lnTo>
                <a:cubicBezTo>
                  <a:pt x="13213" y="1230"/>
                  <a:pt x="12361" y="1"/>
                  <a:pt x="11314" y="1"/>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8"/>
          <p:cNvSpPr/>
          <p:nvPr/>
        </p:nvSpPr>
        <p:spPr>
          <a:xfrm>
            <a:off x="11535359" y="3831892"/>
            <a:ext cx="1041088" cy="3115717"/>
          </a:xfrm>
          <a:custGeom>
            <a:avLst/>
            <a:gdLst/>
            <a:ahLst/>
            <a:cxnLst/>
            <a:rect l="l" t="t" r="r" b="b"/>
            <a:pathLst>
              <a:path w="9517" h="28482" extrusionOk="0">
                <a:moveTo>
                  <a:pt x="1367" y="1"/>
                </a:moveTo>
                <a:cubicBezTo>
                  <a:pt x="613" y="1"/>
                  <a:pt x="1" y="888"/>
                  <a:pt x="1" y="1643"/>
                </a:cubicBezTo>
                <a:lnTo>
                  <a:pt x="89" y="9920"/>
                </a:lnTo>
                <a:cubicBezTo>
                  <a:pt x="160" y="9983"/>
                  <a:pt x="218" y="10063"/>
                  <a:pt x="249" y="10155"/>
                </a:cubicBezTo>
                <a:lnTo>
                  <a:pt x="280" y="10239"/>
                </a:lnTo>
                <a:cubicBezTo>
                  <a:pt x="617" y="9934"/>
                  <a:pt x="1066" y="9747"/>
                  <a:pt x="1558" y="9747"/>
                </a:cubicBezTo>
                <a:lnTo>
                  <a:pt x="1713" y="9747"/>
                </a:lnTo>
                <a:lnTo>
                  <a:pt x="1713" y="4323"/>
                </a:lnTo>
                <a:cubicBezTo>
                  <a:pt x="1713" y="4004"/>
                  <a:pt x="1971" y="3747"/>
                  <a:pt x="2291" y="3747"/>
                </a:cubicBezTo>
                <a:cubicBezTo>
                  <a:pt x="2610" y="3747"/>
                  <a:pt x="2867" y="4004"/>
                  <a:pt x="2867" y="4323"/>
                </a:cubicBezTo>
                <a:lnTo>
                  <a:pt x="2867" y="9747"/>
                </a:lnTo>
                <a:lnTo>
                  <a:pt x="6649" y="9747"/>
                </a:lnTo>
                <a:lnTo>
                  <a:pt x="6649" y="4323"/>
                </a:lnTo>
                <a:cubicBezTo>
                  <a:pt x="6649" y="4004"/>
                  <a:pt x="6906" y="3747"/>
                  <a:pt x="7226" y="3747"/>
                </a:cubicBezTo>
                <a:cubicBezTo>
                  <a:pt x="7545" y="3747"/>
                  <a:pt x="7803" y="4004"/>
                  <a:pt x="7803" y="4323"/>
                </a:cubicBezTo>
                <a:lnTo>
                  <a:pt x="7803" y="9747"/>
                </a:lnTo>
                <a:lnTo>
                  <a:pt x="7963" y="9747"/>
                </a:lnTo>
                <a:cubicBezTo>
                  <a:pt x="8451" y="9747"/>
                  <a:pt x="8899" y="9934"/>
                  <a:pt x="9236" y="10239"/>
                </a:cubicBezTo>
                <a:lnTo>
                  <a:pt x="9268" y="10155"/>
                </a:lnTo>
                <a:cubicBezTo>
                  <a:pt x="9303" y="10063"/>
                  <a:pt x="9356" y="9983"/>
                  <a:pt x="9428" y="9920"/>
                </a:cubicBezTo>
                <a:lnTo>
                  <a:pt x="9516" y="1643"/>
                </a:lnTo>
                <a:cubicBezTo>
                  <a:pt x="9516" y="888"/>
                  <a:pt x="8904" y="1"/>
                  <a:pt x="8149" y="1"/>
                </a:cubicBezTo>
                <a:close/>
                <a:moveTo>
                  <a:pt x="488" y="22587"/>
                </a:moveTo>
                <a:lnTo>
                  <a:pt x="231" y="22964"/>
                </a:lnTo>
                <a:lnTo>
                  <a:pt x="275" y="27115"/>
                </a:lnTo>
                <a:cubicBezTo>
                  <a:pt x="275" y="27869"/>
                  <a:pt x="888" y="28481"/>
                  <a:pt x="1642" y="28481"/>
                </a:cubicBezTo>
                <a:lnTo>
                  <a:pt x="7873" y="28481"/>
                </a:lnTo>
                <a:cubicBezTo>
                  <a:pt x="8629" y="28481"/>
                  <a:pt x="9241" y="27869"/>
                  <a:pt x="9241" y="27115"/>
                </a:cubicBezTo>
                <a:lnTo>
                  <a:pt x="9285" y="22964"/>
                </a:lnTo>
                <a:lnTo>
                  <a:pt x="9028" y="22587"/>
                </a:lnTo>
                <a:cubicBezTo>
                  <a:pt x="8726" y="22792"/>
                  <a:pt x="8357" y="22915"/>
                  <a:pt x="7963" y="22915"/>
                </a:cubicBezTo>
                <a:lnTo>
                  <a:pt x="7803" y="22915"/>
                </a:lnTo>
                <a:lnTo>
                  <a:pt x="7803" y="26649"/>
                </a:lnTo>
                <a:cubicBezTo>
                  <a:pt x="7803" y="26969"/>
                  <a:pt x="7545" y="27225"/>
                  <a:pt x="7226" y="27225"/>
                </a:cubicBezTo>
                <a:cubicBezTo>
                  <a:pt x="6906" y="27225"/>
                  <a:pt x="6649" y="26969"/>
                  <a:pt x="6649" y="26649"/>
                </a:cubicBezTo>
                <a:lnTo>
                  <a:pt x="6649" y="22915"/>
                </a:lnTo>
                <a:lnTo>
                  <a:pt x="2867" y="22915"/>
                </a:lnTo>
                <a:lnTo>
                  <a:pt x="2867" y="26649"/>
                </a:lnTo>
                <a:cubicBezTo>
                  <a:pt x="2867" y="26969"/>
                  <a:pt x="2610" y="27225"/>
                  <a:pt x="2291" y="27225"/>
                </a:cubicBezTo>
                <a:cubicBezTo>
                  <a:pt x="1971" y="27225"/>
                  <a:pt x="1713" y="26969"/>
                  <a:pt x="1713" y="26649"/>
                </a:cubicBezTo>
                <a:lnTo>
                  <a:pt x="1713" y="22915"/>
                </a:lnTo>
                <a:lnTo>
                  <a:pt x="1558" y="22915"/>
                </a:lnTo>
                <a:cubicBezTo>
                  <a:pt x="1158" y="22915"/>
                  <a:pt x="794" y="22792"/>
                  <a:pt x="488" y="22587"/>
                </a:cubicBezTo>
                <a:close/>
              </a:path>
            </a:pathLst>
          </a:custGeom>
          <a:solidFill>
            <a:srgbClr val="A7C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8"/>
          <p:cNvSpPr/>
          <p:nvPr/>
        </p:nvSpPr>
        <p:spPr>
          <a:xfrm>
            <a:off x="11722751" y="4241791"/>
            <a:ext cx="126239" cy="2568427"/>
          </a:xfrm>
          <a:custGeom>
            <a:avLst/>
            <a:gdLst/>
            <a:ahLst/>
            <a:cxnLst/>
            <a:rect l="l" t="t" r="r" b="b"/>
            <a:pathLst>
              <a:path w="1154" h="23479" extrusionOk="0">
                <a:moveTo>
                  <a:pt x="578" y="0"/>
                </a:moveTo>
                <a:cubicBezTo>
                  <a:pt x="258" y="0"/>
                  <a:pt x="0" y="257"/>
                  <a:pt x="0" y="576"/>
                </a:cubicBezTo>
                <a:lnTo>
                  <a:pt x="0" y="22902"/>
                </a:lnTo>
                <a:cubicBezTo>
                  <a:pt x="0" y="23222"/>
                  <a:pt x="258" y="23478"/>
                  <a:pt x="578" y="23478"/>
                </a:cubicBezTo>
                <a:cubicBezTo>
                  <a:pt x="897" y="23478"/>
                  <a:pt x="1154" y="23222"/>
                  <a:pt x="1154" y="22902"/>
                </a:cubicBezTo>
                <a:lnTo>
                  <a:pt x="1154" y="576"/>
                </a:lnTo>
                <a:cubicBezTo>
                  <a:pt x="1154" y="257"/>
                  <a:pt x="897" y="0"/>
                  <a:pt x="578"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8"/>
          <p:cNvSpPr/>
          <p:nvPr/>
        </p:nvSpPr>
        <p:spPr>
          <a:xfrm>
            <a:off x="12262611" y="4241791"/>
            <a:ext cx="126458" cy="2568427"/>
          </a:xfrm>
          <a:custGeom>
            <a:avLst/>
            <a:gdLst/>
            <a:ahLst/>
            <a:cxnLst/>
            <a:rect l="l" t="t" r="r" b="b"/>
            <a:pathLst>
              <a:path w="1156" h="23479" extrusionOk="0">
                <a:moveTo>
                  <a:pt x="578" y="0"/>
                </a:moveTo>
                <a:cubicBezTo>
                  <a:pt x="258" y="0"/>
                  <a:pt x="1" y="257"/>
                  <a:pt x="1" y="576"/>
                </a:cubicBezTo>
                <a:lnTo>
                  <a:pt x="1" y="22902"/>
                </a:lnTo>
                <a:cubicBezTo>
                  <a:pt x="1" y="23222"/>
                  <a:pt x="258" y="23478"/>
                  <a:pt x="578" y="23478"/>
                </a:cubicBezTo>
                <a:cubicBezTo>
                  <a:pt x="897" y="23478"/>
                  <a:pt x="1155" y="23222"/>
                  <a:pt x="1155" y="22902"/>
                </a:cubicBezTo>
                <a:lnTo>
                  <a:pt x="1155" y="576"/>
                </a:lnTo>
                <a:cubicBezTo>
                  <a:pt x="1155" y="257"/>
                  <a:pt x="897" y="0"/>
                  <a:pt x="578"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8"/>
          <p:cNvSpPr/>
          <p:nvPr/>
        </p:nvSpPr>
        <p:spPr>
          <a:xfrm>
            <a:off x="11497946" y="4898155"/>
            <a:ext cx="1115804" cy="1440590"/>
          </a:xfrm>
          <a:custGeom>
            <a:avLst/>
            <a:gdLst/>
            <a:ahLst/>
            <a:cxnLst/>
            <a:rect l="l" t="t" r="r" b="b"/>
            <a:pathLst>
              <a:path w="10200" h="13169" extrusionOk="0">
                <a:moveTo>
                  <a:pt x="1900" y="0"/>
                </a:moveTo>
                <a:cubicBezTo>
                  <a:pt x="849" y="0"/>
                  <a:pt x="1" y="848"/>
                  <a:pt x="1" y="1895"/>
                </a:cubicBezTo>
                <a:lnTo>
                  <a:pt x="1" y="11269"/>
                </a:lnTo>
                <a:cubicBezTo>
                  <a:pt x="1" y="12316"/>
                  <a:pt x="849" y="13168"/>
                  <a:pt x="1900" y="13168"/>
                </a:cubicBezTo>
                <a:lnTo>
                  <a:pt x="8305" y="13168"/>
                </a:lnTo>
                <a:cubicBezTo>
                  <a:pt x="9352" y="13168"/>
                  <a:pt x="10200" y="12316"/>
                  <a:pt x="10200" y="11269"/>
                </a:cubicBezTo>
                <a:lnTo>
                  <a:pt x="10200" y="1895"/>
                </a:lnTo>
                <a:cubicBezTo>
                  <a:pt x="10200" y="848"/>
                  <a:pt x="9352" y="0"/>
                  <a:pt x="8305"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8"/>
          <p:cNvSpPr/>
          <p:nvPr/>
        </p:nvSpPr>
        <p:spPr>
          <a:xfrm>
            <a:off x="11433404" y="4901327"/>
            <a:ext cx="371497" cy="779640"/>
          </a:xfrm>
          <a:custGeom>
            <a:avLst/>
            <a:gdLst/>
            <a:ahLst/>
            <a:cxnLst/>
            <a:rect l="l" t="t" r="r" b="b"/>
            <a:pathLst>
              <a:path w="3396" h="7127" extrusionOk="0">
                <a:moveTo>
                  <a:pt x="643" y="0"/>
                </a:moveTo>
                <a:cubicBezTo>
                  <a:pt x="580" y="0"/>
                  <a:pt x="516" y="11"/>
                  <a:pt x="453" y="33"/>
                </a:cubicBezTo>
                <a:cubicBezTo>
                  <a:pt x="155" y="140"/>
                  <a:pt x="0" y="463"/>
                  <a:pt x="107" y="762"/>
                </a:cubicBezTo>
                <a:lnTo>
                  <a:pt x="2215" y="6744"/>
                </a:lnTo>
                <a:cubicBezTo>
                  <a:pt x="2299" y="6979"/>
                  <a:pt x="2521" y="7126"/>
                  <a:pt x="2752" y="7126"/>
                </a:cubicBezTo>
                <a:cubicBezTo>
                  <a:pt x="2818" y="7126"/>
                  <a:pt x="2881" y="7113"/>
                  <a:pt x="2943" y="7090"/>
                </a:cubicBezTo>
                <a:cubicBezTo>
                  <a:pt x="3240" y="6988"/>
                  <a:pt x="3395" y="6660"/>
                  <a:pt x="3289" y="6363"/>
                </a:cubicBezTo>
                <a:lnTo>
                  <a:pt x="1181" y="379"/>
                </a:lnTo>
                <a:cubicBezTo>
                  <a:pt x="1100" y="148"/>
                  <a:pt x="879" y="0"/>
                  <a:pt x="643"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8"/>
          <p:cNvSpPr/>
          <p:nvPr/>
        </p:nvSpPr>
        <p:spPr>
          <a:xfrm>
            <a:off x="11417760" y="5945383"/>
            <a:ext cx="367231" cy="455620"/>
          </a:xfrm>
          <a:custGeom>
            <a:avLst/>
            <a:gdLst/>
            <a:ahLst/>
            <a:cxnLst/>
            <a:rect l="l" t="t" r="r" b="b"/>
            <a:pathLst>
              <a:path w="3357" h="4165" extrusionOk="0">
                <a:moveTo>
                  <a:pt x="2709" y="0"/>
                </a:moveTo>
                <a:cubicBezTo>
                  <a:pt x="2526" y="0"/>
                  <a:pt x="2346" y="88"/>
                  <a:pt x="2238" y="250"/>
                </a:cubicBezTo>
                <a:lnTo>
                  <a:pt x="179" y="3272"/>
                </a:lnTo>
                <a:cubicBezTo>
                  <a:pt x="1" y="3534"/>
                  <a:pt x="72" y="3888"/>
                  <a:pt x="330" y="4066"/>
                </a:cubicBezTo>
                <a:cubicBezTo>
                  <a:pt x="427" y="4133"/>
                  <a:pt x="538" y="4164"/>
                  <a:pt x="649" y="4164"/>
                </a:cubicBezTo>
                <a:cubicBezTo>
                  <a:pt x="831" y="4164"/>
                  <a:pt x="1013" y="4075"/>
                  <a:pt x="1123" y="3915"/>
                </a:cubicBezTo>
                <a:lnTo>
                  <a:pt x="3179" y="893"/>
                </a:lnTo>
                <a:cubicBezTo>
                  <a:pt x="3356" y="631"/>
                  <a:pt x="3286" y="276"/>
                  <a:pt x="3028" y="98"/>
                </a:cubicBezTo>
                <a:cubicBezTo>
                  <a:pt x="2930" y="32"/>
                  <a:pt x="2819" y="0"/>
                  <a:pt x="270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8"/>
          <p:cNvSpPr/>
          <p:nvPr/>
        </p:nvSpPr>
        <p:spPr>
          <a:xfrm>
            <a:off x="11396975" y="5727470"/>
            <a:ext cx="358370" cy="83029"/>
          </a:xfrm>
          <a:custGeom>
            <a:avLst/>
            <a:gdLst/>
            <a:ahLst/>
            <a:cxnLst/>
            <a:rect l="l" t="t" r="r" b="b"/>
            <a:pathLst>
              <a:path w="3276" h="759" extrusionOk="0">
                <a:moveTo>
                  <a:pt x="381" y="0"/>
                </a:moveTo>
                <a:cubicBezTo>
                  <a:pt x="168" y="0"/>
                  <a:pt x="0" y="169"/>
                  <a:pt x="0" y="378"/>
                </a:cubicBezTo>
                <a:cubicBezTo>
                  <a:pt x="0" y="591"/>
                  <a:pt x="168" y="759"/>
                  <a:pt x="381" y="759"/>
                </a:cubicBezTo>
                <a:lnTo>
                  <a:pt x="2899" y="759"/>
                </a:lnTo>
                <a:cubicBezTo>
                  <a:pt x="3107" y="759"/>
                  <a:pt x="3276" y="591"/>
                  <a:pt x="3276" y="378"/>
                </a:cubicBezTo>
                <a:cubicBezTo>
                  <a:pt x="3276" y="169"/>
                  <a:pt x="3107" y="0"/>
                  <a:pt x="289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8"/>
          <p:cNvSpPr/>
          <p:nvPr/>
        </p:nvSpPr>
        <p:spPr>
          <a:xfrm>
            <a:off x="12306806" y="4901327"/>
            <a:ext cx="371606" cy="779640"/>
          </a:xfrm>
          <a:custGeom>
            <a:avLst/>
            <a:gdLst/>
            <a:ahLst/>
            <a:cxnLst/>
            <a:rect l="l" t="t" r="r" b="b"/>
            <a:pathLst>
              <a:path w="3397" h="7127" extrusionOk="0">
                <a:moveTo>
                  <a:pt x="2754" y="0"/>
                </a:moveTo>
                <a:cubicBezTo>
                  <a:pt x="2519" y="0"/>
                  <a:pt x="2300" y="148"/>
                  <a:pt x="2216" y="379"/>
                </a:cubicBezTo>
                <a:lnTo>
                  <a:pt x="107" y="6363"/>
                </a:lnTo>
                <a:cubicBezTo>
                  <a:pt x="0" y="6660"/>
                  <a:pt x="156" y="6988"/>
                  <a:pt x="453" y="7090"/>
                </a:cubicBezTo>
                <a:cubicBezTo>
                  <a:pt x="516" y="7113"/>
                  <a:pt x="582" y="7126"/>
                  <a:pt x="645" y="7126"/>
                </a:cubicBezTo>
                <a:cubicBezTo>
                  <a:pt x="879" y="7126"/>
                  <a:pt x="1097" y="6979"/>
                  <a:pt x="1182" y="6744"/>
                </a:cubicBezTo>
                <a:lnTo>
                  <a:pt x="3290" y="762"/>
                </a:lnTo>
                <a:cubicBezTo>
                  <a:pt x="3396" y="463"/>
                  <a:pt x="3241" y="140"/>
                  <a:pt x="2943" y="33"/>
                </a:cubicBezTo>
                <a:cubicBezTo>
                  <a:pt x="2881" y="11"/>
                  <a:pt x="2817" y="0"/>
                  <a:pt x="2754"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8"/>
          <p:cNvSpPr/>
          <p:nvPr/>
        </p:nvSpPr>
        <p:spPr>
          <a:xfrm>
            <a:off x="12327154" y="5945383"/>
            <a:ext cx="366684" cy="455620"/>
          </a:xfrm>
          <a:custGeom>
            <a:avLst/>
            <a:gdLst/>
            <a:ahLst/>
            <a:cxnLst/>
            <a:rect l="l" t="t" r="r" b="b"/>
            <a:pathLst>
              <a:path w="3352" h="4165" extrusionOk="0">
                <a:moveTo>
                  <a:pt x="644" y="0"/>
                </a:moveTo>
                <a:cubicBezTo>
                  <a:pt x="534" y="0"/>
                  <a:pt x="423" y="32"/>
                  <a:pt x="326" y="98"/>
                </a:cubicBezTo>
                <a:cubicBezTo>
                  <a:pt x="68" y="276"/>
                  <a:pt x="1" y="631"/>
                  <a:pt x="174" y="893"/>
                </a:cubicBezTo>
                <a:lnTo>
                  <a:pt x="2233" y="3915"/>
                </a:lnTo>
                <a:cubicBezTo>
                  <a:pt x="2340" y="4075"/>
                  <a:pt x="2522" y="4164"/>
                  <a:pt x="2704" y="4164"/>
                </a:cubicBezTo>
                <a:cubicBezTo>
                  <a:pt x="2815" y="4164"/>
                  <a:pt x="2926" y="4133"/>
                  <a:pt x="3024" y="4066"/>
                </a:cubicBezTo>
                <a:cubicBezTo>
                  <a:pt x="3286" y="3888"/>
                  <a:pt x="3352" y="3534"/>
                  <a:pt x="3175" y="3272"/>
                </a:cubicBezTo>
                <a:lnTo>
                  <a:pt x="1119" y="250"/>
                </a:lnTo>
                <a:cubicBezTo>
                  <a:pt x="1008" y="88"/>
                  <a:pt x="828" y="0"/>
                  <a:pt x="644"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8"/>
          <p:cNvSpPr/>
          <p:nvPr/>
        </p:nvSpPr>
        <p:spPr>
          <a:xfrm>
            <a:off x="12356253" y="5727470"/>
            <a:ext cx="358479" cy="83029"/>
          </a:xfrm>
          <a:custGeom>
            <a:avLst/>
            <a:gdLst/>
            <a:ahLst/>
            <a:cxnLst/>
            <a:rect l="l" t="t" r="r" b="b"/>
            <a:pathLst>
              <a:path w="3277" h="759" extrusionOk="0">
                <a:moveTo>
                  <a:pt x="379" y="0"/>
                </a:moveTo>
                <a:cubicBezTo>
                  <a:pt x="170" y="0"/>
                  <a:pt x="1" y="169"/>
                  <a:pt x="1" y="378"/>
                </a:cubicBezTo>
                <a:cubicBezTo>
                  <a:pt x="1" y="591"/>
                  <a:pt x="170" y="759"/>
                  <a:pt x="379" y="759"/>
                </a:cubicBezTo>
                <a:lnTo>
                  <a:pt x="2899" y="759"/>
                </a:lnTo>
                <a:cubicBezTo>
                  <a:pt x="3108" y="759"/>
                  <a:pt x="3276" y="591"/>
                  <a:pt x="3276" y="378"/>
                </a:cubicBezTo>
                <a:cubicBezTo>
                  <a:pt x="3276" y="169"/>
                  <a:pt x="3108" y="0"/>
                  <a:pt x="289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8"/>
          <p:cNvSpPr/>
          <p:nvPr/>
        </p:nvSpPr>
        <p:spPr>
          <a:xfrm>
            <a:off x="11636767" y="5375878"/>
            <a:ext cx="838165" cy="734242"/>
          </a:xfrm>
          <a:custGeom>
            <a:avLst/>
            <a:gdLst/>
            <a:ahLst/>
            <a:cxnLst/>
            <a:rect l="l" t="t" r="r" b="b"/>
            <a:pathLst>
              <a:path w="7662" h="6712" extrusionOk="0">
                <a:moveTo>
                  <a:pt x="0" y="1"/>
                </a:moveTo>
                <a:lnTo>
                  <a:pt x="0" y="6712"/>
                </a:lnTo>
                <a:lnTo>
                  <a:pt x="7661" y="6712"/>
                </a:lnTo>
                <a:lnTo>
                  <a:pt x="7661" y="1"/>
                </a:ln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8"/>
          <p:cNvSpPr/>
          <p:nvPr/>
        </p:nvSpPr>
        <p:spPr>
          <a:xfrm>
            <a:off x="11720782" y="5449172"/>
            <a:ext cx="670138" cy="587657"/>
          </a:xfrm>
          <a:custGeom>
            <a:avLst/>
            <a:gdLst/>
            <a:ahLst/>
            <a:cxnLst/>
            <a:rect l="l" t="t" r="r" b="b"/>
            <a:pathLst>
              <a:path w="6126" h="5372" extrusionOk="0">
                <a:moveTo>
                  <a:pt x="0" y="1"/>
                </a:moveTo>
                <a:lnTo>
                  <a:pt x="0" y="5371"/>
                </a:lnTo>
                <a:lnTo>
                  <a:pt x="6125" y="5371"/>
                </a:lnTo>
                <a:lnTo>
                  <a:pt x="6125" y="1"/>
                </a:lnTo>
                <a:close/>
              </a:path>
            </a:pathLst>
          </a:custGeom>
          <a:solidFill>
            <a:srgbClr val="A7C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8"/>
          <p:cNvSpPr/>
          <p:nvPr/>
        </p:nvSpPr>
        <p:spPr>
          <a:xfrm>
            <a:off x="11666632" y="4954930"/>
            <a:ext cx="337257" cy="88499"/>
          </a:xfrm>
          <a:custGeom>
            <a:avLst/>
            <a:gdLst/>
            <a:ahLst/>
            <a:cxnLst/>
            <a:rect l="l" t="t" r="r" b="b"/>
            <a:pathLst>
              <a:path w="3083" h="809" extrusionOk="0">
                <a:moveTo>
                  <a:pt x="1636" y="1"/>
                </a:moveTo>
                <a:cubicBezTo>
                  <a:pt x="1575" y="1"/>
                  <a:pt x="1512" y="2"/>
                  <a:pt x="1450" y="5"/>
                </a:cubicBezTo>
                <a:cubicBezTo>
                  <a:pt x="1037" y="22"/>
                  <a:pt x="598" y="120"/>
                  <a:pt x="305" y="325"/>
                </a:cubicBezTo>
                <a:cubicBezTo>
                  <a:pt x="233" y="373"/>
                  <a:pt x="171" y="432"/>
                  <a:pt x="127" y="489"/>
                </a:cubicBezTo>
                <a:cubicBezTo>
                  <a:pt x="79" y="542"/>
                  <a:pt x="47" y="604"/>
                  <a:pt x="30" y="653"/>
                </a:cubicBezTo>
                <a:cubicBezTo>
                  <a:pt x="0" y="751"/>
                  <a:pt x="15" y="804"/>
                  <a:pt x="12" y="808"/>
                </a:cubicBezTo>
                <a:lnTo>
                  <a:pt x="12" y="808"/>
                </a:lnTo>
                <a:cubicBezTo>
                  <a:pt x="15" y="806"/>
                  <a:pt x="27" y="797"/>
                  <a:pt x="43" y="782"/>
                </a:cubicBezTo>
                <a:cubicBezTo>
                  <a:pt x="56" y="764"/>
                  <a:pt x="87" y="741"/>
                  <a:pt x="122" y="719"/>
                </a:cubicBezTo>
                <a:cubicBezTo>
                  <a:pt x="159" y="698"/>
                  <a:pt x="202" y="680"/>
                  <a:pt x="256" y="662"/>
                </a:cubicBezTo>
                <a:cubicBezTo>
                  <a:pt x="309" y="649"/>
                  <a:pt x="366" y="635"/>
                  <a:pt x="438" y="626"/>
                </a:cubicBezTo>
                <a:cubicBezTo>
                  <a:pt x="704" y="591"/>
                  <a:pt x="1085" y="591"/>
                  <a:pt x="1476" y="573"/>
                </a:cubicBezTo>
                <a:cubicBezTo>
                  <a:pt x="1867" y="555"/>
                  <a:pt x="2271" y="516"/>
                  <a:pt x="2577" y="444"/>
                </a:cubicBezTo>
                <a:cubicBezTo>
                  <a:pt x="2728" y="409"/>
                  <a:pt x="2857" y="373"/>
                  <a:pt x="2945" y="338"/>
                </a:cubicBezTo>
                <a:cubicBezTo>
                  <a:pt x="3039" y="303"/>
                  <a:pt x="3083" y="272"/>
                  <a:pt x="3083" y="272"/>
                </a:cubicBezTo>
                <a:cubicBezTo>
                  <a:pt x="3083" y="272"/>
                  <a:pt x="3029" y="254"/>
                  <a:pt x="2941" y="223"/>
                </a:cubicBezTo>
                <a:cubicBezTo>
                  <a:pt x="2853" y="196"/>
                  <a:pt x="2728" y="156"/>
                  <a:pt x="2577" y="116"/>
                </a:cubicBezTo>
                <a:cubicBezTo>
                  <a:pt x="2324" y="52"/>
                  <a:pt x="1990" y="1"/>
                  <a:pt x="1636" y="1"/>
                </a:cubicBezTo>
                <a:close/>
                <a:moveTo>
                  <a:pt x="12" y="808"/>
                </a:moveTo>
                <a:cubicBezTo>
                  <a:pt x="12" y="808"/>
                  <a:pt x="12" y="809"/>
                  <a:pt x="12" y="809"/>
                </a:cubicBezTo>
                <a:cubicBezTo>
                  <a:pt x="12" y="809"/>
                  <a:pt x="12" y="808"/>
                  <a:pt x="12" y="808"/>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8"/>
          <p:cNvSpPr/>
          <p:nvPr/>
        </p:nvSpPr>
        <p:spPr>
          <a:xfrm>
            <a:off x="11235291" y="5147135"/>
            <a:ext cx="207846" cy="208065"/>
          </a:xfrm>
          <a:custGeom>
            <a:avLst/>
            <a:gdLst/>
            <a:ahLst/>
            <a:cxnLst/>
            <a:rect l="l" t="t" r="r" b="b"/>
            <a:pathLst>
              <a:path w="1900" h="1902" extrusionOk="0">
                <a:moveTo>
                  <a:pt x="1900" y="1"/>
                </a:moveTo>
                <a:lnTo>
                  <a:pt x="1" y="1385"/>
                </a:lnTo>
                <a:lnTo>
                  <a:pt x="1" y="1901"/>
                </a:lnTo>
                <a:lnTo>
                  <a:pt x="1900" y="1741"/>
                </a:lnTo>
                <a:lnTo>
                  <a:pt x="1900" y="1"/>
                </a:lnTo>
                <a:close/>
              </a:path>
            </a:pathLst>
          </a:custGeom>
          <a:solidFill>
            <a:srgbClr val="628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8"/>
          <p:cNvSpPr/>
          <p:nvPr/>
        </p:nvSpPr>
        <p:spPr>
          <a:xfrm>
            <a:off x="12668573" y="5147135"/>
            <a:ext cx="207846" cy="208065"/>
          </a:xfrm>
          <a:custGeom>
            <a:avLst/>
            <a:gdLst/>
            <a:ahLst/>
            <a:cxnLst/>
            <a:rect l="l" t="t" r="r" b="b"/>
            <a:pathLst>
              <a:path w="1900" h="1902" extrusionOk="0">
                <a:moveTo>
                  <a:pt x="1" y="1"/>
                </a:moveTo>
                <a:lnTo>
                  <a:pt x="1" y="1741"/>
                </a:lnTo>
                <a:lnTo>
                  <a:pt x="1900" y="1901"/>
                </a:lnTo>
                <a:lnTo>
                  <a:pt x="1900" y="1385"/>
                </a:lnTo>
                <a:lnTo>
                  <a:pt x="1" y="1"/>
                </a:lnTo>
                <a:close/>
              </a:path>
            </a:pathLst>
          </a:custGeom>
          <a:solidFill>
            <a:srgbClr val="628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8"/>
          <p:cNvSpPr/>
          <p:nvPr/>
        </p:nvSpPr>
        <p:spPr>
          <a:xfrm>
            <a:off x="11395991" y="5445343"/>
            <a:ext cx="72965" cy="1319274"/>
          </a:xfrm>
          <a:custGeom>
            <a:avLst/>
            <a:gdLst/>
            <a:ahLst/>
            <a:cxnLst/>
            <a:rect l="l" t="t" r="r" b="b"/>
            <a:pathLst>
              <a:path w="667" h="12060" extrusionOk="0">
                <a:moveTo>
                  <a:pt x="209" y="1"/>
                </a:moveTo>
                <a:cubicBezTo>
                  <a:pt x="93" y="1"/>
                  <a:pt x="1" y="97"/>
                  <a:pt x="5" y="214"/>
                </a:cubicBezTo>
                <a:lnTo>
                  <a:pt x="58" y="2774"/>
                </a:lnTo>
                <a:cubicBezTo>
                  <a:pt x="120" y="2659"/>
                  <a:pt x="244" y="2579"/>
                  <a:pt x="390" y="2579"/>
                </a:cubicBezTo>
                <a:lnTo>
                  <a:pt x="470" y="2579"/>
                </a:lnTo>
                <a:lnTo>
                  <a:pt x="422" y="204"/>
                </a:lnTo>
                <a:cubicBezTo>
                  <a:pt x="422" y="89"/>
                  <a:pt x="324" y="1"/>
                  <a:pt x="214" y="1"/>
                </a:cubicBezTo>
                <a:close/>
                <a:moveTo>
                  <a:pt x="62" y="3156"/>
                </a:moveTo>
                <a:lnTo>
                  <a:pt x="244" y="11851"/>
                </a:lnTo>
                <a:cubicBezTo>
                  <a:pt x="249" y="11966"/>
                  <a:pt x="342" y="12060"/>
                  <a:pt x="458" y="12060"/>
                </a:cubicBezTo>
                <a:lnTo>
                  <a:pt x="462" y="12060"/>
                </a:lnTo>
                <a:cubicBezTo>
                  <a:pt x="577" y="12054"/>
                  <a:pt x="666" y="11958"/>
                  <a:pt x="666" y="11841"/>
                </a:cubicBezTo>
                <a:lnTo>
                  <a:pt x="599" y="8678"/>
                </a:lnTo>
                <a:cubicBezTo>
                  <a:pt x="577" y="8664"/>
                  <a:pt x="550" y="8651"/>
                  <a:pt x="529" y="8637"/>
                </a:cubicBezTo>
                <a:cubicBezTo>
                  <a:pt x="271" y="8459"/>
                  <a:pt x="200" y="8105"/>
                  <a:pt x="378" y="7843"/>
                </a:cubicBezTo>
                <a:lnTo>
                  <a:pt x="577" y="7554"/>
                </a:lnTo>
                <a:lnTo>
                  <a:pt x="488" y="3338"/>
                </a:lnTo>
                <a:lnTo>
                  <a:pt x="390" y="3338"/>
                </a:lnTo>
                <a:cubicBezTo>
                  <a:pt x="253" y="3338"/>
                  <a:pt x="129" y="3262"/>
                  <a:pt x="62" y="3156"/>
                </a:cubicBez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8"/>
          <p:cNvSpPr/>
          <p:nvPr/>
        </p:nvSpPr>
        <p:spPr>
          <a:xfrm>
            <a:off x="11417760" y="6271595"/>
            <a:ext cx="43866" cy="123067"/>
          </a:xfrm>
          <a:custGeom>
            <a:avLst/>
            <a:gdLst/>
            <a:ahLst/>
            <a:cxnLst/>
            <a:rect l="l" t="t" r="r" b="b"/>
            <a:pathLst>
              <a:path w="401" h="1125" extrusionOk="0">
                <a:moveTo>
                  <a:pt x="378" y="1"/>
                </a:moveTo>
                <a:lnTo>
                  <a:pt x="179" y="290"/>
                </a:lnTo>
                <a:cubicBezTo>
                  <a:pt x="1" y="552"/>
                  <a:pt x="72" y="906"/>
                  <a:pt x="330" y="1084"/>
                </a:cubicBezTo>
                <a:cubicBezTo>
                  <a:pt x="351" y="1098"/>
                  <a:pt x="378" y="1111"/>
                  <a:pt x="400" y="1125"/>
                </a:cubicBezTo>
                <a:lnTo>
                  <a:pt x="378" y="1"/>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8"/>
          <p:cNvSpPr/>
          <p:nvPr/>
        </p:nvSpPr>
        <p:spPr>
          <a:xfrm>
            <a:off x="11402336" y="5727470"/>
            <a:ext cx="47148" cy="83029"/>
          </a:xfrm>
          <a:custGeom>
            <a:avLst/>
            <a:gdLst/>
            <a:ahLst/>
            <a:cxnLst/>
            <a:rect l="l" t="t" r="r" b="b"/>
            <a:pathLst>
              <a:path w="431" h="759" extrusionOk="0">
                <a:moveTo>
                  <a:pt x="332" y="0"/>
                </a:moveTo>
                <a:cubicBezTo>
                  <a:pt x="186" y="0"/>
                  <a:pt x="62" y="80"/>
                  <a:pt x="0" y="195"/>
                </a:cubicBezTo>
                <a:lnTo>
                  <a:pt x="4" y="577"/>
                </a:lnTo>
                <a:cubicBezTo>
                  <a:pt x="71" y="683"/>
                  <a:pt x="195" y="759"/>
                  <a:pt x="332" y="759"/>
                </a:cubicBezTo>
                <a:lnTo>
                  <a:pt x="430" y="759"/>
                </a:lnTo>
                <a:lnTo>
                  <a:pt x="412" y="0"/>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8"/>
          <p:cNvSpPr/>
          <p:nvPr/>
        </p:nvSpPr>
        <p:spPr>
          <a:xfrm>
            <a:off x="12642865" y="5445343"/>
            <a:ext cx="72855" cy="1319274"/>
          </a:xfrm>
          <a:custGeom>
            <a:avLst/>
            <a:gdLst/>
            <a:ahLst/>
            <a:cxnLst/>
            <a:rect l="l" t="t" r="r" b="b"/>
            <a:pathLst>
              <a:path w="666" h="12060" extrusionOk="0">
                <a:moveTo>
                  <a:pt x="453" y="1"/>
                </a:moveTo>
                <a:cubicBezTo>
                  <a:pt x="342" y="1"/>
                  <a:pt x="244" y="89"/>
                  <a:pt x="244" y="204"/>
                </a:cubicBezTo>
                <a:lnTo>
                  <a:pt x="195" y="2579"/>
                </a:lnTo>
                <a:lnTo>
                  <a:pt x="279" y="2579"/>
                </a:lnTo>
                <a:cubicBezTo>
                  <a:pt x="422" y="2579"/>
                  <a:pt x="546" y="2659"/>
                  <a:pt x="609" y="2774"/>
                </a:cubicBezTo>
                <a:lnTo>
                  <a:pt x="662" y="214"/>
                </a:lnTo>
                <a:cubicBezTo>
                  <a:pt x="666" y="97"/>
                  <a:pt x="572" y="1"/>
                  <a:pt x="457" y="1"/>
                </a:cubicBezTo>
                <a:close/>
                <a:moveTo>
                  <a:pt x="603" y="3156"/>
                </a:moveTo>
                <a:lnTo>
                  <a:pt x="603" y="3156"/>
                </a:lnTo>
                <a:cubicBezTo>
                  <a:pt x="537" y="3262"/>
                  <a:pt x="413" y="3338"/>
                  <a:pt x="279" y="3338"/>
                </a:cubicBezTo>
                <a:lnTo>
                  <a:pt x="177" y="3338"/>
                </a:lnTo>
                <a:lnTo>
                  <a:pt x="89" y="7554"/>
                </a:lnTo>
                <a:lnTo>
                  <a:pt x="289" y="7843"/>
                </a:lnTo>
                <a:cubicBezTo>
                  <a:pt x="466" y="8105"/>
                  <a:pt x="400" y="8459"/>
                  <a:pt x="138" y="8637"/>
                </a:cubicBezTo>
                <a:cubicBezTo>
                  <a:pt x="115" y="8651"/>
                  <a:pt x="89" y="8664"/>
                  <a:pt x="66" y="8678"/>
                </a:cubicBezTo>
                <a:lnTo>
                  <a:pt x="0" y="11841"/>
                </a:lnTo>
                <a:cubicBezTo>
                  <a:pt x="0" y="11958"/>
                  <a:pt x="89" y="12054"/>
                  <a:pt x="204" y="12060"/>
                </a:cubicBezTo>
                <a:lnTo>
                  <a:pt x="209" y="12060"/>
                </a:lnTo>
                <a:cubicBezTo>
                  <a:pt x="324" y="12060"/>
                  <a:pt x="417" y="11966"/>
                  <a:pt x="422" y="11851"/>
                </a:cubicBezTo>
                <a:lnTo>
                  <a:pt x="603" y="3156"/>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8"/>
          <p:cNvSpPr/>
          <p:nvPr/>
        </p:nvSpPr>
        <p:spPr>
          <a:xfrm>
            <a:off x="12650085" y="6271595"/>
            <a:ext cx="43757" cy="123067"/>
          </a:xfrm>
          <a:custGeom>
            <a:avLst/>
            <a:gdLst/>
            <a:ahLst/>
            <a:cxnLst/>
            <a:rect l="l" t="t" r="r" b="b"/>
            <a:pathLst>
              <a:path w="400" h="1125" extrusionOk="0">
                <a:moveTo>
                  <a:pt x="23" y="1"/>
                </a:moveTo>
                <a:lnTo>
                  <a:pt x="0" y="1125"/>
                </a:lnTo>
                <a:cubicBezTo>
                  <a:pt x="23" y="1111"/>
                  <a:pt x="49" y="1098"/>
                  <a:pt x="72" y="1084"/>
                </a:cubicBezTo>
                <a:cubicBezTo>
                  <a:pt x="334" y="906"/>
                  <a:pt x="400" y="552"/>
                  <a:pt x="223" y="290"/>
                </a:cubicBezTo>
                <a:lnTo>
                  <a:pt x="23" y="1"/>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8"/>
          <p:cNvSpPr/>
          <p:nvPr/>
        </p:nvSpPr>
        <p:spPr>
          <a:xfrm>
            <a:off x="12662228" y="5727470"/>
            <a:ext cx="47258" cy="83029"/>
          </a:xfrm>
          <a:custGeom>
            <a:avLst/>
            <a:gdLst/>
            <a:ahLst/>
            <a:cxnLst/>
            <a:rect l="l" t="t" r="r" b="b"/>
            <a:pathLst>
              <a:path w="432" h="759" extrusionOk="0">
                <a:moveTo>
                  <a:pt x="18" y="0"/>
                </a:moveTo>
                <a:lnTo>
                  <a:pt x="0" y="759"/>
                </a:lnTo>
                <a:lnTo>
                  <a:pt x="102" y="759"/>
                </a:lnTo>
                <a:cubicBezTo>
                  <a:pt x="236" y="759"/>
                  <a:pt x="360" y="683"/>
                  <a:pt x="426" y="577"/>
                </a:cubicBezTo>
                <a:lnTo>
                  <a:pt x="432" y="195"/>
                </a:lnTo>
                <a:cubicBezTo>
                  <a:pt x="369" y="80"/>
                  <a:pt x="245" y="0"/>
                  <a:pt x="102" y="0"/>
                </a:cubicBez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8"/>
          <p:cNvSpPr/>
          <p:nvPr/>
        </p:nvSpPr>
        <p:spPr>
          <a:xfrm>
            <a:off x="11299396" y="3645048"/>
            <a:ext cx="256416" cy="232240"/>
          </a:xfrm>
          <a:custGeom>
            <a:avLst/>
            <a:gdLst/>
            <a:ahLst/>
            <a:cxnLst/>
            <a:rect l="l" t="t" r="r" b="b"/>
            <a:pathLst>
              <a:path w="2344" h="2123" extrusionOk="0">
                <a:moveTo>
                  <a:pt x="1799" y="0"/>
                </a:moveTo>
                <a:cubicBezTo>
                  <a:pt x="1478" y="0"/>
                  <a:pt x="1071" y="426"/>
                  <a:pt x="816" y="652"/>
                </a:cubicBezTo>
                <a:cubicBezTo>
                  <a:pt x="378" y="1043"/>
                  <a:pt x="0" y="1553"/>
                  <a:pt x="470" y="1971"/>
                </a:cubicBezTo>
                <a:cubicBezTo>
                  <a:pt x="592" y="2078"/>
                  <a:pt x="714" y="2123"/>
                  <a:pt x="833" y="2123"/>
                </a:cubicBezTo>
                <a:cubicBezTo>
                  <a:pt x="1277" y="2123"/>
                  <a:pt x="1682" y="1493"/>
                  <a:pt x="1913" y="1088"/>
                </a:cubicBezTo>
                <a:cubicBezTo>
                  <a:pt x="2126" y="719"/>
                  <a:pt x="2344" y="369"/>
                  <a:pt x="2011" y="80"/>
                </a:cubicBezTo>
                <a:cubicBezTo>
                  <a:pt x="1947" y="24"/>
                  <a:pt x="1875" y="0"/>
                  <a:pt x="1799"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8"/>
          <p:cNvSpPr/>
          <p:nvPr/>
        </p:nvSpPr>
        <p:spPr>
          <a:xfrm>
            <a:off x="11339106" y="3697010"/>
            <a:ext cx="141445" cy="127989"/>
          </a:xfrm>
          <a:custGeom>
            <a:avLst/>
            <a:gdLst/>
            <a:ahLst/>
            <a:cxnLst/>
            <a:rect l="l" t="t" r="r" b="b"/>
            <a:pathLst>
              <a:path w="1293" h="1170" extrusionOk="0">
                <a:moveTo>
                  <a:pt x="994" y="1"/>
                </a:moveTo>
                <a:cubicBezTo>
                  <a:pt x="816" y="1"/>
                  <a:pt x="594" y="237"/>
                  <a:pt x="453" y="359"/>
                </a:cubicBezTo>
                <a:cubicBezTo>
                  <a:pt x="210" y="576"/>
                  <a:pt x="1" y="857"/>
                  <a:pt x="263" y="1087"/>
                </a:cubicBezTo>
                <a:cubicBezTo>
                  <a:pt x="329" y="1145"/>
                  <a:pt x="396" y="1169"/>
                  <a:pt x="461" y="1169"/>
                </a:cubicBezTo>
                <a:cubicBezTo>
                  <a:pt x="704" y="1169"/>
                  <a:pt x="928" y="823"/>
                  <a:pt x="1057" y="599"/>
                </a:cubicBezTo>
                <a:cubicBezTo>
                  <a:pt x="1172" y="400"/>
                  <a:pt x="1293" y="204"/>
                  <a:pt x="1111" y="44"/>
                </a:cubicBezTo>
                <a:cubicBezTo>
                  <a:pt x="1075" y="14"/>
                  <a:pt x="1036" y="1"/>
                  <a:pt x="994"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8"/>
          <p:cNvSpPr/>
          <p:nvPr/>
        </p:nvSpPr>
        <p:spPr>
          <a:xfrm>
            <a:off x="12555897" y="3645048"/>
            <a:ext cx="256525" cy="232240"/>
          </a:xfrm>
          <a:custGeom>
            <a:avLst/>
            <a:gdLst/>
            <a:ahLst/>
            <a:cxnLst/>
            <a:rect l="l" t="t" r="r" b="b"/>
            <a:pathLst>
              <a:path w="2345" h="2123" extrusionOk="0">
                <a:moveTo>
                  <a:pt x="546" y="0"/>
                </a:moveTo>
                <a:cubicBezTo>
                  <a:pt x="470" y="0"/>
                  <a:pt x="398" y="24"/>
                  <a:pt x="333" y="80"/>
                </a:cubicBezTo>
                <a:cubicBezTo>
                  <a:pt x="1" y="369"/>
                  <a:pt x="218" y="719"/>
                  <a:pt x="431" y="1088"/>
                </a:cubicBezTo>
                <a:cubicBezTo>
                  <a:pt x="662" y="1493"/>
                  <a:pt x="1067" y="2123"/>
                  <a:pt x="1511" y="2123"/>
                </a:cubicBezTo>
                <a:cubicBezTo>
                  <a:pt x="1630" y="2123"/>
                  <a:pt x="1751" y="2078"/>
                  <a:pt x="1873" y="1971"/>
                </a:cubicBezTo>
                <a:cubicBezTo>
                  <a:pt x="2344" y="1553"/>
                  <a:pt x="1967" y="1043"/>
                  <a:pt x="1527" y="652"/>
                </a:cubicBezTo>
                <a:cubicBezTo>
                  <a:pt x="1272" y="426"/>
                  <a:pt x="869" y="0"/>
                  <a:pt x="546"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8"/>
          <p:cNvSpPr/>
          <p:nvPr/>
        </p:nvSpPr>
        <p:spPr>
          <a:xfrm>
            <a:off x="12631160" y="3697010"/>
            <a:ext cx="141335" cy="127989"/>
          </a:xfrm>
          <a:custGeom>
            <a:avLst/>
            <a:gdLst/>
            <a:ahLst/>
            <a:cxnLst/>
            <a:rect l="l" t="t" r="r" b="b"/>
            <a:pathLst>
              <a:path w="1292" h="1170" extrusionOk="0">
                <a:moveTo>
                  <a:pt x="299" y="1"/>
                </a:moveTo>
                <a:cubicBezTo>
                  <a:pt x="258" y="1"/>
                  <a:pt x="218" y="14"/>
                  <a:pt x="183" y="44"/>
                </a:cubicBezTo>
                <a:cubicBezTo>
                  <a:pt x="1" y="204"/>
                  <a:pt x="120" y="400"/>
                  <a:pt x="236" y="599"/>
                </a:cubicBezTo>
                <a:cubicBezTo>
                  <a:pt x="366" y="823"/>
                  <a:pt x="589" y="1169"/>
                  <a:pt x="833" y="1169"/>
                </a:cubicBezTo>
                <a:cubicBezTo>
                  <a:pt x="897" y="1169"/>
                  <a:pt x="964" y="1145"/>
                  <a:pt x="1030" y="1087"/>
                </a:cubicBezTo>
                <a:cubicBezTo>
                  <a:pt x="1292" y="857"/>
                  <a:pt x="1083" y="576"/>
                  <a:pt x="839" y="359"/>
                </a:cubicBezTo>
                <a:cubicBezTo>
                  <a:pt x="699" y="237"/>
                  <a:pt x="478" y="1"/>
                  <a:pt x="299"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8"/>
          <p:cNvSpPr/>
          <p:nvPr/>
        </p:nvSpPr>
        <p:spPr>
          <a:xfrm>
            <a:off x="9744686" y="7058247"/>
            <a:ext cx="115081" cy="205549"/>
          </a:xfrm>
          <a:custGeom>
            <a:avLst/>
            <a:gdLst/>
            <a:ahLst/>
            <a:cxnLst/>
            <a:rect l="l" t="t" r="r" b="b"/>
            <a:pathLst>
              <a:path w="1052" h="1879" extrusionOk="0">
                <a:moveTo>
                  <a:pt x="525" y="0"/>
                </a:moveTo>
                <a:cubicBezTo>
                  <a:pt x="236" y="0"/>
                  <a:pt x="0" y="236"/>
                  <a:pt x="0" y="524"/>
                </a:cubicBezTo>
                <a:lnTo>
                  <a:pt x="0" y="1354"/>
                </a:lnTo>
                <a:cubicBezTo>
                  <a:pt x="0" y="1643"/>
                  <a:pt x="236" y="1878"/>
                  <a:pt x="525" y="1878"/>
                </a:cubicBezTo>
                <a:cubicBezTo>
                  <a:pt x="818" y="1878"/>
                  <a:pt x="1052" y="1643"/>
                  <a:pt x="1052" y="1354"/>
                </a:cubicBezTo>
                <a:lnTo>
                  <a:pt x="1052" y="524"/>
                </a:lnTo>
                <a:cubicBezTo>
                  <a:pt x="1052" y="236"/>
                  <a:pt x="818" y="0"/>
                  <a:pt x="525"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8"/>
          <p:cNvSpPr/>
          <p:nvPr/>
        </p:nvSpPr>
        <p:spPr>
          <a:xfrm>
            <a:off x="8735744" y="7058247"/>
            <a:ext cx="114753" cy="205549"/>
          </a:xfrm>
          <a:custGeom>
            <a:avLst/>
            <a:gdLst/>
            <a:ahLst/>
            <a:cxnLst/>
            <a:rect l="l" t="t" r="r" b="b"/>
            <a:pathLst>
              <a:path w="1049" h="1879" extrusionOk="0">
                <a:moveTo>
                  <a:pt x="524" y="0"/>
                </a:moveTo>
                <a:cubicBezTo>
                  <a:pt x="235" y="0"/>
                  <a:pt x="1" y="236"/>
                  <a:pt x="1" y="524"/>
                </a:cubicBezTo>
                <a:lnTo>
                  <a:pt x="1" y="1354"/>
                </a:lnTo>
                <a:cubicBezTo>
                  <a:pt x="1" y="1643"/>
                  <a:pt x="235" y="1878"/>
                  <a:pt x="524" y="1878"/>
                </a:cubicBezTo>
                <a:cubicBezTo>
                  <a:pt x="813" y="1878"/>
                  <a:pt x="1048" y="1643"/>
                  <a:pt x="1048" y="1354"/>
                </a:cubicBezTo>
                <a:lnTo>
                  <a:pt x="1048" y="524"/>
                </a:lnTo>
                <a:cubicBezTo>
                  <a:pt x="1048" y="236"/>
                  <a:pt x="813" y="0"/>
                  <a:pt x="524"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8"/>
          <p:cNvSpPr/>
          <p:nvPr/>
        </p:nvSpPr>
        <p:spPr>
          <a:xfrm>
            <a:off x="9963693" y="6160451"/>
            <a:ext cx="196141" cy="673530"/>
          </a:xfrm>
          <a:custGeom>
            <a:avLst/>
            <a:gdLst/>
            <a:ahLst/>
            <a:cxnLst/>
            <a:rect l="l" t="t" r="r" b="b"/>
            <a:pathLst>
              <a:path w="1793" h="6157" extrusionOk="0">
                <a:moveTo>
                  <a:pt x="897" y="1"/>
                </a:moveTo>
                <a:cubicBezTo>
                  <a:pt x="399" y="1"/>
                  <a:pt x="0" y="396"/>
                  <a:pt x="0" y="889"/>
                </a:cubicBezTo>
                <a:lnTo>
                  <a:pt x="0" y="5265"/>
                </a:lnTo>
                <a:cubicBezTo>
                  <a:pt x="0" y="5757"/>
                  <a:pt x="399" y="6157"/>
                  <a:pt x="897" y="6157"/>
                </a:cubicBezTo>
                <a:cubicBezTo>
                  <a:pt x="1393" y="6157"/>
                  <a:pt x="1793" y="5757"/>
                  <a:pt x="1793" y="5265"/>
                </a:cubicBezTo>
                <a:lnTo>
                  <a:pt x="1793" y="889"/>
                </a:lnTo>
                <a:cubicBezTo>
                  <a:pt x="1793" y="396"/>
                  <a:pt x="1393" y="1"/>
                  <a:pt x="897"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8"/>
          <p:cNvSpPr/>
          <p:nvPr/>
        </p:nvSpPr>
        <p:spPr>
          <a:xfrm>
            <a:off x="9963693" y="4435856"/>
            <a:ext cx="196141" cy="673530"/>
          </a:xfrm>
          <a:custGeom>
            <a:avLst/>
            <a:gdLst/>
            <a:ahLst/>
            <a:cxnLst/>
            <a:rect l="l" t="t" r="r" b="b"/>
            <a:pathLst>
              <a:path w="1793" h="6157" extrusionOk="0">
                <a:moveTo>
                  <a:pt x="897" y="1"/>
                </a:moveTo>
                <a:cubicBezTo>
                  <a:pt x="399" y="1"/>
                  <a:pt x="0" y="400"/>
                  <a:pt x="0" y="889"/>
                </a:cubicBezTo>
                <a:lnTo>
                  <a:pt x="0" y="5265"/>
                </a:lnTo>
                <a:cubicBezTo>
                  <a:pt x="0" y="5757"/>
                  <a:pt x="399" y="6156"/>
                  <a:pt x="897" y="6156"/>
                </a:cubicBezTo>
                <a:cubicBezTo>
                  <a:pt x="1393" y="6156"/>
                  <a:pt x="1793" y="5757"/>
                  <a:pt x="1793" y="5265"/>
                </a:cubicBezTo>
                <a:lnTo>
                  <a:pt x="1793" y="889"/>
                </a:lnTo>
                <a:cubicBezTo>
                  <a:pt x="1793" y="400"/>
                  <a:pt x="1393" y="1"/>
                  <a:pt x="897"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8"/>
          <p:cNvSpPr/>
          <p:nvPr/>
        </p:nvSpPr>
        <p:spPr>
          <a:xfrm>
            <a:off x="8435129" y="6160451"/>
            <a:ext cx="196360" cy="673530"/>
          </a:xfrm>
          <a:custGeom>
            <a:avLst/>
            <a:gdLst/>
            <a:ahLst/>
            <a:cxnLst/>
            <a:rect l="l" t="t" r="r" b="b"/>
            <a:pathLst>
              <a:path w="1795" h="6157" extrusionOk="0">
                <a:moveTo>
                  <a:pt x="898" y="1"/>
                </a:moveTo>
                <a:cubicBezTo>
                  <a:pt x="405" y="1"/>
                  <a:pt x="1" y="396"/>
                  <a:pt x="1" y="889"/>
                </a:cubicBezTo>
                <a:lnTo>
                  <a:pt x="1" y="5265"/>
                </a:lnTo>
                <a:cubicBezTo>
                  <a:pt x="1" y="5757"/>
                  <a:pt x="405" y="6157"/>
                  <a:pt x="898" y="6157"/>
                </a:cubicBezTo>
                <a:cubicBezTo>
                  <a:pt x="1395" y="6157"/>
                  <a:pt x="1794" y="5757"/>
                  <a:pt x="1794" y="5265"/>
                </a:cubicBezTo>
                <a:lnTo>
                  <a:pt x="1794" y="889"/>
                </a:lnTo>
                <a:cubicBezTo>
                  <a:pt x="1794" y="396"/>
                  <a:pt x="1395" y="1"/>
                  <a:pt x="898"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8"/>
          <p:cNvSpPr/>
          <p:nvPr/>
        </p:nvSpPr>
        <p:spPr>
          <a:xfrm>
            <a:off x="9796211" y="5053932"/>
            <a:ext cx="176778" cy="1849061"/>
          </a:xfrm>
          <a:custGeom>
            <a:avLst/>
            <a:gdLst/>
            <a:ahLst/>
            <a:cxnLst/>
            <a:rect l="l" t="t" r="r" b="b"/>
            <a:pathLst>
              <a:path w="1616" h="16903" extrusionOk="0">
                <a:moveTo>
                  <a:pt x="0" y="1"/>
                </a:moveTo>
                <a:lnTo>
                  <a:pt x="0" y="16902"/>
                </a:lnTo>
                <a:lnTo>
                  <a:pt x="1615" y="16902"/>
                </a:lnTo>
                <a:lnTo>
                  <a:pt x="1615" y="1"/>
                </a:lnTo>
                <a:close/>
              </a:path>
            </a:pathLst>
          </a:custGeom>
          <a:solidFill>
            <a:srgbClr val="4D8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8"/>
          <p:cNvSpPr/>
          <p:nvPr/>
        </p:nvSpPr>
        <p:spPr>
          <a:xfrm>
            <a:off x="8879051" y="6998518"/>
            <a:ext cx="837071" cy="129740"/>
          </a:xfrm>
          <a:custGeom>
            <a:avLst/>
            <a:gdLst/>
            <a:ahLst/>
            <a:cxnLst/>
            <a:rect l="l" t="t" r="r" b="b"/>
            <a:pathLst>
              <a:path w="7652" h="1186" extrusionOk="0">
                <a:moveTo>
                  <a:pt x="594" y="1"/>
                </a:moveTo>
                <a:cubicBezTo>
                  <a:pt x="266" y="1"/>
                  <a:pt x="0" y="267"/>
                  <a:pt x="0" y="595"/>
                </a:cubicBezTo>
                <a:cubicBezTo>
                  <a:pt x="0" y="919"/>
                  <a:pt x="266" y="1185"/>
                  <a:pt x="594" y="1185"/>
                </a:cubicBezTo>
                <a:lnTo>
                  <a:pt x="7061" y="1185"/>
                </a:lnTo>
                <a:cubicBezTo>
                  <a:pt x="7385" y="1185"/>
                  <a:pt x="7651" y="919"/>
                  <a:pt x="7651" y="595"/>
                </a:cubicBezTo>
                <a:cubicBezTo>
                  <a:pt x="7651" y="267"/>
                  <a:pt x="7385" y="1"/>
                  <a:pt x="7061"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8"/>
          <p:cNvSpPr/>
          <p:nvPr/>
        </p:nvSpPr>
        <p:spPr>
          <a:xfrm>
            <a:off x="9266415" y="6930584"/>
            <a:ext cx="62244" cy="294813"/>
          </a:xfrm>
          <a:custGeom>
            <a:avLst/>
            <a:gdLst/>
            <a:ahLst/>
            <a:cxnLst/>
            <a:rect l="l" t="t" r="r" b="b"/>
            <a:pathLst>
              <a:path w="569" h="2695" extrusionOk="0">
                <a:moveTo>
                  <a:pt x="1" y="1"/>
                </a:moveTo>
                <a:lnTo>
                  <a:pt x="1" y="2695"/>
                </a:lnTo>
                <a:lnTo>
                  <a:pt x="569" y="2695"/>
                </a:lnTo>
                <a:lnTo>
                  <a:pt x="569" y="1"/>
                </a:ln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8"/>
          <p:cNvSpPr/>
          <p:nvPr/>
        </p:nvSpPr>
        <p:spPr>
          <a:xfrm>
            <a:off x="10024845" y="4308194"/>
            <a:ext cx="207846" cy="207955"/>
          </a:xfrm>
          <a:custGeom>
            <a:avLst/>
            <a:gdLst/>
            <a:ahLst/>
            <a:cxnLst/>
            <a:rect l="l" t="t" r="r" b="b"/>
            <a:pathLst>
              <a:path w="1900" h="1901" extrusionOk="0">
                <a:moveTo>
                  <a:pt x="0" y="0"/>
                </a:moveTo>
                <a:lnTo>
                  <a:pt x="0" y="1741"/>
                </a:lnTo>
                <a:lnTo>
                  <a:pt x="1900" y="1901"/>
                </a:lnTo>
                <a:lnTo>
                  <a:pt x="1900" y="1385"/>
                </a:lnTo>
                <a:lnTo>
                  <a:pt x="0" y="0"/>
                </a:ln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8"/>
          <p:cNvSpPr/>
          <p:nvPr/>
        </p:nvSpPr>
        <p:spPr>
          <a:xfrm>
            <a:off x="9864582" y="5133680"/>
            <a:ext cx="46273" cy="1703788"/>
          </a:xfrm>
          <a:custGeom>
            <a:avLst/>
            <a:gdLst/>
            <a:ahLst/>
            <a:cxnLst/>
            <a:rect l="l" t="t" r="r" b="b"/>
            <a:pathLst>
              <a:path w="423" h="15575" extrusionOk="0">
                <a:moveTo>
                  <a:pt x="214" y="0"/>
                </a:moveTo>
                <a:cubicBezTo>
                  <a:pt x="99" y="0"/>
                  <a:pt x="1" y="93"/>
                  <a:pt x="1" y="209"/>
                </a:cubicBezTo>
                <a:lnTo>
                  <a:pt x="1" y="15366"/>
                </a:lnTo>
                <a:cubicBezTo>
                  <a:pt x="1" y="15481"/>
                  <a:pt x="99" y="15575"/>
                  <a:pt x="214" y="15575"/>
                </a:cubicBezTo>
                <a:cubicBezTo>
                  <a:pt x="329" y="15575"/>
                  <a:pt x="422" y="15481"/>
                  <a:pt x="422" y="15366"/>
                </a:cubicBezTo>
                <a:lnTo>
                  <a:pt x="422" y="209"/>
                </a:lnTo>
                <a:cubicBezTo>
                  <a:pt x="422" y="93"/>
                  <a:pt x="329" y="0"/>
                  <a:pt x="214" y="0"/>
                </a:cubicBez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8"/>
          <p:cNvSpPr/>
          <p:nvPr/>
        </p:nvSpPr>
        <p:spPr>
          <a:xfrm>
            <a:off x="9737357" y="3647892"/>
            <a:ext cx="299735" cy="259151"/>
          </a:xfrm>
          <a:custGeom>
            <a:avLst/>
            <a:gdLst/>
            <a:ahLst/>
            <a:cxnLst/>
            <a:rect l="l" t="t" r="r" b="b"/>
            <a:pathLst>
              <a:path w="2740" h="2369" extrusionOk="0">
                <a:moveTo>
                  <a:pt x="683" y="1"/>
                </a:moveTo>
                <a:cubicBezTo>
                  <a:pt x="579" y="1"/>
                  <a:pt x="482" y="34"/>
                  <a:pt x="396" y="116"/>
                </a:cubicBezTo>
                <a:cubicBezTo>
                  <a:pt x="0" y="489"/>
                  <a:pt x="254" y="870"/>
                  <a:pt x="498" y="1279"/>
                </a:cubicBezTo>
                <a:cubicBezTo>
                  <a:pt x="759" y="1709"/>
                  <a:pt x="1207" y="2368"/>
                  <a:pt x="1706" y="2368"/>
                </a:cubicBezTo>
                <a:cubicBezTo>
                  <a:pt x="1860" y="2368"/>
                  <a:pt x="2020" y="2305"/>
                  <a:pt x="2180" y="2154"/>
                </a:cubicBezTo>
                <a:cubicBezTo>
                  <a:pt x="2739" y="1625"/>
                  <a:pt x="2300" y="1066"/>
                  <a:pt x="1790" y="662"/>
                </a:cubicBezTo>
                <a:cubicBezTo>
                  <a:pt x="1502" y="433"/>
                  <a:pt x="1054" y="1"/>
                  <a:pt x="683" y="1"/>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8"/>
          <p:cNvSpPr/>
          <p:nvPr/>
        </p:nvSpPr>
        <p:spPr>
          <a:xfrm>
            <a:off x="9821809" y="3706090"/>
            <a:ext cx="165292" cy="142757"/>
          </a:xfrm>
          <a:custGeom>
            <a:avLst/>
            <a:gdLst/>
            <a:ahLst/>
            <a:cxnLst/>
            <a:rect l="l" t="t" r="r" b="b"/>
            <a:pathLst>
              <a:path w="1511" h="1305" extrusionOk="0">
                <a:moveTo>
                  <a:pt x="376" y="0"/>
                </a:moveTo>
                <a:cubicBezTo>
                  <a:pt x="320" y="0"/>
                  <a:pt x="266" y="19"/>
                  <a:pt x="219" y="63"/>
                </a:cubicBezTo>
                <a:cubicBezTo>
                  <a:pt x="1" y="272"/>
                  <a:pt x="139" y="481"/>
                  <a:pt x="277" y="702"/>
                </a:cubicBezTo>
                <a:cubicBezTo>
                  <a:pt x="419" y="940"/>
                  <a:pt x="665" y="1304"/>
                  <a:pt x="939" y="1304"/>
                </a:cubicBezTo>
                <a:cubicBezTo>
                  <a:pt x="1024" y="1304"/>
                  <a:pt x="1111" y="1270"/>
                  <a:pt x="1199" y="1186"/>
                </a:cubicBezTo>
                <a:cubicBezTo>
                  <a:pt x="1510" y="893"/>
                  <a:pt x="1266" y="587"/>
                  <a:pt x="986" y="365"/>
                </a:cubicBezTo>
                <a:cubicBezTo>
                  <a:pt x="827" y="239"/>
                  <a:pt x="580" y="0"/>
                  <a:pt x="376"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7" name="Google Shape;2217;p78"/>
          <p:cNvGrpSpPr/>
          <p:nvPr/>
        </p:nvGrpSpPr>
        <p:grpSpPr>
          <a:xfrm>
            <a:off x="148447" y="862921"/>
            <a:ext cx="501162" cy="587538"/>
            <a:chOff x="5393564" y="872537"/>
            <a:chExt cx="2437559" cy="2952450"/>
          </a:xfrm>
        </p:grpSpPr>
        <p:sp>
          <p:nvSpPr>
            <p:cNvPr id="2218" name="Google Shape;2218;p78"/>
            <p:cNvSpPr/>
            <p:nvPr/>
          </p:nvSpPr>
          <p:spPr>
            <a:xfrm>
              <a:off x="5393564" y="872537"/>
              <a:ext cx="1425715" cy="2917212"/>
            </a:xfrm>
            <a:custGeom>
              <a:avLst/>
              <a:gdLst/>
              <a:ahLst/>
              <a:cxnLst/>
              <a:rect l="l" t="t" r="r" b="b"/>
              <a:pathLst>
                <a:path w="3965" h="8113" extrusionOk="0">
                  <a:moveTo>
                    <a:pt x="3223" y="0"/>
                  </a:moveTo>
                  <a:cubicBezTo>
                    <a:pt x="2966" y="0"/>
                    <a:pt x="2739" y="173"/>
                    <a:pt x="2677" y="422"/>
                  </a:cubicBezTo>
                  <a:lnTo>
                    <a:pt x="2286" y="1904"/>
                  </a:lnTo>
                  <a:lnTo>
                    <a:pt x="2096" y="2632"/>
                  </a:lnTo>
                  <a:lnTo>
                    <a:pt x="1936" y="3239"/>
                  </a:lnTo>
                  <a:lnTo>
                    <a:pt x="1745" y="3964"/>
                  </a:lnTo>
                  <a:lnTo>
                    <a:pt x="924" y="7101"/>
                  </a:lnTo>
                  <a:lnTo>
                    <a:pt x="272" y="7101"/>
                  </a:lnTo>
                  <a:cubicBezTo>
                    <a:pt x="121" y="7101"/>
                    <a:pt x="0" y="7221"/>
                    <a:pt x="0" y="7372"/>
                  </a:cubicBezTo>
                  <a:lnTo>
                    <a:pt x="0" y="7914"/>
                  </a:lnTo>
                  <a:cubicBezTo>
                    <a:pt x="0" y="7993"/>
                    <a:pt x="37" y="8065"/>
                    <a:pt x="86" y="8113"/>
                  </a:cubicBezTo>
                  <a:cubicBezTo>
                    <a:pt x="54" y="8078"/>
                    <a:pt x="27" y="8029"/>
                    <a:pt x="19" y="7980"/>
                  </a:cubicBezTo>
                  <a:cubicBezTo>
                    <a:pt x="14" y="7963"/>
                    <a:pt x="14" y="7944"/>
                    <a:pt x="14" y="7926"/>
                  </a:cubicBezTo>
                  <a:lnTo>
                    <a:pt x="14" y="7500"/>
                  </a:lnTo>
                  <a:lnTo>
                    <a:pt x="14" y="7381"/>
                  </a:lnTo>
                  <a:cubicBezTo>
                    <a:pt x="14" y="7297"/>
                    <a:pt x="59" y="7217"/>
                    <a:pt x="121" y="7168"/>
                  </a:cubicBezTo>
                  <a:cubicBezTo>
                    <a:pt x="170" y="7133"/>
                    <a:pt x="223" y="7115"/>
                    <a:pt x="285" y="7115"/>
                  </a:cubicBezTo>
                  <a:lnTo>
                    <a:pt x="938" y="7115"/>
                  </a:lnTo>
                  <a:lnTo>
                    <a:pt x="1758" y="3977"/>
                  </a:lnTo>
                  <a:lnTo>
                    <a:pt x="1950" y="3253"/>
                  </a:lnTo>
                  <a:lnTo>
                    <a:pt x="2110" y="2641"/>
                  </a:lnTo>
                  <a:lnTo>
                    <a:pt x="2300" y="1918"/>
                  </a:lnTo>
                  <a:lnTo>
                    <a:pt x="2602" y="768"/>
                  </a:lnTo>
                  <a:lnTo>
                    <a:pt x="2690" y="435"/>
                  </a:lnTo>
                  <a:cubicBezTo>
                    <a:pt x="2735" y="266"/>
                    <a:pt x="2850" y="133"/>
                    <a:pt x="3001" y="62"/>
                  </a:cubicBezTo>
                  <a:cubicBezTo>
                    <a:pt x="3072" y="31"/>
                    <a:pt x="3152" y="9"/>
                    <a:pt x="3237" y="9"/>
                  </a:cubicBezTo>
                  <a:lnTo>
                    <a:pt x="3569" y="9"/>
                  </a:lnTo>
                  <a:cubicBezTo>
                    <a:pt x="3720" y="13"/>
                    <a:pt x="3858" y="70"/>
                    <a:pt x="3964" y="173"/>
                  </a:cubicBezTo>
                  <a:cubicBezTo>
                    <a:pt x="3858" y="62"/>
                    <a:pt x="3712" y="0"/>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8"/>
            <p:cNvSpPr/>
            <p:nvPr/>
          </p:nvSpPr>
          <p:spPr>
            <a:xfrm>
              <a:off x="5398598" y="875414"/>
              <a:ext cx="1423917" cy="2917931"/>
            </a:xfrm>
            <a:custGeom>
              <a:avLst/>
              <a:gdLst/>
              <a:ahLst/>
              <a:cxnLst/>
              <a:rect l="l" t="t" r="r" b="b"/>
              <a:pathLst>
                <a:path w="3960" h="8115" extrusionOk="0">
                  <a:moveTo>
                    <a:pt x="3957" y="176"/>
                  </a:moveTo>
                  <a:lnTo>
                    <a:pt x="3957" y="176"/>
                  </a:lnTo>
                  <a:cubicBezTo>
                    <a:pt x="3958" y="177"/>
                    <a:pt x="3959" y="178"/>
                    <a:pt x="3960" y="179"/>
                  </a:cubicBezTo>
                  <a:cubicBezTo>
                    <a:pt x="3959" y="178"/>
                    <a:pt x="3958" y="177"/>
                    <a:pt x="3957" y="176"/>
                  </a:cubicBezTo>
                  <a:close/>
                  <a:moveTo>
                    <a:pt x="3223" y="1"/>
                  </a:moveTo>
                  <a:cubicBezTo>
                    <a:pt x="3138" y="1"/>
                    <a:pt x="3058" y="23"/>
                    <a:pt x="2987" y="54"/>
                  </a:cubicBezTo>
                  <a:cubicBezTo>
                    <a:pt x="2836" y="125"/>
                    <a:pt x="2721" y="258"/>
                    <a:pt x="2676" y="427"/>
                  </a:cubicBezTo>
                  <a:lnTo>
                    <a:pt x="2588" y="760"/>
                  </a:lnTo>
                  <a:lnTo>
                    <a:pt x="2286" y="1910"/>
                  </a:lnTo>
                  <a:lnTo>
                    <a:pt x="2096" y="2633"/>
                  </a:lnTo>
                  <a:lnTo>
                    <a:pt x="1936" y="3245"/>
                  </a:lnTo>
                  <a:lnTo>
                    <a:pt x="1744" y="3969"/>
                  </a:lnTo>
                  <a:lnTo>
                    <a:pt x="924" y="7107"/>
                  </a:lnTo>
                  <a:lnTo>
                    <a:pt x="271" y="7107"/>
                  </a:lnTo>
                  <a:cubicBezTo>
                    <a:pt x="209" y="7107"/>
                    <a:pt x="156" y="7125"/>
                    <a:pt x="107" y="7160"/>
                  </a:cubicBezTo>
                  <a:cubicBezTo>
                    <a:pt x="45" y="7209"/>
                    <a:pt x="0" y="7289"/>
                    <a:pt x="0" y="7373"/>
                  </a:cubicBezTo>
                  <a:lnTo>
                    <a:pt x="0" y="7492"/>
                  </a:lnTo>
                  <a:lnTo>
                    <a:pt x="0" y="7918"/>
                  </a:lnTo>
                  <a:cubicBezTo>
                    <a:pt x="0" y="7936"/>
                    <a:pt x="0" y="7955"/>
                    <a:pt x="5" y="7972"/>
                  </a:cubicBezTo>
                  <a:cubicBezTo>
                    <a:pt x="13" y="8021"/>
                    <a:pt x="40" y="8070"/>
                    <a:pt x="72" y="8105"/>
                  </a:cubicBezTo>
                  <a:cubicBezTo>
                    <a:pt x="76" y="8110"/>
                    <a:pt x="80" y="8114"/>
                    <a:pt x="84" y="8114"/>
                  </a:cubicBezTo>
                  <a:cubicBezTo>
                    <a:pt x="54" y="8078"/>
                    <a:pt x="27" y="8034"/>
                    <a:pt x="18" y="7985"/>
                  </a:cubicBezTo>
                  <a:cubicBezTo>
                    <a:pt x="13" y="7967"/>
                    <a:pt x="13" y="7950"/>
                    <a:pt x="13" y="7932"/>
                  </a:cubicBezTo>
                  <a:lnTo>
                    <a:pt x="13" y="7506"/>
                  </a:lnTo>
                  <a:lnTo>
                    <a:pt x="13" y="7386"/>
                  </a:lnTo>
                  <a:cubicBezTo>
                    <a:pt x="13" y="7297"/>
                    <a:pt x="58" y="7222"/>
                    <a:pt x="120" y="7173"/>
                  </a:cubicBezTo>
                  <a:cubicBezTo>
                    <a:pt x="164" y="7138"/>
                    <a:pt x="222" y="7119"/>
                    <a:pt x="285" y="7119"/>
                  </a:cubicBezTo>
                  <a:lnTo>
                    <a:pt x="684" y="7119"/>
                  </a:lnTo>
                  <a:lnTo>
                    <a:pt x="937" y="7115"/>
                  </a:lnTo>
                  <a:lnTo>
                    <a:pt x="1758" y="3977"/>
                  </a:lnTo>
                  <a:lnTo>
                    <a:pt x="1949" y="3254"/>
                  </a:lnTo>
                  <a:lnTo>
                    <a:pt x="2108" y="2646"/>
                  </a:lnTo>
                  <a:lnTo>
                    <a:pt x="2299" y="1918"/>
                  </a:lnTo>
                  <a:lnTo>
                    <a:pt x="2602" y="773"/>
                  </a:lnTo>
                  <a:lnTo>
                    <a:pt x="2686" y="435"/>
                  </a:lnTo>
                  <a:cubicBezTo>
                    <a:pt x="2729" y="271"/>
                    <a:pt x="2850" y="134"/>
                    <a:pt x="3001" y="68"/>
                  </a:cubicBezTo>
                  <a:cubicBezTo>
                    <a:pt x="3071" y="32"/>
                    <a:pt x="3151" y="15"/>
                    <a:pt x="3235" y="15"/>
                  </a:cubicBezTo>
                  <a:lnTo>
                    <a:pt x="3564" y="15"/>
                  </a:lnTo>
                  <a:cubicBezTo>
                    <a:pt x="3719" y="15"/>
                    <a:pt x="3855" y="75"/>
                    <a:pt x="3957" y="176"/>
                  </a:cubicBezTo>
                  <a:lnTo>
                    <a:pt x="3957" y="176"/>
                  </a:lnTo>
                  <a:cubicBezTo>
                    <a:pt x="3954" y="172"/>
                    <a:pt x="3954" y="168"/>
                    <a:pt x="3950" y="165"/>
                  </a:cubicBezTo>
                  <a:cubicBezTo>
                    <a:pt x="3844" y="62"/>
                    <a:pt x="3706" y="5"/>
                    <a:pt x="3555" y="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8"/>
            <p:cNvSpPr/>
            <p:nvPr/>
          </p:nvSpPr>
          <p:spPr>
            <a:xfrm>
              <a:off x="5403272" y="880448"/>
              <a:ext cx="1423917" cy="2917571"/>
            </a:xfrm>
            <a:custGeom>
              <a:avLst/>
              <a:gdLst/>
              <a:ahLst/>
              <a:cxnLst/>
              <a:rect l="l" t="t" r="r" b="b"/>
              <a:pathLst>
                <a:path w="3960" h="8114" extrusionOk="0">
                  <a:moveTo>
                    <a:pt x="3909" y="130"/>
                  </a:moveTo>
                  <a:cubicBezTo>
                    <a:pt x="3922" y="141"/>
                    <a:pt x="3935" y="153"/>
                    <a:pt x="3947" y="165"/>
                  </a:cubicBezTo>
                  <a:cubicBezTo>
                    <a:pt x="3949" y="165"/>
                    <a:pt x="3952" y="166"/>
                    <a:pt x="3954" y="168"/>
                  </a:cubicBezTo>
                  <a:lnTo>
                    <a:pt x="3954" y="168"/>
                  </a:lnTo>
                  <a:cubicBezTo>
                    <a:pt x="3940" y="155"/>
                    <a:pt x="3925" y="142"/>
                    <a:pt x="3909" y="130"/>
                  </a:cubicBezTo>
                  <a:close/>
                  <a:moveTo>
                    <a:pt x="3954" y="168"/>
                  </a:moveTo>
                  <a:cubicBezTo>
                    <a:pt x="3956" y="170"/>
                    <a:pt x="3958" y="171"/>
                    <a:pt x="3959" y="173"/>
                  </a:cubicBezTo>
                  <a:cubicBezTo>
                    <a:pt x="3958" y="171"/>
                    <a:pt x="3956" y="170"/>
                    <a:pt x="3954" y="168"/>
                  </a:cubicBezTo>
                  <a:close/>
                  <a:moveTo>
                    <a:pt x="3222" y="1"/>
                  </a:moveTo>
                  <a:cubicBezTo>
                    <a:pt x="3138" y="1"/>
                    <a:pt x="3058" y="18"/>
                    <a:pt x="2988" y="54"/>
                  </a:cubicBezTo>
                  <a:cubicBezTo>
                    <a:pt x="2837" y="120"/>
                    <a:pt x="2716" y="257"/>
                    <a:pt x="2673" y="421"/>
                  </a:cubicBezTo>
                  <a:lnTo>
                    <a:pt x="2589" y="759"/>
                  </a:lnTo>
                  <a:lnTo>
                    <a:pt x="2286" y="1904"/>
                  </a:lnTo>
                  <a:lnTo>
                    <a:pt x="2095" y="2632"/>
                  </a:lnTo>
                  <a:lnTo>
                    <a:pt x="1936" y="3240"/>
                  </a:lnTo>
                  <a:lnTo>
                    <a:pt x="1745" y="3963"/>
                  </a:lnTo>
                  <a:lnTo>
                    <a:pt x="924" y="7101"/>
                  </a:lnTo>
                  <a:lnTo>
                    <a:pt x="671" y="7105"/>
                  </a:lnTo>
                  <a:lnTo>
                    <a:pt x="272" y="7105"/>
                  </a:lnTo>
                  <a:cubicBezTo>
                    <a:pt x="209" y="7105"/>
                    <a:pt x="151" y="7124"/>
                    <a:pt x="107" y="7159"/>
                  </a:cubicBezTo>
                  <a:cubicBezTo>
                    <a:pt x="45" y="7208"/>
                    <a:pt x="0" y="7283"/>
                    <a:pt x="0" y="7372"/>
                  </a:cubicBezTo>
                  <a:lnTo>
                    <a:pt x="0" y="7492"/>
                  </a:lnTo>
                  <a:lnTo>
                    <a:pt x="0" y="7918"/>
                  </a:lnTo>
                  <a:cubicBezTo>
                    <a:pt x="0" y="7936"/>
                    <a:pt x="0" y="7953"/>
                    <a:pt x="5" y="7971"/>
                  </a:cubicBezTo>
                  <a:cubicBezTo>
                    <a:pt x="14" y="8020"/>
                    <a:pt x="41" y="8064"/>
                    <a:pt x="71" y="8100"/>
                  </a:cubicBezTo>
                  <a:cubicBezTo>
                    <a:pt x="76" y="8105"/>
                    <a:pt x="80" y="8109"/>
                    <a:pt x="85" y="8113"/>
                  </a:cubicBezTo>
                  <a:cubicBezTo>
                    <a:pt x="49" y="8078"/>
                    <a:pt x="27" y="8033"/>
                    <a:pt x="18" y="7984"/>
                  </a:cubicBezTo>
                  <a:cubicBezTo>
                    <a:pt x="14" y="7967"/>
                    <a:pt x="14" y="7949"/>
                    <a:pt x="14" y="7931"/>
                  </a:cubicBezTo>
                  <a:lnTo>
                    <a:pt x="14" y="7505"/>
                  </a:lnTo>
                  <a:lnTo>
                    <a:pt x="14" y="7386"/>
                  </a:lnTo>
                  <a:cubicBezTo>
                    <a:pt x="14" y="7297"/>
                    <a:pt x="53" y="7217"/>
                    <a:pt x="120" y="7168"/>
                  </a:cubicBezTo>
                  <a:cubicBezTo>
                    <a:pt x="165" y="7137"/>
                    <a:pt x="223" y="7119"/>
                    <a:pt x="284" y="7119"/>
                  </a:cubicBezTo>
                  <a:lnTo>
                    <a:pt x="684" y="7119"/>
                  </a:lnTo>
                  <a:lnTo>
                    <a:pt x="932" y="7115"/>
                  </a:lnTo>
                  <a:lnTo>
                    <a:pt x="1758" y="3977"/>
                  </a:lnTo>
                  <a:lnTo>
                    <a:pt x="1949" y="3254"/>
                  </a:lnTo>
                  <a:lnTo>
                    <a:pt x="2109" y="2641"/>
                  </a:lnTo>
                  <a:lnTo>
                    <a:pt x="2300" y="1918"/>
                  </a:lnTo>
                  <a:lnTo>
                    <a:pt x="2601" y="767"/>
                  </a:lnTo>
                  <a:lnTo>
                    <a:pt x="2685" y="435"/>
                  </a:lnTo>
                  <a:cubicBezTo>
                    <a:pt x="2730" y="267"/>
                    <a:pt x="2849" y="134"/>
                    <a:pt x="3001" y="67"/>
                  </a:cubicBezTo>
                  <a:cubicBezTo>
                    <a:pt x="3072" y="31"/>
                    <a:pt x="3152" y="13"/>
                    <a:pt x="3236" y="13"/>
                  </a:cubicBezTo>
                  <a:lnTo>
                    <a:pt x="3564" y="13"/>
                  </a:lnTo>
                  <a:cubicBezTo>
                    <a:pt x="3692" y="13"/>
                    <a:pt x="3813" y="57"/>
                    <a:pt x="3909" y="130"/>
                  </a:cubicBezTo>
                  <a:lnTo>
                    <a:pt x="3909" y="130"/>
                  </a:lnTo>
                  <a:cubicBezTo>
                    <a:pt x="3812" y="49"/>
                    <a:pt x="3689" y="1"/>
                    <a:pt x="3551" y="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8"/>
            <p:cNvSpPr/>
            <p:nvPr/>
          </p:nvSpPr>
          <p:spPr>
            <a:xfrm>
              <a:off x="5407947" y="885122"/>
              <a:ext cx="1424277" cy="2917571"/>
            </a:xfrm>
            <a:custGeom>
              <a:avLst/>
              <a:gdLst/>
              <a:ahLst/>
              <a:cxnLst/>
              <a:rect l="l" t="t" r="r" b="b"/>
              <a:pathLst>
                <a:path w="3961" h="8114" extrusionOk="0">
                  <a:moveTo>
                    <a:pt x="3223" y="0"/>
                  </a:moveTo>
                  <a:cubicBezTo>
                    <a:pt x="3139" y="0"/>
                    <a:pt x="3059" y="18"/>
                    <a:pt x="2988" y="54"/>
                  </a:cubicBezTo>
                  <a:cubicBezTo>
                    <a:pt x="2836" y="121"/>
                    <a:pt x="2717" y="254"/>
                    <a:pt x="2672" y="422"/>
                  </a:cubicBezTo>
                  <a:lnTo>
                    <a:pt x="2588" y="754"/>
                  </a:lnTo>
                  <a:lnTo>
                    <a:pt x="2287" y="1905"/>
                  </a:lnTo>
                  <a:lnTo>
                    <a:pt x="2096" y="2628"/>
                  </a:lnTo>
                  <a:lnTo>
                    <a:pt x="1936" y="3241"/>
                  </a:lnTo>
                  <a:lnTo>
                    <a:pt x="1745" y="3964"/>
                  </a:lnTo>
                  <a:lnTo>
                    <a:pt x="919" y="7102"/>
                  </a:lnTo>
                  <a:lnTo>
                    <a:pt x="671" y="7106"/>
                  </a:lnTo>
                  <a:lnTo>
                    <a:pt x="271" y="7106"/>
                  </a:lnTo>
                  <a:cubicBezTo>
                    <a:pt x="210" y="7106"/>
                    <a:pt x="152" y="7124"/>
                    <a:pt x="107" y="7155"/>
                  </a:cubicBezTo>
                  <a:cubicBezTo>
                    <a:pt x="40" y="7204"/>
                    <a:pt x="1" y="7284"/>
                    <a:pt x="1" y="7373"/>
                  </a:cubicBezTo>
                  <a:lnTo>
                    <a:pt x="1" y="7492"/>
                  </a:lnTo>
                  <a:lnTo>
                    <a:pt x="1" y="7918"/>
                  </a:lnTo>
                  <a:cubicBezTo>
                    <a:pt x="1" y="7936"/>
                    <a:pt x="1" y="7954"/>
                    <a:pt x="5" y="7971"/>
                  </a:cubicBezTo>
                  <a:cubicBezTo>
                    <a:pt x="14" y="8020"/>
                    <a:pt x="36" y="8065"/>
                    <a:pt x="72" y="8100"/>
                  </a:cubicBezTo>
                  <a:cubicBezTo>
                    <a:pt x="73" y="8101"/>
                    <a:pt x="74" y="8102"/>
                    <a:pt x="75" y="8103"/>
                  </a:cubicBezTo>
                  <a:lnTo>
                    <a:pt x="75" y="8103"/>
                  </a:lnTo>
                  <a:cubicBezTo>
                    <a:pt x="45" y="8069"/>
                    <a:pt x="27" y="8029"/>
                    <a:pt x="19" y="7981"/>
                  </a:cubicBezTo>
                  <a:cubicBezTo>
                    <a:pt x="14" y="7967"/>
                    <a:pt x="9" y="7950"/>
                    <a:pt x="9" y="7932"/>
                  </a:cubicBezTo>
                  <a:lnTo>
                    <a:pt x="9" y="7506"/>
                  </a:lnTo>
                  <a:lnTo>
                    <a:pt x="14" y="7385"/>
                  </a:lnTo>
                  <a:cubicBezTo>
                    <a:pt x="14" y="7297"/>
                    <a:pt x="54" y="7217"/>
                    <a:pt x="120" y="7168"/>
                  </a:cubicBezTo>
                  <a:cubicBezTo>
                    <a:pt x="165" y="7137"/>
                    <a:pt x="222" y="7115"/>
                    <a:pt x="280" y="7115"/>
                  </a:cubicBezTo>
                  <a:lnTo>
                    <a:pt x="933" y="7115"/>
                  </a:lnTo>
                  <a:lnTo>
                    <a:pt x="1759" y="3972"/>
                  </a:lnTo>
                  <a:lnTo>
                    <a:pt x="1949" y="3249"/>
                  </a:lnTo>
                  <a:lnTo>
                    <a:pt x="2109" y="2641"/>
                  </a:lnTo>
                  <a:lnTo>
                    <a:pt x="2300" y="1918"/>
                  </a:lnTo>
                  <a:lnTo>
                    <a:pt x="2597" y="768"/>
                  </a:lnTo>
                  <a:lnTo>
                    <a:pt x="2686" y="435"/>
                  </a:lnTo>
                  <a:cubicBezTo>
                    <a:pt x="2730" y="267"/>
                    <a:pt x="2850" y="133"/>
                    <a:pt x="3002" y="67"/>
                  </a:cubicBezTo>
                  <a:cubicBezTo>
                    <a:pt x="3072" y="31"/>
                    <a:pt x="3152" y="14"/>
                    <a:pt x="3236" y="14"/>
                  </a:cubicBezTo>
                  <a:lnTo>
                    <a:pt x="3565" y="14"/>
                  </a:lnTo>
                  <a:cubicBezTo>
                    <a:pt x="3715" y="14"/>
                    <a:pt x="3858" y="76"/>
                    <a:pt x="3960" y="174"/>
                  </a:cubicBezTo>
                  <a:cubicBezTo>
                    <a:pt x="3955" y="169"/>
                    <a:pt x="3951" y="164"/>
                    <a:pt x="3946" y="160"/>
                  </a:cubicBezTo>
                  <a:cubicBezTo>
                    <a:pt x="3844" y="62"/>
                    <a:pt x="3703" y="0"/>
                    <a:pt x="3551" y="0"/>
                  </a:cubicBezTo>
                  <a:close/>
                  <a:moveTo>
                    <a:pt x="75" y="8103"/>
                  </a:moveTo>
                  <a:lnTo>
                    <a:pt x="75" y="8103"/>
                  </a:lnTo>
                  <a:cubicBezTo>
                    <a:pt x="77" y="8106"/>
                    <a:pt x="80" y="8108"/>
                    <a:pt x="82" y="8111"/>
                  </a:cubicBezTo>
                  <a:lnTo>
                    <a:pt x="82" y="8111"/>
                  </a:lnTo>
                  <a:cubicBezTo>
                    <a:pt x="80" y="8108"/>
                    <a:pt x="77" y="8105"/>
                    <a:pt x="75" y="8103"/>
                  </a:cubicBezTo>
                  <a:close/>
                  <a:moveTo>
                    <a:pt x="82" y="8111"/>
                  </a:moveTo>
                  <a:cubicBezTo>
                    <a:pt x="83" y="8112"/>
                    <a:pt x="84" y="8113"/>
                    <a:pt x="85" y="8114"/>
                  </a:cubicBezTo>
                  <a:cubicBezTo>
                    <a:pt x="84" y="8113"/>
                    <a:pt x="83" y="8112"/>
                    <a:pt x="82" y="811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8"/>
            <p:cNvSpPr/>
            <p:nvPr/>
          </p:nvSpPr>
          <p:spPr>
            <a:xfrm>
              <a:off x="5411183" y="890156"/>
              <a:ext cx="1425715" cy="2917212"/>
            </a:xfrm>
            <a:custGeom>
              <a:avLst/>
              <a:gdLst/>
              <a:ahLst/>
              <a:cxnLst/>
              <a:rect l="l" t="t" r="r" b="b"/>
              <a:pathLst>
                <a:path w="3965" h="8113" extrusionOk="0">
                  <a:moveTo>
                    <a:pt x="3227" y="0"/>
                  </a:moveTo>
                  <a:cubicBezTo>
                    <a:pt x="3143" y="0"/>
                    <a:pt x="3063" y="17"/>
                    <a:pt x="2993" y="53"/>
                  </a:cubicBezTo>
                  <a:cubicBezTo>
                    <a:pt x="2841" y="119"/>
                    <a:pt x="2721" y="253"/>
                    <a:pt x="2677" y="421"/>
                  </a:cubicBezTo>
                  <a:lnTo>
                    <a:pt x="2588" y="754"/>
                  </a:lnTo>
                  <a:lnTo>
                    <a:pt x="2291" y="1904"/>
                  </a:lnTo>
                  <a:lnTo>
                    <a:pt x="2100" y="2627"/>
                  </a:lnTo>
                  <a:lnTo>
                    <a:pt x="1940" y="3235"/>
                  </a:lnTo>
                  <a:lnTo>
                    <a:pt x="1750" y="3958"/>
                  </a:lnTo>
                  <a:lnTo>
                    <a:pt x="924" y="7101"/>
                  </a:lnTo>
                  <a:lnTo>
                    <a:pt x="271" y="7101"/>
                  </a:lnTo>
                  <a:cubicBezTo>
                    <a:pt x="213" y="7101"/>
                    <a:pt x="156" y="7123"/>
                    <a:pt x="111" y="7154"/>
                  </a:cubicBezTo>
                  <a:cubicBezTo>
                    <a:pt x="45" y="7203"/>
                    <a:pt x="5" y="7283"/>
                    <a:pt x="5" y="7371"/>
                  </a:cubicBezTo>
                  <a:lnTo>
                    <a:pt x="0" y="7492"/>
                  </a:lnTo>
                  <a:lnTo>
                    <a:pt x="0" y="7918"/>
                  </a:lnTo>
                  <a:cubicBezTo>
                    <a:pt x="0" y="7936"/>
                    <a:pt x="5" y="7953"/>
                    <a:pt x="10" y="7967"/>
                  </a:cubicBezTo>
                  <a:cubicBezTo>
                    <a:pt x="19" y="8020"/>
                    <a:pt x="41" y="8064"/>
                    <a:pt x="76" y="8100"/>
                  </a:cubicBezTo>
                  <a:cubicBezTo>
                    <a:pt x="80" y="8104"/>
                    <a:pt x="85" y="8109"/>
                    <a:pt x="90" y="8113"/>
                  </a:cubicBezTo>
                  <a:cubicBezTo>
                    <a:pt x="54" y="8078"/>
                    <a:pt x="31" y="8033"/>
                    <a:pt x="19" y="7980"/>
                  </a:cubicBezTo>
                  <a:cubicBezTo>
                    <a:pt x="19" y="7963"/>
                    <a:pt x="14" y="7944"/>
                    <a:pt x="14" y="7926"/>
                  </a:cubicBezTo>
                  <a:lnTo>
                    <a:pt x="14" y="7505"/>
                  </a:lnTo>
                  <a:lnTo>
                    <a:pt x="14" y="7385"/>
                  </a:lnTo>
                  <a:cubicBezTo>
                    <a:pt x="14" y="7297"/>
                    <a:pt x="58" y="7217"/>
                    <a:pt x="125" y="7168"/>
                  </a:cubicBezTo>
                  <a:cubicBezTo>
                    <a:pt x="170" y="7137"/>
                    <a:pt x="227" y="7115"/>
                    <a:pt x="285" y="7115"/>
                  </a:cubicBezTo>
                  <a:lnTo>
                    <a:pt x="937" y="7115"/>
                  </a:lnTo>
                  <a:lnTo>
                    <a:pt x="1762" y="3972"/>
                  </a:lnTo>
                  <a:lnTo>
                    <a:pt x="1954" y="3249"/>
                  </a:lnTo>
                  <a:lnTo>
                    <a:pt x="2114" y="2637"/>
                  </a:lnTo>
                  <a:lnTo>
                    <a:pt x="2300" y="1912"/>
                  </a:lnTo>
                  <a:lnTo>
                    <a:pt x="2602" y="767"/>
                  </a:lnTo>
                  <a:lnTo>
                    <a:pt x="2690" y="435"/>
                  </a:lnTo>
                  <a:cubicBezTo>
                    <a:pt x="2735" y="266"/>
                    <a:pt x="2854" y="133"/>
                    <a:pt x="3005" y="62"/>
                  </a:cubicBezTo>
                  <a:cubicBezTo>
                    <a:pt x="3077" y="31"/>
                    <a:pt x="3157" y="13"/>
                    <a:pt x="3241" y="13"/>
                  </a:cubicBezTo>
                  <a:lnTo>
                    <a:pt x="3569" y="13"/>
                  </a:lnTo>
                  <a:cubicBezTo>
                    <a:pt x="3720" y="13"/>
                    <a:pt x="3862" y="75"/>
                    <a:pt x="3964" y="173"/>
                  </a:cubicBezTo>
                  <a:cubicBezTo>
                    <a:pt x="3960" y="168"/>
                    <a:pt x="3956" y="164"/>
                    <a:pt x="3951" y="160"/>
                  </a:cubicBezTo>
                  <a:cubicBezTo>
                    <a:pt x="3849" y="62"/>
                    <a:pt x="3706" y="0"/>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8"/>
            <p:cNvSpPr/>
            <p:nvPr/>
          </p:nvSpPr>
          <p:spPr>
            <a:xfrm>
              <a:off x="5416217" y="894471"/>
              <a:ext cx="1425355" cy="2917931"/>
            </a:xfrm>
            <a:custGeom>
              <a:avLst/>
              <a:gdLst/>
              <a:ahLst/>
              <a:cxnLst/>
              <a:rect l="l" t="t" r="r" b="b"/>
              <a:pathLst>
                <a:path w="3964" h="8115" extrusionOk="0">
                  <a:moveTo>
                    <a:pt x="3227" y="1"/>
                  </a:moveTo>
                  <a:cubicBezTo>
                    <a:pt x="3143" y="1"/>
                    <a:pt x="3063" y="19"/>
                    <a:pt x="2991" y="50"/>
                  </a:cubicBezTo>
                  <a:cubicBezTo>
                    <a:pt x="2840" y="121"/>
                    <a:pt x="2721" y="254"/>
                    <a:pt x="2676" y="423"/>
                  </a:cubicBezTo>
                  <a:lnTo>
                    <a:pt x="2588" y="755"/>
                  </a:lnTo>
                  <a:lnTo>
                    <a:pt x="2286" y="1900"/>
                  </a:lnTo>
                  <a:lnTo>
                    <a:pt x="2100" y="2625"/>
                  </a:lnTo>
                  <a:lnTo>
                    <a:pt x="1940" y="3237"/>
                  </a:lnTo>
                  <a:lnTo>
                    <a:pt x="1748" y="3960"/>
                  </a:lnTo>
                  <a:lnTo>
                    <a:pt x="923" y="7103"/>
                  </a:lnTo>
                  <a:lnTo>
                    <a:pt x="271" y="7103"/>
                  </a:lnTo>
                  <a:cubicBezTo>
                    <a:pt x="213" y="7103"/>
                    <a:pt x="156" y="7125"/>
                    <a:pt x="111" y="7156"/>
                  </a:cubicBezTo>
                  <a:cubicBezTo>
                    <a:pt x="44" y="7205"/>
                    <a:pt x="0" y="7285"/>
                    <a:pt x="0" y="7373"/>
                  </a:cubicBezTo>
                  <a:lnTo>
                    <a:pt x="0" y="7493"/>
                  </a:lnTo>
                  <a:lnTo>
                    <a:pt x="0" y="7914"/>
                  </a:lnTo>
                  <a:cubicBezTo>
                    <a:pt x="0" y="7932"/>
                    <a:pt x="5" y="7951"/>
                    <a:pt x="5" y="7968"/>
                  </a:cubicBezTo>
                  <a:cubicBezTo>
                    <a:pt x="17" y="8021"/>
                    <a:pt x="40" y="8066"/>
                    <a:pt x="76" y="8101"/>
                  </a:cubicBezTo>
                  <a:cubicBezTo>
                    <a:pt x="77" y="8101"/>
                    <a:pt x="77" y="8102"/>
                    <a:pt x="78" y="8103"/>
                  </a:cubicBezTo>
                  <a:lnTo>
                    <a:pt x="78" y="8103"/>
                  </a:lnTo>
                  <a:cubicBezTo>
                    <a:pt x="48" y="8068"/>
                    <a:pt x="26" y="8025"/>
                    <a:pt x="17" y="7981"/>
                  </a:cubicBezTo>
                  <a:cubicBezTo>
                    <a:pt x="17" y="7963"/>
                    <a:pt x="13" y="7945"/>
                    <a:pt x="13" y="7928"/>
                  </a:cubicBezTo>
                  <a:lnTo>
                    <a:pt x="13" y="7502"/>
                  </a:lnTo>
                  <a:lnTo>
                    <a:pt x="13" y="7382"/>
                  </a:lnTo>
                  <a:cubicBezTo>
                    <a:pt x="13" y="7293"/>
                    <a:pt x="58" y="7218"/>
                    <a:pt x="124" y="7169"/>
                  </a:cubicBezTo>
                  <a:cubicBezTo>
                    <a:pt x="169" y="7134"/>
                    <a:pt x="226" y="7115"/>
                    <a:pt x="284" y="7115"/>
                  </a:cubicBezTo>
                  <a:lnTo>
                    <a:pt x="688" y="7115"/>
                  </a:lnTo>
                  <a:lnTo>
                    <a:pt x="937" y="7111"/>
                  </a:lnTo>
                  <a:lnTo>
                    <a:pt x="1762" y="3973"/>
                  </a:lnTo>
                  <a:lnTo>
                    <a:pt x="1953" y="3246"/>
                  </a:lnTo>
                  <a:lnTo>
                    <a:pt x="2113" y="2637"/>
                  </a:lnTo>
                  <a:lnTo>
                    <a:pt x="2299" y="1914"/>
                  </a:lnTo>
                  <a:lnTo>
                    <a:pt x="2600" y="769"/>
                  </a:lnTo>
                  <a:lnTo>
                    <a:pt x="2690" y="431"/>
                  </a:lnTo>
                  <a:cubicBezTo>
                    <a:pt x="2734" y="267"/>
                    <a:pt x="2854" y="134"/>
                    <a:pt x="3005" y="63"/>
                  </a:cubicBezTo>
                  <a:cubicBezTo>
                    <a:pt x="3076" y="32"/>
                    <a:pt x="3155" y="15"/>
                    <a:pt x="3240" y="15"/>
                  </a:cubicBezTo>
                  <a:lnTo>
                    <a:pt x="3569" y="15"/>
                  </a:lnTo>
                  <a:cubicBezTo>
                    <a:pt x="3719" y="15"/>
                    <a:pt x="3862" y="72"/>
                    <a:pt x="3964" y="175"/>
                  </a:cubicBezTo>
                  <a:cubicBezTo>
                    <a:pt x="3959" y="169"/>
                    <a:pt x="3954" y="165"/>
                    <a:pt x="3950" y="161"/>
                  </a:cubicBezTo>
                  <a:cubicBezTo>
                    <a:pt x="3848" y="63"/>
                    <a:pt x="3706" y="1"/>
                    <a:pt x="3555" y="1"/>
                  </a:cubicBezTo>
                  <a:close/>
                  <a:moveTo>
                    <a:pt x="78" y="8103"/>
                  </a:moveTo>
                  <a:lnTo>
                    <a:pt x="78" y="8103"/>
                  </a:lnTo>
                  <a:cubicBezTo>
                    <a:pt x="81" y="8106"/>
                    <a:pt x="83" y="8109"/>
                    <a:pt x="86" y="8112"/>
                  </a:cubicBezTo>
                  <a:lnTo>
                    <a:pt x="86" y="8112"/>
                  </a:lnTo>
                  <a:cubicBezTo>
                    <a:pt x="83" y="8109"/>
                    <a:pt x="81" y="8106"/>
                    <a:pt x="78" y="8103"/>
                  </a:cubicBezTo>
                  <a:close/>
                  <a:moveTo>
                    <a:pt x="86" y="8112"/>
                  </a:moveTo>
                  <a:cubicBezTo>
                    <a:pt x="87" y="8113"/>
                    <a:pt x="88" y="8114"/>
                    <a:pt x="89" y="8115"/>
                  </a:cubicBezTo>
                  <a:cubicBezTo>
                    <a:pt x="88" y="8114"/>
                    <a:pt x="87" y="8113"/>
                    <a:pt x="86" y="8112"/>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8"/>
            <p:cNvSpPr/>
            <p:nvPr/>
          </p:nvSpPr>
          <p:spPr>
            <a:xfrm>
              <a:off x="5420891" y="899505"/>
              <a:ext cx="1425355" cy="2917571"/>
            </a:xfrm>
            <a:custGeom>
              <a:avLst/>
              <a:gdLst/>
              <a:ahLst/>
              <a:cxnLst/>
              <a:rect l="l" t="t" r="r" b="b"/>
              <a:pathLst>
                <a:path w="3964" h="8114" extrusionOk="0">
                  <a:moveTo>
                    <a:pt x="3227" y="1"/>
                  </a:moveTo>
                  <a:cubicBezTo>
                    <a:pt x="3142" y="1"/>
                    <a:pt x="3063" y="18"/>
                    <a:pt x="2992" y="49"/>
                  </a:cubicBezTo>
                  <a:cubicBezTo>
                    <a:pt x="2841" y="120"/>
                    <a:pt x="2721" y="253"/>
                    <a:pt x="2677" y="417"/>
                  </a:cubicBezTo>
                  <a:lnTo>
                    <a:pt x="2587" y="755"/>
                  </a:lnTo>
                  <a:lnTo>
                    <a:pt x="2286" y="1900"/>
                  </a:lnTo>
                  <a:lnTo>
                    <a:pt x="2100" y="2623"/>
                  </a:lnTo>
                  <a:lnTo>
                    <a:pt x="1940" y="3232"/>
                  </a:lnTo>
                  <a:lnTo>
                    <a:pt x="1749" y="3959"/>
                  </a:lnTo>
                  <a:lnTo>
                    <a:pt x="924" y="7097"/>
                  </a:lnTo>
                  <a:lnTo>
                    <a:pt x="675" y="7101"/>
                  </a:lnTo>
                  <a:lnTo>
                    <a:pt x="271" y="7101"/>
                  </a:lnTo>
                  <a:cubicBezTo>
                    <a:pt x="213" y="7101"/>
                    <a:pt x="156" y="7120"/>
                    <a:pt x="111" y="7155"/>
                  </a:cubicBezTo>
                  <a:cubicBezTo>
                    <a:pt x="45" y="7204"/>
                    <a:pt x="0" y="7279"/>
                    <a:pt x="0" y="7368"/>
                  </a:cubicBezTo>
                  <a:lnTo>
                    <a:pt x="0" y="7488"/>
                  </a:lnTo>
                  <a:lnTo>
                    <a:pt x="0" y="7914"/>
                  </a:lnTo>
                  <a:cubicBezTo>
                    <a:pt x="0" y="7931"/>
                    <a:pt x="4" y="7949"/>
                    <a:pt x="4" y="7967"/>
                  </a:cubicBezTo>
                  <a:cubicBezTo>
                    <a:pt x="13" y="8014"/>
                    <a:pt x="38" y="8060"/>
                    <a:pt x="71" y="8095"/>
                  </a:cubicBezTo>
                  <a:lnTo>
                    <a:pt x="71" y="8095"/>
                  </a:lnTo>
                  <a:cubicBezTo>
                    <a:pt x="46" y="8060"/>
                    <a:pt x="25" y="8022"/>
                    <a:pt x="18" y="7980"/>
                  </a:cubicBezTo>
                  <a:cubicBezTo>
                    <a:pt x="14" y="7963"/>
                    <a:pt x="14" y="7945"/>
                    <a:pt x="14" y="7927"/>
                  </a:cubicBezTo>
                  <a:lnTo>
                    <a:pt x="14" y="7501"/>
                  </a:lnTo>
                  <a:lnTo>
                    <a:pt x="14" y="7382"/>
                  </a:lnTo>
                  <a:cubicBezTo>
                    <a:pt x="14" y="7292"/>
                    <a:pt x="58" y="7218"/>
                    <a:pt x="125" y="7169"/>
                  </a:cubicBezTo>
                  <a:cubicBezTo>
                    <a:pt x="169" y="7132"/>
                    <a:pt x="227" y="7115"/>
                    <a:pt x="284" y="7115"/>
                  </a:cubicBezTo>
                  <a:lnTo>
                    <a:pt x="688" y="7115"/>
                  </a:lnTo>
                  <a:lnTo>
                    <a:pt x="936" y="7111"/>
                  </a:lnTo>
                  <a:lnTo>
                    <a:pt x="1762" y="3969"/>
                  </a:lnTo>
                  <a:lnTo>
                    <a:pt x="1948" y="3244"/>
                  </a:lnTo>
                  <a:lnTo>
                    <a:pt x="2108" y="2637"/>
                  </a:lnTo>
                  <a:lnTo>
                    <a:pt x="2300" y="1913"/>
                  </a:lnTo>
                  <a:lnTo>
                    <a:pt x="2601" y="763"/>
                  </a:lnTo>
                  <a:lnTo>
                    <a:pt x="2690" y="431"/>
                  </a:lnTo>
                  <a:cubicBezTo>
                    <a:pt x="2734" y="262"/>
                    <a:pt x="2854" y="129"/>
                    <a:pt x="3005" y="63"/>
                  </a:cubicBezTo>
                  <a:cubicBezTo>
                    <a:pt x="3076" y="32"/>
                    <a:pt x="3156" y="9"/>
                    <a:pt x="3240" y="9"/>
                  </a:cubicBezTo>
                  <a:lnTo>
                    <a:pt x="3369" y="9"/>
                  </a:lnTo>
                  <a:lnTo>
                    <a:pt x="3569" y="14"/>
                  </a:lnTo>
                  <a:cubicBezTo>
                    <a:pt x="3720" y="14"/>
                    <a:pt x="3857" y="71"/>
                    <a:pt x="3964" y="173"/>
                  </a:cubicBezTo>
                  <a:cubicBezTo>
                    <a:pt x="3959" y="169"/>
                    <a:pt x="3955" y="165"/>
                    <a:pt x="3951" y="161"/>
                  </a:cubicBezTo>
                  <a:cubicBezTo>
                    <a:pt x="3849" y="58"/>
                    <a:pt x="3706" y="1"/>
                    <a:pt x="3556" y="1"/>
                  </a:cubicBezTo>
                  <a:close/>
                  <a:moveTo>
                    <a:pt x="71" y="8095"/>
                  </a:moveTo>
                  <a:cubicBezTo>
                    <a:pt x="72" y="8098"/>
                    <a:pt x="74" y="8100"/>
                    <a:pt x="76" y="8103"/>
                  </a:cubicBezTo>
                  <a:lnTo>
                    <a:pt x="76" y="8103"/>
                  </a:lnTo>
                  <a:cubicBezTo>
                    <a:pt x="76" y="8102"/>
                    <a:pt x="76" y="8101"/>
                    <a:pt x="76" y="8101"/>
                  </a:cubicBezTo>
                  <a:cubicBezTo>
                    <a:pt x="74" y="8099"/>
                    <a:pt x="72" y="8097"/>
                    <a:pt x="71" y="8095"/>
                  </a:cubicBezTo>
                  <a:close/>
                  <a:moveTo>
                    <a:pt x="76" y="8103"/>
                  </a:moveTo>
                  <a:cubicBezTo>
                    <a:pt x="77" y="8106"/>
                    <a:pt x="81" y="8110"/>
                    <a:pt x="84" y="8113"/>
                  </a:cubicBezTo>
                  <a:cubicBezTo>
                    <a:pt x="81" y="8110"/>
                    <a:pt x="79" y="8106"/>
                    <a:pt x="76" y="8103"/>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8"/>
            <p:cNvSpPr/>
            <p:nvPr/>
          </p:nvSpPr>
          <p:spPr>
            <a:xfrm>
              <a:off x="5425566" y="902741"/>
              <a:ext cx="1423917" cy="2917571"/>
            </a:xfrm>
            <a:custGeom>
              <a:avLst/>
              <a:gdLst/>
              <a:ahLst/>
              <a:cxnLst/>
              <a:rect l="l" t="t" r="r" b="b"/>
              <a:pathLst>
                <a:path w="3960" h="8114" extrusionOk="0">
                  <a:moveTo>
                    <a:pt x="3227" y="0"/>
                  </a:moveTo>
                  <a:cubicBezTo>
                    <a:pt x="3143" y="0"/>
                    <a:pt x="3063" y="23"/>
                    <a:pt x="2992" y="54"/>
                  </a:cubicBezTo>
                  <a:cubicBezTo>
                    <a:pt x="2841" y="120"/>
                    <a:pt x="2721" y="253"/>
                    <a:pt x="2677" y="422"/>
                  </a:cubicBezTo>
                  <a:lnTo>
                    <a:pt x="2588" y="754"/>
                  </a:lnTo>
                  <a:lnTo>
                    <a:pt x="2287" y="1904"/>
                  </a:lnTo>
                  <a:lnTo>
                    <a:pt x="2095" y="2628"/>
                  </a:lnTo>
                  <a:lnTo>
                    <a:pt x="1935" y="3235"/>
                  </a:lnTo>
                  <a:lnTo>
                    <a:pt x="1749" y="3960"/>
                  </a:lnTo>
                  <a:lnTo>
                    <a:pt x="923" y="7102"/>
                  </a:lnTo>
                  <a:lnTo>
                    <a:pt x="675" y="7106"/>
                  </a:lnTo>
                  <a:lnTo>
                    <a:pt x="271" y="7106"/>
                  </a:lnTo>
                  <a:cubicBezTo>
                    <a:pt x="214" y="7106"/>
                    <a:pt x="156" y="7123"/>
                    <a:pt x="112" y="7160"/>
                  </a:cubicBezTo>
                  <a:cubicBezTo>
                    <a:pt x="45" y="7209"/>
                    <a:pt x="1" y="7283"/>
                    <a:pt x="1" y="7373"/>
                  </a:cubicBezTo>
                  <a:lnTo>
                    <a:pt x="1" y="7492"/>
                  </a:lnTo>
                  <a:lnTo>
                    <a:pt x="1" y="7918"/>
                  </a:lnTo>
                  <a:cubicBezTo>
                    <a:pt x="1" y="7936"/>
                    <a:pt x="1" y="7954"/>
                    <a:pt x="5" y="7971"/>
                  </a:cubicBezTo>
                  <a:cubicBezTo>
                    <a:pt x="14" y="8020"/>
                    <a:pt x="40" y="8065"/>
                    <a:pt x="71" y="8104"/>
                  </a:cubicBezTo>
                  <a:cubicBezTo>
                    <a:pt x="77" y="8109"/>
                    <a:pt x="81" y="8114"/>
                    <a:pt x="85" y="8114"/>
                  </a:cubicBezTo>
                  <a:cubicBezTo>
                    <a:pt x="54" y="8078"/>
                    <a:pt x="28" y="8034"/>
                    <a:pt x="18" y="7985"/>
                  </a:cubicBezTo>
                  <a:cubicBezTo>
                    <a:pt x="14" y="7967"/>
                    <a:pt x="14" y="7949"/>
                    <a:pt x="14" y="7932"/>
                  </a:cubicBezTo>
                  <a:lnTo>
                    <a:pt x="14" y="7506"/>
                  </a:lnTo>
                  <a:lnTo>
                    <a:pt x="14" y="7385"/>
                  </a:lnTo>
                  <a:cubicBezTo>
                    <a:pt x="14" y="7297"/>
                    <a:pt x="58" y="7217"/>
                    <a:pt x="124" y="7168"/>
                  </a:cubicBezTo>
                  <a:cubicBezTo>
                    <a:pt x="169" y="7137"/>
                    <a:pt x="227" y="7119"/>
                    <a:pt x="284" y="7119"/>
                  </a:cubicBezTo>
                  <a:lnTo>
                    <a:pt x="684" y="7119"/>
                  </a:lnTo>
                  <a:lnTo>
                    <a:pt x="937" y="7115"/>
                  </a:lnTo>
                  <a:lnTo>
                    <a:pt x="1763" y="3972"/>
                  </a:lnTo>
                  <a:lnTo>
                    <a:pt x="1949" y="3249"/>
                  </a:lnTo>
                  <a:lnTo>
                    <a:pt x="2109" y="2637"/>
                  </a:lnTo>
                  <a:lnTo>
                    <a:pt x="2300" y="1913"/>
                  </a:lnTo>
                  <a:lnTo>
                    <a:pt x="2601" y="768"/>
                  </a:lnTo>
                  <a:lnTo>
                    <a:pt x="2691" y="435"/>
                  </a:lnTo>
                  <a:cubicBezTo>
                    <a:pt x="2734" y="267"/>
                    <a:pt x="2855" y="133"/>
                    <a:pt x="3006" y="66"/>
                  </a:cubicBezTo>
                  <a:cubicBezTo>
                    <a:pt x="3076" y="31"/>
                    <a:pt x="3156" y="13"/>
                    <a:pt x="3240" y="13"/>
                  </a:cubicBezTo>
                  <a:lnTo>
                    <a:pt x="3569" y="13"/>
                  </a:lnTo>
                  <a:cubicBezTo>
                    <a:pt x="3720" y="18"/>
                    <a:pt x="3858" y="76"/>
                    <a:pt x="3959" y="178"/>
                  </a:cubicBezTo>
                  <a:cubicBezTo>
                    <a:pt x="3955" y="173"/>
                    <a:pt x="3955" y="169"/>
                    <a:pt x="3951" y="164"/>
                  </a:cubicBezTo>
                  <a:cubicBezTo>
                    <a:pt x="3844" y="62"/>
                    <a:pt x="3707" y="5"/>
                    <a:pt x="3556" y="5"/>
                  </a:cubicBezTo>
                  <a:lnTo>
                    <a:pt x="3356" y="0"/>
                  </a:ln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8"/>
            <p:cNvSpPr/>
            <p:nvPr/>
          </p:nvSpPr>
          <p:spPr>
            <a:xfrm>
              <a:off x="5430240" y="907416"/>
              <a:ext cx="1424277" cy="2917571"/>
            </a:xfrm>
            <a:custGeom>
              <a:avLst/>
              <a:gdLst/>
              <a:ahLst/>
              <a:cxnLst/>
              <a:rect l="l" t="t" r="r" b="b"/>
              <a:pathLst>
                <a:path w="3961" h="8114" extrusionOk="0">
                  <a:moveTo>
                    <a:pt x="3896" y="120"/>
                  </a:moveTo>
                  <a:cubicBezTo>
                    <a:pt x="3913" y="134"/>
                    <a:pt x="3930" y="149"/>
                    <a:pt x="3946" y="165"/>
                  </a:cubicBezTo>
                  <a:cubicBezTo>
                    <a:pt x="3950" y="165"/>
                    <a:pt x="3953" y="167"/>
                    <a:pt x="3955" y="169"/>
                  </a:cubicBezTo>
                  <a:lnTo>
                    <a:pt x="3955" y="169"/>
                  </a:lnTo>
                  <a:cubicBezTo>
                    <a:pt x="3937" y="152"/>
                    <a:pt x="3917" y="135"/>
                    <a:pt x="3896" y="120"/>
                  </a:cubicBezTo>
                  <a:close/>
                  <a:moveTo>
                    <a:pt x="3955" y="169"/>
                  </a:moveTo>
                  <a:lnTo>
                    <a:pt x="3955" y="169"/>
                  </a:lnTo>
                  <a:cubicBezTo>
                    <a:pt x="3957" y="171"/>
                    <a:pt x="3959" y="172"/>
                    <a:pt x="3960" y="174"/>
                  </a:cubicBezTo>
                  <a:cubicBezTo>
                    <a:pt x="3959" y="172"/>
                    <a:pt x="3957" y="171"/>
                    <a:pt x="3955" y="169"/>
                  </a:cubicBezTo>
                  <a:close/>
                  <a:moveTo>
                    <a:pt x="3227" y="0"/>
                  </a:moveTo>
                  <a:cubicBezTo>
                    <a:pt x="3143" y="0"/>
                    <a:pt x="3063" y="18"/>
                    <a:pt x="2993" y="53"/>
                  </a:cubicBezTo>
                  <a:cubicBezTo>
                    <a:pt x="2842" y="120"/>
                    <a:pt x="2721" y="254"/>
                    <a:pt x="2678" y="422"/>
                  </a:cubicBezTo>
                  <a:lnTo>
                    <a:pt x="2588" y="755"/>
                  </a:lnTo>
                  <a:lnTo>
                    <a:pt x="2287" y="1900"/>
                  </a:lnTo>
                  <a:lnTo>
                    <a:pt x="2096" y="2624"/>
                  </a:lnTo>
                  <a:lnTo>
                    <a:pt x="1936" y="3236"/>
                  </a:lnTo>
                  <a:lnTo>
                    <a:pt x="1750" y="3959"/>
                  </a:lnTo>
                  <a:lnTo>
                    <a:pt x="924" y="7102"/>
                  </a:lnTo>
                  <a:lnTo>
                    <a:pt x="671" y="7106"/>
                  </a:lnTo>
                  <a:lnTo>
                    <a:pt x="271" y="7106"/>
                  </a:lnTo>
                  <a:cubicBezTo>
                    <a:pt x="214" y="7106"/>
                    <a:pt x="156" y="7124"/>
                    <a:pt x="111" y="7155"/>
                  </a:cubicBezTo>
                  <a:cubicBezTo>
                    <a:pt x="45" y="7204"/>
                    <a:pt x="1" y="7284"/>
                    <a:pt x="1" y="7372"/>
                  </a:cubicBezTo>
                  <a:lnTo>
                    <a:pt x="1" y="7493"/>
                  </a:lnTo>
                  <a:lnTo>
                    <a:pt x="1" y="7919"/>
                  </a:lnTo>
                  <a:cubicBezTo>
                    <a:pt x="1" y="7936"/>
                    <a:pt x="1" y="7954"/>
                    <a:pt x="5" y="7972"/>
                  </a:cubicBezTo>
                  <a:cubicBezTo>
                    <a:pt x="15" y="8021"/>
                    <a:pt x="41" y="8065"/>
                    <a:pt x="72" y="8101"/>
                  </a:cubicBezTo>
                  <a:cubicBezTo>
                    <a:pt x="76" y="8105"/>
                    <a:pt x="81" y="8110"/>
                    <a:pt x="85" y="8114"/>
                  </a:cubicBezTo>
                  <a:cubicBezTo>
                    <a:pt x="50" y="8079"/>
                    <a:pt x="27" y="8034"/>
                    <a:pt x="19" y="7981"/>
                  </a:cubicBezTo>
                  <a:cubicBezTo>
                    <a:pt x="15" y="7968"/>
                    <a:pt x="15" y="7950"/>
                    <a:pt x="15" y="7932"/>
                  </a:cubicBezTo>
                  <a:lnTo>
                    <a:pt x="15" y="7506"/>
                  </a:lnTo>
                  <a:lnTo>
                    <a:pt x="15" y="7386"/>
                  </a:lnTo>
                  <a:cubicBezTo>
                    <a:pt x="15" y="7297"/>
                    <a:pt x="58" y="7217"/>
                    <a:pt x="125" y="7169"/>
                  </a:cubicBezTo>
                  <a:cubicBezTo>
                    <a:pt x="170" y="7137"/>
                    <a:pt x="228" y="7116"/>
                    <a:pt x="285" y="7116"/>
                  </a:cubicBezTo>
                  <a:lnTo>
                    <a:pt x="685" y="7116"/>
                  </a:lnTo>
                  <a:lnTo>
                    <a:pt x="937" y="7110"/>
                  </a:lnTo>
                  <a:lnTo>
                    <a:pt x="1758" y="3968"/>
                  </a:lnTo>
                  <a:lnTo>
                    <a:pt x="1949" y="3245"/>
                  </a:lnTo>
                  <a:lnTo>
                    <a:pt x="2109" y="2636"/>
                  </a:lnTo>
                  <a:lnTo>
                    <a:pt x="2300" y="1913"/>
                  </a:lnTo>
                  <a:lnTo>
                    <a:pt x="2602" y="768"/>
                  </a:lnTo>
                  <a:cubicBezTo>
                    <a:pt x="2602" y="764"/>
                    <a:pt x="2686" y="436"/>
                    <a:pt x="2690" y="431"/>
                  </a:cubicBezTo>
                  <a:cubicBezTo>
                    <a:pt x="2735" y="266"/>
                    <a:pt x="2850" y="133"/>
                    <a:pt x="3001" y="67"/>
                  </a:cubicBezTo>
                  <a:cubicBezTo>
                    <a:pt x="3077" y="32"/>
                    <a:pt x="3157" y="14"/>
                    <a:pt x="3241" y="14"/>
                  </a:cubicBezTo>
                  <a:lnTo>
                    <a:pt x="3569" y="14"/>
                  </a:lnTo>
                  <a:cubicBezTo>
                    <a:pt x="3691" y="14"/>
                    <a:pt x="3803" y="54"/>
                    <a:pt x="3896" y="120"/>
                  </a:cubicBezTo>
                  <a:lnTo>
                    <a:pt x="3896" y="120"/>
                  </a:lnTo>
                  <a:cubicBezTo>
                    <a:pt x="3801" y="46"/>
                    <a:pt x="3683" y="5"/>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8"/>
            <p:cNvSpPr/>
            <p:nvPr/>
          </p:nvSpPr>
          <p:spPr>
            <a:xfrm>
              <a:off x="5716102" y="872537"/>
              <a:ext cx="1792481" cy="2591799"/>
            </a:xfrm>
            <a:custGeom>
              <a:avLst/>
              <a:gdLst/>
              <a:ahLst/>
              <a:cxnLst/>
              <a:rect l="l" t="t" r="r" b="b"/>
              <a:pathLst>
                <a:path w="4985" h="7208" extrusionOk="0">
                  <a:moveTo>
                    <a:pt x="2326" y="0"/>
                  </a:moveTo>
                  <a:cubicBezTo>
                    <a:pt x="2069" y="0"/>
                    <a:pt x="1842" y="173"/>
                    <a:pt x="1780" y="422"/>
                  </a:cubicBezTo>
                  <a:lnTo>
                    <a:pt x="0" y="7207"/>
                  </a:lnTo>
                  <a:lnTo>
                    <a:pt x="4984" y="7207"/>
                  </a:lnTo>
                  <a:lnTo>
                    <a:pt x="3204" y="422"/>
                  </a:lnTo>
                  <a:cubicBezTo>
                    <a:pt x="3143" y="173"/>
                    <a:pt x="2917" y="0"/>
                    <a:pt x="2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8"/>
            <p:cNvSpPr/>
            <p:nvPr/>
          </p:nvSpPr>
          <p:spPr>
            <a:xfrm>
              <a:off x="5393564" y="3425510"/>
              <a:ext cx="2437559" cy="390136"/>
            </a:xfrm>
            <a:custGeom>
              <a:avLst/>
              <a:gdLst/>
              <a:ahLst/>
              <a:cxnLst/>
              <a:rect l="l" t="t" r="r" b="b"/>
              <a:pathLst>
                <a:path w="6779" h="1085" extrusionOk="0">
                  <a:moveTo>
                    <a:pt x="72" y="1"/>
                  </a:moveTo>
                  <a:cubicBezTo>
                    <a:pt x="32" y="1"/>
                    <a:pt x="0" y="33"/>
                    <a:pt x="0" y="72"/>
                  </a:cubicBezTo>
                  <a:lnTo>
                    <a:pt x="0" y="1013"/>
                  </a:lnTo>
                  <a:cubicBezTo>
                    <a:pt x="0" y="1053"/>
                    <a:pt x="32" y="1084"/>
                    <a:pt x="72" y="1084"/>
                  </a:cubicBezTo>
                  <a:lnTo>
                    <a:pt x="6707" y="1084"/>
                  </a:lnTo>
                  <a:cubicBezTo>
                    <a:pt x="6747" y="1084"/>
                    <a:pt x="6778" y="1053"/>
                    <a:pt x="6778" y="1013"/>
                  </a:cubicBezTo>
                  <a:lnTo>
                    <a:pt x="6778" y="72"/>
                  </a:lnTo>
                  <a:cubicBezTo>
                    <a:pt x="6778" y="33"/>
                    <a:pt x="6747" y="1"/>
                    <a:pt x="6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8"/>
            <p:cNvSpPr/>
            <p:nvPr/>
          </p:nvSpPr>
          <p:spPr>
            <a:xfrm>
              <a:off x="6146873" y="1556806"/>
              <a:ext cx="930940" cy="262488"/>
            </a:xfrm>
            <a:custGeom>
              <a:avLst/>
              <a:gdLst/>
              <a:ahLst/>
              <a:cxnLst/>
              <a:rect l="l" t="t" r="r" b="b"/>
              <a:pathLst>
                <a:path w="2589" h="730" extrusionOk="0">
                  <a:moveTo>
                    <a:pt x="191" y="1"/>
                  </a:moveTo>
                  <a:lnTo>
                    <a:pt x="1" y="729"/>
                  </a:lnTo>
                  <a:lnTo>
                    <a:pt x="2588" y="729"/>
                  </a:lnTo>
                  <a:lnTo>
                    <a:pt x="2397"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8"/>
            <p:cNvSpPr/>
            <p:nvPr/>
          </p:nvSpPr>
          <p:spPr>
            <a:xfrm>
              <a:off x="6021022" y="2037196"/>
              <a:ext cx="1182642" cy="260690"/>
            </a:xfrm>
            <a:custGeom>
              <a:avLst/>
              <a:gdLst/>
              <a:ahLst/>
              <a:cxnLst/>
              <a:rect l="l" t="t" r="r" b="b"/>
              <a:pathLst>
                <a:path w="3289" h="725" extrusionOk="0">
                  <a:moveTo>
                    <a:pt x="191" y="0"/>
                  </a:moveTo>
                  <a:lnTo>
                    <a:pt x="0" y="725"/>
                  </a:lnTo>
                  <a:lnTo>
                    <a:pt x="3289" y="725"/>
                  </a:lnTo>
                  <a:lnTo>
                    <a:pt x="3098"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8"/>
            <p:cNvSpPr/>
            <p:nvPr/>
          </p:nvSpPr>
          <p:spPr>
            <a:xfrm>
              <a:off x="6611443" y="2193970"/>
              <a:ext cx="887431" cy="1231895"/>
            </a:xfrm>
            <a:custGeom>
              <a:avLst/>
              <a:gdLst/>
              <a:ahLst/>
              <a:cxnLst/>
              <a:rect l="l" t="t" r="r" b="b"/>
              <a:pathLst>
                <a:path w="2468" h="3426" extrusionOk="0">
                  <a:moveTo>
                    <a:pt x="1572" y="0"/>
                  </a:moveTo>
                  <a:lnTo>
                    <a:pt x="1647" y="289"/>
                  </a:lnTo>
                  <a:lnTo>
                    <a:pt x="1" y="289"/>
                  </a:lnTo>
                  <a:lnTo>
                    <a:pt x="1" y="3426"/>
                  </a:lnTo>
                  <a:lnTo>
                    <a:pt x="2468" y="3426"/>
                  </a:lnTo>
                  <a:lnTo>
                    <a:pt x="15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8"/>
            <p:cNvSpPr/>
            <p:nvPr/>
          </p:nvSpPr>
          <p:spPr>
            <a:xfrm>
              <a:off x="6611443" y="1818935"/>
              <a:ext cx="523541" cy="218620"/>
            </a:xfrm>
            <a:custGeom>
              <a:avLst/>
              <a:gdLst/>
              <a:ahLst/>
              <a:cxnLst/>
              <a:rect l="l" t="t" r="r" b="b"/>
              <a:pathLst>
                <a:path w="1456" h="608" extrusionOk="0">
                  <a:moveTo>
                    <a:pt x="1" y="0"/>
                  </a:moveTo>
                  <a:lnTo>
                    <a:pt x="1" y="607"/>
                  </a:lnTo>
                  <a:lnTo>
                    <a:pt x="1456" y="607"/>
                  </a:lnTo>
                  <a:lnTo>
                    <a:pt x="12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8"/>
            <p:cNvSpPr/>
            <p:nvPr/>
          </p:nvSpPr>
          <p:spPr>
            <a:xfrm>
              <a:off x="6611443" y="872537"/>
              <a:ext cx="426456" cy="791419"/>
            </a:xfrm>
            <a:custGeom>
              <a:avLst/>
              <a:gdLst/>
              <a:ahLst/>
              <a:cxnLst/>
              <a:rect l="l" t="t" r="r" b="b"/>
              <a:pathLst>
                <a:path w="1186" h="2201" extrusionOk="0">
                  <a:moveTo>
                    <a:pt x="1" y="0"/>
                  </a:moveTo>
                  <a:lnTo>
                    <a:pt x="1" y="1904"/>
                  </a:lnTo>
                  <a:lnTo>
                    <a:pt x="1105" y="1904"/>
                  </a:lnTo>
                  <a:lnTo>
                    <a:pt x="1185" y="2201"/>
                  </a:lnTo>
                  <a:lnTo>
                    <a:pt x="714" y="422"/>
                  </a:lnTo>
                  <a:cubicBezTo>
                    <a:pt x="653" y="173"/>
                    <a:pt x="427"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8"/>
            <p:cNvSpPr/>
            <p:nvPr/>
          </p:nvSpPr>
          <p:spPr>
            <a:xfrm>
              <a:off x="6611443" y="3425510"/>
              <a:ext cx="1219678" cy="390136"/>
            </a:xfrm>
            <a:custGeom>
              <a:avLst/>
              <a:gdLst/>
              <a:ahLst/>
              <a:cxnLst/>
              <a:rect l="l" t="t" r="r" b="b"/>
              <a:pathLst>
                <a:path w="3392" h="1085" extrusionOk="0">
                  <a:moveTo>
                    <a:pt x="1" y="1"/>
                  </a:moveTo>
                  <a:lnTo>
                    <a:pt x="1" y="1084"/>
                  </a:lnTo>
                  <a:lnTo>
                    <a:pt x="3121" y="1084"/>
                  </a:lnTo>
                  <a:cubicBezTo>
                    <a:pt x="3271" y="1084"/>
                    <a:pt x="3391" y="965"/>
                    <a:pt x="3391" y="814"/>
                  </a:cubicBezTo>
                  <a:lnTo>
                    <a:pt x="3391" y="272"/>
                  </a:lnTo>
                  <a:cubicBezTo>
                    <a:pt x="3391" y="121"/>
                    <a:pt x="3271" y="1"/>
                    <a:pt x="3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8"/>
            <p:cNvSpPr/>
            <p:nvPr/>
          </p:nvSpPr>
          <p:spPr>
            <a:xfrm>
              <a:off x="6611443" y="1556806"/>
              <a:ext cx="466369" cy="262488"/>
            </a:xfrm>
            <a:custGeom>
              <a:avLst/>
              <a:gdLst/>
              <a:ahLst/>
              <a:cxnLst/>
              <a:rect l="l" t="t" r="r" b="b"/>
              <a:pathLst>
                <a:path w="1297" h="730" extrusionOk="0">
                  <a:moveTo>
                    <a:pt x="1" y="1"/>
                  </a:moveTo>
                  <a:lnTo>
                    <a:pt x="1" y="729"/>
                  </a:lnTo>
                  <a:lnTo>
                    <a:pt x="1296" y="729"/>
                  </a:lnTo>
                  <a:lnTo>
                    <a:pt x="1185" y="298"/>
                  </a:lnTo>
                  <a:lnTo>
                    <a:pt x="1105" y="1"/>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8"/>
            <p:cNvSpPr/>
            <p:nvPr/>
          </p:nvSpPr>
          <p:spPr>
            <a:xfrm>
              <a:off x="6611443" y="2037196"/>
              <a:ext cx="592220" cy="260690"/>
            </a:xfrm>
            <a:custGeom>
              <a:avLst/>
              <a:gdLst/>
              <a:ahLst/>
              <a:cxnLst/>
              <a:rect l="l" t="t" r="r" b="b"/>
              <a:pathLst>
                <a:path w="1647" h="725" extrusionOk="0">
                  <a:moveTo>
                    <a:pt x="1" y="0"/>
                  </a:moveTo>
                  <a:lnTo>
                    <a:pt x="1" y="725"/>
                  </a:lnTo>
                  <a:lnTo>
                    <a:pt x="1647" y="725"/>
                  </a:lnTo>
                  <a:lnTo>
                    <a:pt x="1572" y="436"/>
                  </a:lnTo>
                  <a:lnTo>
                    <a:pt x="1456" y="0"/>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7" name="Google Shape;2237;p78"/>
          <p:cNvGrpSpPr/>
          <p:nvPr/>
        </p:nvGrpSpPr>
        <p:grpSpPr>
          <a:xfrm>
            <a:off x="148447" y="2150508"/>
            <a:ext cx="501162" cy="587538"/>
            <a:chOff x="5393564" y="872537"/>
            <a:chExt cx="2437559" cy="2952450"/>
          </a:xfrm>
        </p:grpSpPr>
        <p:sp>
          <p:nvSpPr>
            <p:cNvPr id="2238" name="Google Shape;2238;p78"/>
            <p:cNvSpPr/>
            <p:nvPr/>
          </p:nvSpPr>
          <p:spPr>
            <a:xfrm>
              <a:off x="5393564" y="872537"/>
              <a:ext cx="1425715" cy="2917212"/>
            </a:xfrm>
            <a:custGeom>
              <a:avLst/>
              <a:gdLst/>
              <a:ahLst/>
              <a:cxnLst/>
              <a:rect l="l" t="t" r="r" b="b"/>
              <a:pathLst>
                <a:path w="3965" h="8113" extrusionOk="0">
                  <a:moveTo>
                    <a:pt x="3223" y="0"/>
                  </a:moveTo>
                  <a:cubicBezTo>
                    <a:pt x="2966" y="0"/>
                    <a:pt x="2739" y="173"/>
                    <a:pt x="2677" y="422"/>
                  </a:cubicBezTo>
                  <a:lnTo>
                    <a:pt x="2286" y="1904"/>
                  </a:lnTo>
                  <a:lnTo>
                    <a:pt x="2096" y="2632"/>
                  </a:lnTo>
                  <a:lnTo>
                    <a:pt x="1936" y="3239"/>
                  </a:lnTo>
                  <a:lnTo>
                    <a:pt x="1745" y="3964"/>
                  </a:lnTo>
                  <a:lnTo>
                    <a:pt x="924" y="7101"/>
                  </a:lnTo>
                  <a:lnTo>
                    <a:pt x="272" y="7101"/>
                  </a:lnTo>
                  <a:cubicBezTo>
                    <a:pt x="121" y="7101"/>
                    <a:pt x="0" y="7221"/>
                    <a:pt x="0" y="7372"/>
                  </a:cubicBezTo>
                  <a:lnTo>
                    <a:pt x="0" y="7914"/>
                  </a:lnTo>
                  <a:cubicBezTo>
                    <a:pt x="0" y="7993"/>
                    <a:pt x="37" y="8065"/>
                    <a:pt x="86" y="8113"/>
                  </a:cubicBezTo>
                  <a:cubicBezTo>
                    <a:pt x="54" y="8078"/>
                    <a:pt x="27" y="8029"/>
                    <a:pt x="19" y="7980"/>
                  </a:cubicBezTo>
                  <a:cubicBezTo>
                    <a:pt x="14" y="7963"/>
                    <a:pt x="14" y="7944"/>
                    <a:pt x="14" y="7926"/>
                  </a:cubicBezTo>
                  <a:lnTo>
                    <a:pt x="14" y="7500"/>
                  </a:lnTo>
                  <a:lnTo>
                    <a:pt x="14" y="7381"/>
                  </a:lnTo>
                  <a:cubicBezTo>
                    <a:pt x="14" y="7297"/>
                    <a:pt x="59" y="7217"/>
                    <a:pt x="121" y="7168"/>
                  </a:cubicBezTo>
                  <a:cubicBezTo>
                    <a:pt x="170" y="7133"/>
                    <a:pt x="223" y="7115"/>
                    <a:pt x="285" y="7115"/>
                  </a:cubicBezTo>
                  <a:lnTo>
                    <a:pt x="938" y="7115"/>
                  </a:lnTo>
                  <a:lnTo>
                    <a:pt x="1758" y="3977"/>
                  </a:lnTo>
                  <a:lnTo>
                    <a:pt x="1950" y="3253"/>
                  </a:lnTo>
                  <a:lnTo>
                    <a:pt x="2110" y="2641"/>
                  </a:lnTo>
                  <a:lnTo>
                    <a:pt x="2300" y="1918"/>
                  </a:lnTo>
                  <a:lnTo>
                    <a:pt x="2602" y="768"/>
                  </a:lnTo>
                  <a:lnTo>
                    <a:pt x="2690" y="435"/>
                  </a:lnTo>
                  <a:cubicBezTo>
                    <a:pt x="2735" y="266"/>
                    <a:pt x="2850" y="133"/>
                    <a:pt x="3001" y="62"/>
                  </a:cubicBezTo>
                  <a:cubicBezTo>
                    <a:pt x="3072" y="31"/>
                    <a:pt x="3152" y="9"/>
                    <a:pt x="3237" y="9"/>
                  </a:cubicBezTo>
                  <a:lnTo>
                    <a:pt x="3569" y="9"/>
                  </a:lnTo>
                  <a:cubicBezTo>
                    <a:pt x="3720" y="13"/>
                    <a:pt x="3858" y="70"/>
                    <a:pt x="3964" y="173"/>
                  </a:cubicBezTo>
                  <a:cubicBezTo>
                    <a:pt x="3858" y="62"/>
                    <a:pt x="3712" y="0"/>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8"/>
            <p:cNvSpPr/>
            <p:nvPr/>
          </p:nvSpPr>
          <p:spPr>
            <a:xfrm>
              <a:off x="5398598" y="875414"/>
              <a:ext cx="1423917" cy="2917931"/>
            </a:xfrm>
            <a:custGeom>
              <a:avLst/>
              <a:gdLst/>
              <a:ahLst/>
              <a:cxnLst/>
              <a:rect l="l" t="t" r="r" b="b"/>
              <a:pathLst>
                <a:path w="3960" h="8115" extrusionOk="0">
                  <a:moveTo>
                    <a:pt x="3957" y="176"/>
                  </a:moveTo>
                  <a:lnTo>
                    <a:pt x="3957" y="176"/>
                  </a:lnTo>
                  <a:cubicBezTo>
                    <a:pt x="3958" y="177"/>
                    <a:pt x="3959" y="178"/>
                    <a:pt x="3960" y="179"/>
                  </a:cubicBezTo>
                  <a:cubicBezTo>
                    <a:pt x="3959" y="178"/>
                    <a:pt x="3958" y="177"/>
                    <a:pt x="3957" y="176"/>
                  </a:cubicBezTo>
                  <a:close/>
                  <a:moveTo>
                    <a:pt x="3223" y="1"/>
                  </a:moveTo>
                  <a:cubicBezTo>
                    <a:pt x="3138" y="1"/>
                    <a:pt x="3058" y="23"/>
                    <a:pt x="2987" y="54"/>
                  </a:cubicBezTo>
                  <a:cubicBezTo>
                    <a:pt x="2836" y="125"/>
                    <a:pt x="2721" y="258"/>
                    <a:pt x="2676" y="427"/>
                  </a:cubicBezTo>
                  <a:lnTo>
                    <a:pt x="2588" y="760"/>
                  </a:lnTo>
                  <a:lnTo>
                    <a:pt x="2286" y="1910"/>
                  </a:lnTo>
                  <a:lnTo>
                    <a:pt x="2096" y="2633"/>
                  </a:lnTo>
                  <a:lnTo>
                    <a:pt x="1936" y="3245"/>
                  </a:lnTo>
                  <a:lnTo>
                    <a:pt x="1744" y="3969"/>
                  </a:lnTo>
                  <a:lnTo>
                    <a:pt x="924" y="7107"/>
                  </a:lnTo>
                  <a:lnTo>
                    <a:pt x="271" y="7107"/>
                  </a:lnTo>
                  <a:cubicBezTo>
                    <a:pt x="209" y="7107"/>
                    <a:pt x="156" y="7125"/>
                    <a:pt x="107" y="7160"/>
                  </a:cubicBezTo>
                  <a:cubicBezTo>
                    <a:pt x="45" y="7209"/>
                    <a:pt x="0" y="7289"/>
                    <a:pt x="0" y="7373"/>
                  </a:cubicBezTo>
                  <a:lnTo>
                    <a:pt x="0" y="7492"/>
                  </a:lnTo>
                  <a:lnTo>
                    <a:pt x="0" y="7918"/>
                  </a:lnTo>
                  <a:cubicBezTo>
                    <a:pt x="0" y="7936"/>
                    <a:pt x="0" y="7955"/>
                    <a:pt x="5" y="7972"/>
                  </a:cubicBezTo>
                  <a:cubicBezTo>
                    <a:pt x="13" y="8021"/>
                    <a:pt x="40" y="8070"/>
                    <a:pt x="72" y="8105"/>
                  </a:cubicBezTo>
                  <a:cubicBezTo>
                    <a:pt x="76" y="8110"/>
                    <a:pt x="80" y="8114"/>
                    <a:pt x="84" y="8114"/>
                  </a:cubicBezTo>
                  <a:cubicBezTo>
                    <a:pt x="54" y="8078"/>
                    <a:pt x="27" y="8034"/>
                    <a:pt x="18" y="7985"/>
                  </a:cubicBezTo>
                  <a:cubicBezTo>
                    <a:pt x="13" y="7967"/>
                    <a:pt x="13" y="7950"/>
                    <a:pt x="13" y="7932"/>
                  </a:cubicBezTo>
                  <a:lnTo>
                    <a:pt x="13" y="7506"/>
                  </a:lnTo>
                  <a:lnTo>
                    <a:pt x="13" y="7386"/>
                  </a:lnTo>
                  <a:cubicBezTo>
                    <a:pt x="13" y="7297"/>
                    <a:pt x="58" y="7222"/>
                    <a:pt x="120" y="7173"/>
                  </a:cubicBezTo>
                  <a:cubicBezTo>
                    <a:pt x="164" y="7138"/>
                    <a:pt x="222" y="7119"/>
                    <a:pt x="285" y="7119"/>
                  </a:cubicBezTo>
                  <a:lnTo>
                    <a:pt x="684" y="7119"/>
                  </a:lnTo>
                  <a:lnTo>
                    <a:pt x="937" y="7115"/>
                  </a:lnTo>
                  <a:lnTo>
                    <a:pt x="1758" y="3977"/>
                  </a:lnTo>
                  <a:lnTo>
                    <a:pt x="1949" y="3254"/>
                  </a:lnTo>
                  <a:lnTo>
                    <a:pt x="2108" y="2646"/>
                  </a:lnTo>
                  <a:lnTo>
                    <a:pt x="2299" y="1918"/>
                  </a:lnTo>
                  <a:lnTo>
                    <a:pt x="2602" y="773"/>
                  </a:lnTo>
                  <a:lnTo>
                    <a:pt x="2686" y="435"/>
                  </a:lnTo>
                  <a:cubicBezTo>
                    <a:pt x="2729" y="271"/>
                    <a:pt x="2850" y="134"/>
                    <a:pt x="3001" y="68"/>
                  </a:cubicBezTo>
                  <a:cubicBezTo>
                    <a:pt x="3071" y="32"/>
                    <a:pt x="3151" y="15"/>
                    <a:pt x="3235" y="15"/>
                  </a:cubicBezTo>
                  <a:lnTo>
                    <a:pt x="3564" y="15"/>
                  </a:lnTo>
                  <a:cubicBezTo>
                    <a:pt x="3719" y="15"/>
                    <a:pt x="3855" y="75"/>
                    <a:pt x="3957" y="176"/>
                  </a:cubicBezTo>
                  <a:lnTo>
                    <a:pt x="3957" y="176"/>
                  </a:lnTo>
                  <a:cubicBezTo>
                    <a:pt x="3954" y="172"/>
                    <a:pt x="3954" y="168"/>
                    <a:pt x="3950" y="165"/>
                  </a:cubicBezTo>
                  <a:cubicBezTo>
                    <a:pt x="3844" y="62"/>
                    <a:pt x="3706" y="5"/>
                    <a:pt x="3555" y="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8"/>
            <p:cNvSpPr/>
            <p:nvPr/>
          </p:nvSpPr>
          <p:spPr>
            <a:xfrm>
              <a:off x="5403272" y="880448"/>
              <a:ext cx="1423917" cy="2917571"/>
            </a:xfrm>
            <a:custGeom>
              <a:avLst/>
              <a:gdLst/>
              <a:ahLst/>
              <a:cxnLst/>
              <a:rect l="l" t="t" r="r" b="b"/>
              <a:pathLst>
                <a:path w="3960" h="8114" extrusionOk="0">
                  <a:moveTo>
                    <a:pt x="3909" y="130"/>
                  </a:moveTo>
                  <a:cubicBezTo>
                    <a:pt x="3922" y="141"/>
                    <a:pt x="3935" y="153"/>
                    <a:pt x="3947" y="165"/>
                  </a:cubicBezTo>
                  <a:cubicBezTo>
                    <a:pt x="3949" y="165"/>
                    <a:pt x="3952" y="166"/>
                    <a:pt x="3954" y="168"/>
                  </a:cubicBezTo>
                  <a:lnTo>
                    <a:pt x="3954" y="168"/>
                  </a:lnTo>
                  <a:cubicBezTo>
                    <a:pt x="3940" y="155"/>
                    <a:pt x="3925" y="142"/>
                    <a:pt x="3909" y="130"/>
                  </a:cubicBezTo>
                  <a:close/>
                  <a:moveTo>
                    <a:pt x="3954" y="168"/>
                  </a:moveTo>
                  <a:cubicBezTo>
                    <a:pt x="3956" y="170"/>
                    <a:pt x="3958" y="171"/>
                    <a:pt x="3959" y="173"/>
                  </a:cubicBezTo>
                  <a:cubicBezTo>
                    <a:pt x="3958" y="171"/>
                    <a:pt x="3956" y="170"/>
                    <a:pt x="3954" y="168"/>
                  </a:cubicBezTo>
                  <a:close/>
                  <a:moveTo>
                    <a:pt x="3222" y="1"/>
                  </a:moveTo>
                  <a:cubicBezTo>
                    <a:pt x="3138" y="1"/>
                    <a:pt x="3058" y="18"/>
                    <a:pt x="2988" y="54"/>
                  </a:cubicBezTo>
                  <a:cubicBezTo>
                    <a:pt x="2837" y="120"/>
                    <a:pt x="2716" y="257"/>
                    <a:pt x="2673" y="421"/>
                  </a:cubicBezTo>
                  <a:lnTo>
                    <a:pt x="2589" y="759"/>
                  </a:lnTo>
                  <a:lnTo>
                    <a:pt x="2286" y="1904"/>
                  </a:lnTo>
                  <a:lnTo>
                    <a:pt x="2095" y="2632"/>
                  </a:lnTo>
                  <a:lnTo>
                    <a:pt x="1936" y="3240"/>
                  </a:lnTo>
                  <a:lnTo>
                    <a:pt x="1745" y="3963"/>
                  </a:lnTo>
                  <a:lnTo>
                    <a:pt x="924" y="7101"/>
                  </a:lnTo>
                  <a:lnTo>
                    <a:pt x="671" y="7105"/>
                  </a:lnTo>
                  <a:lnTo>
                    <a:pt x="272" y="7105"/>
                  </a:lnTo>
                  <a:cubicBezTo>
                    <a:pt x="209" y="7105"/>
                    <a:pt x="151" y="7124"/>
                    <a:pt x="107" y="7159"/>
                  </a:cubicBezTo>
                  <a:cubicBezTo>
                    <a:pt x="45" y="7208"/>
                    <a:pt x="0" y="7283"/>
                    <a:pt x="0" y="7372"/>
                  </a:cubicBezTo>
                  <a:lnTo>
                    <a:pt x="0" y="7492"/>
                  </a:lnTo>
                  <a:lnTo>
                    <a:pt x="0" y="7918"/>
                  </a:lnTo>
                  <a:cubicBezTo>
                    <a:pt x="0" y="7936"/>
                    <a:pt x="0" y="7953"/>
                    <a:pt x="5" y="7971"/>
                  </a:cubicBezTo>
                  <a:cubicBezTo>
                    <a:pt x="14" y="8020"/>
                    <a:pt x="41" y="8064"/>
                    <a:pt x="71" y="8100"/>
                  </a:cubicBezTo>
                  <a:cubicBezTo>
                    <a:pt x="76" y="8105"/>
                    <a:pt x="80" y="8109"/>
                    <a:pt x="85" y="8113"/>
                  </a:cubicBezTo>
                  <a:cubicBezTo>
                    <a:pt x="49" y="8078"/>
                    <a:pt x="27" y="8033"/>
                    <a:pt x="18" y="7984"/>
                  </a:cubicBezTo>
                  <a:cubicBezTo>
                    <a:pt x="14" y="7967"/>
                    <a:pt x="14" y="7949"/>
                    <a:pt x="14" y="7931"/>
                  </a:cubicBezTo>
                  <a:lnTo>
                    <a:pt x="14" y="7505"/>
                  </a:lnTo>
                  <a:lnTo>
                    <a:pt x="14" y="7386"/>
                  </a:lnTo>
                  <a:cubicBezTo>
                    <a:pt x="14" y="7297"/>
                    <a:pt x="53" y="7217"/>
                    <a:pt x="120" y="7168"/>
                  </a:cubicBezTo>
                  <a:cubicBezTo>
                    <a:pt x="165" y="7137"/>
                    <a:pt x="223" y="7119"/>
                    <a:pt x="284" y="7119"/>
                  </a:cubicBezTo>
                  <a:lnTo>
                    <a:pt x="684" y="7119"/>
                  </a:lnTo>
                  <a:lnTo>
                    <a:pt x="932" y="7115"/>
                  </a:lnTo>
                  <a:lnTo>
                    <a:pt x="1758" y="3977"/>
                  </a:lnTo>
                  <a:lnTo>
                    <a:pt x="1949" y="3254"/>
                  </a:lnTo>
                  <a:lnTo>
                    <a:pt x="2109" y="2641"/>
                  </a:lnTo>
                  <a:lnTo>
                    <a:pt x="2300" y="1918"/>
                  </a:lnTo>
                  <a:lnTo>
                    <a:pt x="2601" y="767"/>
                  </a:lnTo>
                  <a:lnTo>
                    <a:pt x="2685" y="435"/>
                  </a:lnTo>
                  <a:cubicBezTo>
                    <a:pt x="2730" y="267"/>
                    <a:pt x="2849" y="134"/>
                    <a:pt x="3001" y="67"/>
                  </a:cubicBezTo>
                  <a:cubicBezTo>
                    <a:pt x="3072" y="31"/>
                    <a:pt x="3152" y="13"/>
                    <a:pt x="3236" y="13"/>
                  </a:cubicBezTo>
                  <a:lnTo>
                    <a:pt x="3564" y="13"/>
                  </a:lnTo>
                  <a:cubicBezTo>
                    <a:pt x="3692" y="13"/>
                    <a:pt x="3813" y="57"/>
                    <a:pt x="3909" y="130"/>
                  </a:cubicBezTo>
                  <a:lnTo>
                    <a:pt x="3909" y="130"/>
                  </a:lnTo>
                  <a:cubicBezTo>
                    <a:pt x="3812" y="49"/>
                    <a:pt x="3689" y="1"/>
                    <a:pt x="3551" y="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8"/>
            <p:cNvSpPr/>
            <p:nvPr/>
          </p:nvSpPr>
          <p:spPr>
            <a:xfrm>
              <a:off x="5407947" y="885122"/>
              <a:ext cx="1424277" cy="2917571"/>
            </a:xfrm>
            <a:custGeom>
              <a:avLst/>
              <a:gdLst/>
              <a:ahLst/>
              <a:cxnLst/>
              <a:rect l="l" t="t" r="r" b="b"/>
              <a:pathLst>
                <a:path w="3961" h="8114" extrusionOk="0">
                  <a:moveTo>
                    <a:pt x="3223" y="0"/>
                  </a:moveTo>
                  <a:cubicBezTo>
                    <a:pt x="3139" y="0"/>
                    <a:pt x="3059" y="18"/>
                    <a:pt x="2988" y="54"/>
                  </a:cubicBezTo>
                  <a:cubicBezTo>
                    <a:pt x="2836" y="121"/>
                    <a:pt x="2717" y="254"/>
                    <a:pt x="2672" y="422"/>
                  </a:cubicBezTo>
                  <a:lnTo>
                    <a:pt x="2588" y="754"/>
                  </a:lnTo>
                  <a:lnTo>
                    <a:pt x="2287" y="1905"/>
                  </a:lnTo>
                  <a:lnTo>
                    <a:pt x="2096" y="2628"/>
                  </a:lnTo>
                  <a:lnTo>
                    <a:pt x="1936" y="3241"/>
                  </a:lnTo>
                  <a:lnTo>
                    <a:pt x="1745" y="3964"/>
                  </a:lnTo>
                  <a:lnTo>
                    <a:pt x="919" y="7102"/>
                  </a:lnTo>
                  <a:lnTo>
                    <a:pt x="671" y="7106"/>
                  </a:lnTo>
                  <a:lnTo>
                    <a:pt x="271" y="7106"/>
                  </a:lnTo>
                  <a:cubicBezTo>
                    <a:pt x="210" y="7106"/>
                    <a:pt x="152" y="7124"/>
                    <a:pt x="107" y="7155"/>
                  </a:cubicBezTo>
                  <a:cubicBezTo>
                    <a:pt x="40" y="7204"/>
                    <a:pt x="1" y="7284"/>
                    <a:pt x="1" y="7373"/>
                  </a:cubicBezTo>
                  <a:lnTo>
                    <a:pt x="1" y="7492"/>
                  </a:lnTo>
                  <a:lnTo>
                    <a:pt x="1" y="7918"/>
                  </a:lnTo>
                  <a:cubicBezTo>
                    <a:pt x="1" y="7936"/>
                    <a:pt x="1" y="7954"/>
                    <a:pt x="5" y="7971"/>
                  </a:cubicBezTo>
                  <a:cubicBezTo>
                    <a:pt x="14" y="8020"/>
                    <a:pt x="36" y="8065"/>
                    <a:pt x="72" y="8100"/>
                  </a:cubicBezTo>
                  <a:cubicBezTo>
                    <a:pt x="73" y="8101"/>
                    <a:pt x="74" y="8102"/>
                    <a:pt x="75" y="8103"/>
                  </a:cubicBezTo>
                  <a:lnTo>
                    <a:pt x="75" y="8103"/>
                  </a:lnTo>
                  <a:cubicBezTo>
                    <a:pt x="45" y="8069"/>
                    <a:pt x="27" y="8029"/>
                    <a:pt x="19" y="7981"/>
                  </a:cubicBezTo>
                  <a:cubicBezTo>
                    <a:pt x="14" y="7967"/>
                    <a:pt x="9" y="7950"/>
                    <a:pt x="9" y="7932"/>
                  </a:cubicBezTo>
                  <a:lnTo>
                    <a:pt x="9" y="7506"/>
                  </a:lnTo>
                  <a:lnTo>
                    <a:pt x="14" y="7385"/>
                  </a:lnTo>
                  <a:cubicBezTo>
                    <a:pt x="14" y="7297"/>
                    <a:pt x="54" y="7217"/>
                    <a:pt x="120" y="7168"/>
                  </a:cubicBezTo>
                  <a:cubicBezTo>
                    <a:pt x="165" y="7137"/>
                    <a:pt x="222" y="7115"/>
                    <a:pt x="280" y="7115"/>
                  </a:cubicBezTo>
                  <a:lnTo>
                    <a:pt x="933" y="7115"/>
                  </a:lnTo>
                  <a:lnTo>
                    <a:pt x="1759" y="3972"/>
                  </a:lnTo>
                  <a:lnTo>
                    <a:pt x="1949" y="3249"/>
                  </a:lnTo>
                  <a:lnTo>
                    <a:pt x="2109" y="2641"/>
                  </a:lnTo>
                  <a:lnTo>
                    <a:pt x="2300" y="1918"/>
                  </a:lnTo>
                  <a:lnTo>
                    <a:pt x="2597" y="768"/>
                  </a:lnTo>
                  <a:lnTo>
                    <a:pt x="2686" y="435"/>
                  </a:lnTo>
                  <a:cubicBezTo>
                    <a:pt x="2730" y="267"/>
                    <a:pt x="2850" y="133"/>
                    <a:pt x="3002" y="67"/>
                  </a:cubicBezTo>
                  <a:cubicBezTo>
                    <a:pt x="3072" y="31"/>
                    <a:pt x="3152" y="14"/>
                    <a:pt x="3236" y="14"/>
                  </a:cubicBezTo>
                  <a:lnTo>
                    <a:pt x="3565" y="14"/>
                  </a:lnTo>
                  <a:cubicBezTo>
                    <a:pt x="3715" y="14"/>
                    <a:pt x="3858" y="76"/>
                    <a:pt x="3960" y="174"/>
                  </a:cubicBezTo>
                  <a:cubicBezTo>
                    <a:pt x="3955" y="169"/>
                    <a:pt x="3951" y="164"/>
                    <a:pt x="3946" y="160"/>
                  </a:cubicBezTo>
                  <a:cubicBezTo>
                    <a:pt x="3844" y="62"/>
                    <a:pt x="3703" y="0"/>
                    <a:pt x="3551" y="0"/>
                  </a:cubicBezTo>
                  <a:close/>
                  <a:moveTo>
                    <a:pt x="75" y="8103"/>
                  </a:moveTo>
                  <a:lnTo>
                    <a:pt x="75" y="8103"/>
                  </a:lnTo>
                  <a:cubicBezTo>
                    <a:pt x="77" y="8106"/>
                    <a:pt x="80" y="8108"/>
                    <a:pt x="82" y="8111"/>
                  </a:cubicBezTo>
                  <a:lnTo>
                    <a:pt x="82" y="8111"/>
                  </a:lnTo>
                  <a:cubicBezTo>
                    <a:pt x="80" y="8108"/>
                    <a:pt x="77" y="8105"/>
                    <a:pt x="75" y="8103"/>
                  </a:cubicBezTo>
                  <a:close/>
                  <a:moveTo>
                    <a:pt x="82" y="8111"/>
                  </a:moveTo>
                  <a:cubicBezTo>
                    <a:pt x="83" y="8112"/>
                    <a:pt x="84" y="8113"/>
                    <a:pt x="85" y="8114"/>
                  </a:cubicBezTo>
                  <a:cubicBezTo>
                    <a:pt x="84" y="8113"/>
                    <a:pt x="83" y="8112"/>
                    <a:pt x="82" y="811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8"/>
            <p:cNvSpPr/>
            <p:nvPr/>
          </p:nvSpPr>
          <p:spPr>
            <a:xfrm>
              <a:off x="5411183" y="890156"/>
              <a:ext cx="1425715" cy="2917212"/>
            </a:xfrm>
            <a:custGeom>
              <a:avLst/>
              <a:gdLst/>
              <a:ahLst/>
              <a:cxnLst/>
              <a:rect l="l" t="t" r="r" b="b"/>
              <a:pathLst>
                <a:path w="3965" h="8113" extrusionOk="0">
                  <a:moveTo>
                    <a:pt x="3227" y="0"/>
                  </a:moveTo>
                  <a:cubicBezTo>
                    <a:pt x="3143" y="0"/>
                    <a:pt x="3063" y="17"/>
                    <a:pt x="2993" y="53"/>
                  </a:cubicBezTo>
                  <a:cubicBezTo>
                    <a:pt x="2841" y="119"/>
                    <a:pt x="2721" y="253"/>
                    <a:pt x="2677" y="421"/>
                  </a:cubicBezTo>
                  <a:lnTo>
                    <a:pt x="2588" y="754"/>
                  </a:lnTo>
                  <a:lnTo>
                    <a:pt x="2291" y="1904"/>
                  </a:lnTo>
                  <a:lnTo>
                    <a:pt x="2100" y="2627"/>
                  </a:lnTo>
                  <a:lnTo>
                    <a:pt x="1940" y="3235"/>
                  </a:lnTo>
                  <a:lnTo>
                    <a:pt x="1750" y="3958"/>
                  </a:lnTo>
                  <a:lnTo>
                    <a:pt x="924" y="7101"/>
                  </a:lnTo>
                  <a:lnTo>
                    <a:pt x="271" y="7101"/>
                  </a:lnTo>
                  <a:cubicBezTo>
                    <a:pt x="213" y="7101"/>
                    <a:pt x="156" y="7123"/>
                    <a:pt x="111" y="7154"/>
                  </a:cubicBezTo>
                  <a:cubicBezTo>
                    <a:pt x="45" y="7203"/>
                    <a:pt x="5" y="7283"/>
                    <a:pt x="5" y="7371"/>
                  </a:cubicBezTo>
                  <a:lnTo>
                    <a:pt x="0" y="7492"/>
                  </a:lnTo>
                  <a:lnTo>
                    <a:pt x="0" y="7918"/>
                  </a:lnTo>
                  <a:cubicBezTo>
                    <a:pt x="0" y="7936"/>
                    <a:pt x="5" y="7953"/>
                    <a:pt x="10" y="7967"/>
                  </a:cubicBezTo>
                  <a:cubicBezTo>
                    <a:pt x="19" y="8020"/>
                    <a:pt x="41" y="8064"/>
                    <a:pt x="76" y="8100"/>
                  </a:cubicBezTo>
                  <a:cubicBezTo>
                    <a:pt x="80" y="8104"/>
                    <a:pt x="85" y="8109"/>
                    <a:pt x="90" y="8113"/>
                  </a:cubicBezTo>
                  <a:cubicBezTo>
                    <a:pt x="54" y="8078"/>
                    <a:pt x="31" y="8033"/>
                    <a:pt x="19" y="7980"/>
                  </a:cubicBezTo>
                  <a:cubicBezTo>
                    <a:pt x="19" y="7963"/>
                    <a:pt x="14" y="7944"/>
                    <a:pt x="14" y="7926"/>
                  </a:cubicBezTo>
                  <a:lnTo>
                    <a:pt x="14" y="7505"/>
                  </a:lnTo>
                  <a:lnTo>
                    <a:pt x="14" y="7385"/>
                  </a:lnTo>
                  <a:cubicBezTo>
                    <a:pt x="14" y="7297"/>
                    <a:pt x="58" y="7217"/>
                    <a:pt x="125" y="7168"/>
                  </a:cubicBezTo>
                  <a:cubicBezTo>
                    <a:pt x="170" y="7137"/>
                    <a:pt x="227" y="7115"/>
                    <a:pt x="285" y="7115"/>
                  </a:cubicBezTo>
                  <a:lnTo>
                    <a:pt x="937" y="7115"/>
                  </a:lnTo>
                  <a:lnTo>
                    <a:pt x="1762" y="3972"/>
                  </a:lnTo>
                  <a:lnTo>
                    <a:pt x="1954" y="3249"/>
                  </a:lnTo>
                  <a:lnTo>
                    <a:pt x="2114" y="2637"/>
                  </a:lnTo>
                  <a:lnTo>
                    <a:pt x="2300" y="1912"/>
                  </a:lnTo>
                  <a:lnTo>
                    <a:pt x="2602" y="767"/>
                  </a:lnTo>
                  <a:lnTo>
                    <a:pt x="2690" y="435"/>
                  </a:lnTo>
                  <a:cubicBezTo>
                    <a:pt x="2735" y="266"/>
                    <a:pt x="2854" y="133"/>
                    <a:pt x="3005" y="62"/>
                  </a:cubicBezTo>
                  <a:cubicBezTo>
                    <a:pt x="3077" y="31"/>
                    <a:pt x="3157" y="13"/>
                    <a:pt x="3241" y="13"/>
                  </a:cubicBezTo>
                  <a:lnTo>
                    <a:pt x="3569" y="13"/>
                  </a:lnTo>
                  <a:cubicBezTo>
                    <a:pt x="3720" y="13"/>
                    <a:pt x="3862" y="75"/>
                    <a:pt x="3964" y="173"/>
                  </a:cubicBezTo>
                  <a:cubicBezTo>
                    <a:pt x="3960" y="168"/>
                    <a:pt x="3956" y="164"/>
                    <a:pt x="3951" y="160"/>
                  </a:cubicBezTo>
                  <a:cubicBezTo>
                    <a:pt x="3849" y="62"/>
                    <a:pt x="3706" y="0"/>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8"/>
            <p:cNvSpPr/>
            <p:nvPr/>
          </p:nvSpPr>
          <p:spPr>
            <a:xfrm>
              <a:off x="5416217" y="894471"/>
              <a:ext cx="1425355" cy="2917931"/>
            </a:xfrm>
            <a:custGeom>
              <a:avLst/>
              <a:gdLst/>
              <a:ahLst/>
              <a:cxnLst/>
              <a:rect l="l" t="t" r="r" b="b"/>
              <a:pathLst>
                <a:path w="3964" h="8115" extrusionOk="0">
                  <a:moveTo>
                    <a:pt x="3227" y="1"/>
                  </a:moveTo>
                  <a:cubicBezTo>
                    <a:pt x="3143" y="1"/>
                    <a:pt x="3063" y="19"/>
                    <a:pt x="2991" y="50"/>
                  </a:cubicBezTo>
                  <a:cubicBezTo>
                    <a:pt x="2840" y="121"/>
                    <a:pt x="2721" y="254"/>
                    <a:pt x="2676" y="423"/>
                  </a:cubicBezTo>
                  <a:lnTo>
                    <a:pt x="2588" y="755"/>
                  </a:lnTo>
                  <a:lnTo>
                    <a:pt x="2286" y="1900"/>
                  </a:lnTo>
                  <a:lnTo>
                    <a:pt x="2100" y="2625"/>
                  </a:lnTo>
                  <a:lnTo>
                    <a:pt x="1940" y="3237"/>
                  </a:lnTo>
                  <a:lnTo>
                    <a:pt x="1748" y="3960"/>
                  </a:lnTo>
                  <a:lnTo>
                    <a:pt x="923" y="7103"/>
                  </a:lnTo>
                  <a:lnTo>
                    <a:pt x="271" y="7103"/>
                  </a:lnTo>
                  <a:cubicBezTo>
                    <a:pt x="213" y="7103"/>
                    <a:pt x="156" y="7125"/>
                    <a:pt x="111" y="7156"/>
                  </a:cubicBezTo>
                  <a:cubicBezTo>
                    <a:pt x="44" y="7205"/>
                    <a:pt x="0" y="7285"/>
                    <a:pt x="0" y="7373"/>
                  </a:cubicBezTo>
                  <a:lnTo>
                    <a:pt x="0" y="7493"/>
                  </a:lnTo>
                  <a:lnTo>
                    <a:pt x="0" y="7914"/>
                  </a:lnTo>
                  <a:cubicBezTo>
                    <a:pt x="0" y="7932"/>
                    <a:pt x="5" y="7951"/>
                    <a:pt x="5" y="7968"/>
                  </a:cubicBezTo>
                  <a:cubicBezTo>
                    <a:pt x="17" y="8021"/>
                    <a:pt x="40" y="8066"/>
                    <a:pt x="76" y="8101"/>
                  </a:cubicBezTo>
                  <a:cubicBezTo>
                    <a:pt x="77" y="8101"/>
                    <a:pt x="77" y="8102"/>
                    <a:pt x="78" y="8103"/>
                  </a:cubicBezTo>
                  <a:lnTo>
                    <a:pt x="78" y="8103"/>
                  </a:lnTo>
                  <a:cubicBezTo>
                    <a:pt x="48" y="8068"/>
                    <a:pt x="26" y="8025"/>
                    <a:pt x="17" y="7981"/>
                  </a:cubicBezTo>
                  <a:cubicBezTo>
                    <a:pt x="17" y="7963"/>
                    <a:pt x="13" y="7945"/>
                    <a:pt x="13" y="7928"/>
                  </a:cubicBezTo>
                  <a:lnTo>
                    <a:pt x="13" y="7502"/>
                  </a:lnTo>
                  <a:lnTo>
                    <a:pt x="13" y="7382"/>
                  </a:lnTo>
                  <a:cubicBezTo>
                    <a:pt x="13" y="7293"/>
                    <a:pt x="58" y="7218"/>
                    <a:pt x="124" y="7169"/>
                  </a:cubicBezTo>
                  <a:cubicBezTo>
                    <a:pt x="169" y="7134"/>
                    <a:pt x="226" y="7115"/>
                    <a:pt x="284" y="7115"/>
                  </a:cubicBezTo>
                  <a:lnTo>
                    <a:pt x="688" y="7115"/>
                  </a:lnTo>
                  <a:lnTo>
                    <a:pt x="937" y="7111"/>
                  </a:lnTo>
                  <a:lnTo>
                    <a:pt x="1762" y="3973"/>
                  </a:lnTo>
                  <a:lnTo>
                    <a:pt x="1953" y="3246"/>
                  </a:lnTo>
                  <a:lnTo>
                    <a:pt x="2113" y="2637"/>
                  </a:lnTo>
                  <a:lnTo>
                    <a:pt x="2299" y="1914"/>
                  </a:lnTo>
                  <a:lnTo>
                    <a:pt x="2600" y="769"/>
                  </a:lnTo>
                  <a:lnTo>
                    <a:pt x="2690" y="431"/>
                  </a:lnTo>
                  <a:cubicBezTo>
                    <a:pt x="2734" y="267"/>
                    <a:pt x="2854" y="134"/>
                    <a:pt x="3005" y="63"/>
                  </a:cubicBezTo>
                  <a:cubicBezTo>
                    <a:pt x="3076" y="32"/>
                    <a:pt x="3155" y="15"/>
                    <a:pt x="3240" y="15"/>
                  </a:cubicBezTo>
                  <a:lnTo>
                    <a:pt x="3569" y="15"/>
                  </a:lnTo>
                  <a:cubicBezTo>
                    <a:pt x="3719" y="15"/>
                    <a:pt x="3862" y="72"/>
                    <a:pt x="3964" y="175"/>
                  </a:cubicBezTo>
                  <a:cubicBezTo>
                    <a:pt x="3959" y="169"/>
                    <a:pt x="3954" y="165"/>
                    <a:pt x="3950" y="161"/>
                  </a:cubicBezTo>
                  <a:cubicBezTo>
                    <a:pt x="3848" y="63"/>
                    <a:pt x="3706" y="1"/>
                    <a:pt x="3555" y="1"/>
                  </a:cubicBezTo>
                  <a:close/>
                  <a:moveTo>
                    <a:pt x="78" y="8103"/>
                  </a:moveTo>
                  <a:lnTo>
                    <a:pt x="78" y="8103"/>
                  </a:lnTo>
                  <a:cubicBezTo>
                    <a:pt x="81" y="8106"/>
                    <a:pt x="83" y="8109"/>
                    <a:pt x="86" y="8112"/>
                  </a:cubicBezTo>
                  <a:lnTo>
                    <a:pt x="86" y="8112"/>
                  </a:lnTo>
                  <a:cubicBezTo>
                    <a:pt x="83" y="8109"/>
                    <a:pt x="81" y="8106"/>
                    <a:pt x="78" y="8103"/>
                  </a:cubicBezTo>
                  <a:close/>
                  <a:moveTo>
                    <a:pt x="86" y="8112"/>
                  </a:moveTo>
                  <a:cubicBezTo>
                    <a:pt x="87" y="8113"/>
                    <a:pt x="88" y="8114"/>
                    <a:pt x="89" y="8115"/>
                  </a:cubicBezTo>
                  <a:cubicBezTo>
                    <a:pt x="88" y="8114"/>
                    <a:pt x="87" y="8113"/>
                    <a:pt x="86" y="8112"/>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8"/>
            <p:cNvSpPr/>
            <p:nvPr/>
          </p:nvSpPr>
          <p:spPr>
            <a:xfrm>
              <a:off x="5420891" y="899505"/>
              <a:ext cx="1425355" cy="2917571"/>
            </a:xfrm>
            <a:custGeom>
              <a:avLst/>
              <a:gdLst/>
              <a:ahLst/>
              <a:cxnLst/>
              <a:rect l="l" t="t" r="r" b="b"/>
              <a:pathLst>
                <a:path w="3964" h="8114" extrusionOk="0">
                  <a:moveTo>
                    <a:pt x="3227" y="1"/>
                  </a:moveTo>
                  <a:cubicBezTo>
                    <a:pt x="3142" y="1"/>
                    <a:pt x="3063" y="18"/>
                    <a:pt x="2992" y="49"/>
                  </a:cubicBezTo>
                  <a:cubicBezTo>
                    <a:pt x="2841" y="120"/>
                    <a:pt x="2721" y="253"/>
                    <a:pt x="2677" y="417"/>
                  </a:cubicBezTo>
                  <a:lnTo>
                    <a:pt x="2587" y="755"/>
                  </a:lnTo>
                  <a:lnTo>
                    <a:pt x="2286" y="1900"/>
                  </a:lnTo>
                  <a:lnTo>
                    <a:pt x="2100" y="2623"/>
                  </a:lnTo>
                  <a:lnTo>
                    <a:pt x="1940" y="3232"/>
                  </a:lnTo>
                  <a:lnTo>
                    <a:pt x="1749" y="3959"/>
                  </a:lnTo>
                  <a:lnTo>
                    <a:pt x="924" y="7097"/>
                  </a:lnTo>
                  <a:lnTo>
                    <a:pt x="675" y="7101"/>
                  </a:lnTo>
                  <a:lnTo>
                    <a:pt x="271" y="7101"/>
                  </a:lnTo>
                  <a:cubicBezTo>
                    <a:pt x="213" y="7101"/>
                    <a:pt x="156" y="7120"/>
                    <a:pt x="111" y="7155"/>
                  </a:cubicBezTo>
                  <a:cubicBezTo>
                    <a:pt x="45" y="7204"/>
                    <a:pt x="0" y="7279"/>
                    <a:pt x="0" y="7368"/>
                  </a:cubicBezTo>
                  <a:lnTo>
                    <a:pt x="0" y="7488"/>
                  </a:lnTo>
                  <a:lnTo>
                    <a:pt x="0" y="7914"/>
                  </a:lnTo>
                  <a:cubicBezTo>
                    <a:pt x="0" y="7931"/>
                    <a:pt x="4" y="7949"/>
                    <a:pt x="4" y="7967"/>
                  </a:cubicBezTo>
                  <a:cubicBezTo>
                    <a:pt x="13" y="8014"/>
                    <a:pt x="38" y="8060"/>
                    <a:pt x="71" y="8095"/>
                  </a:cubicBezTo>
                  <a:lnTo>
                    <a:pt x="71" y="8095"/>
                  </a:lnTo>
                  <a:cubicBezTo>
                    <a:pt x="46" y="8060"/>
                    <a:pt x="25" y="8022"/>
                    <a:pt x="18" y="7980"/>
                  </a:cubicBezTo>
                  <a:cubicBezTo>
                    <a:pt x="14" y="7963"/>
                    <a:pt x="14" y="7945"/>
                    <a:pt x="14" y="7927"/>
                  </a:cubicBezTo>
                  <a:lnTo>
                    <a:pt x="14" y="7501"/>
                  </a:lnTo>
                  <a:lnTo>
                    <a:pt x="14" y="7382"/>
                  </a:lnTo>
                  <a:cubicBezTo>
                    <a:pt x="14" y="7292"/>
                    <a:pt x="58" y="7218"/>
                    <a:pt x="125" y="7169"/>
                  </a:cubicBezTo>
                  <a:cubicBezTo>
                    <a:pt x="169" y="7132"/>
                    <a:pt x="227" y="7115"/>
                    <a:pt x="284" y="7115"/>
                  </a:cubicBezTo>
                  <a:lnTo>
                    <a:pt x="688" y="7115"/>
                  </a:lnTo>
                  <a:lnTo>
                    <a:pt x="936" y="7111"/>
                  </a:lnTo>
                  <a:lnTo>
                    <a:pt x="1762" y="3969"/>
                  </a:lnTo>
                  <a:lnTo>
                    <a:pt x="1948" y="3244"/>
                  </a:lnTo>
                  <a:lnTo>
                    <a:pt x="2108" y="2637"/>
                  </a:lnTo>
                  <a:lnTo>
                    <a:pt x="2300" y="1913"/>
                  </a:lnTo>
                  <a:lnTo>
                    <a:pt x="2601" y="763"/>
                  </a:lnTo>
                  <a:lnTo>
                    <a:pt x="2690" y="431"/>
                  </a:lnTo>
                  <a:cubicBezTo>
                    <a:pt x="2734" y="262"/>
                    <a:pt x="2854" y="129"/>
                    <a:pt x="3005" y="63"/>
                  </a:cubicBezTo>
                  <a:cubicBezTo>
                    <a:pt x="3076" y="32"/>
                    <a:pt x="3156" y="9"/>
                    <a:pt x="3240" y="9"/>
                  </a:cubicBezTo>
                  <a:lnTo>
                    <a:pt x="3369" y="9"/>
                  </a:lnTo>
                  <a:lnTo>
                    <a:pt x="3569" y="14"/>
                  </a:lnTo>
                  <a:cubicBezTo>
                    <a:pt x="3720" y="14"/>
                    <a:pt x="3857" y="71"/>
                    <a:pt x="3964" y="173"/>
                  </a:cubicBezTo>
                  <a:cubicBezTo>
                    <a:pt x="3959" y="169"/>
                    <a:pt x="3955" y="165"/>
                    <a:pt x="3951" y="161"/>
                  </a:cubicBezTo>
                  <a:cubicBezTo>
                    <a:pt x="3849" y="58"/>
                    <a:pt x="3706" y="1"/>
                    <a:pt x="3556" y="1"/>
                  </a:cubicBezTo>
                  <a:close/>
                  <a:moveTo>
                    <a:pt x="71" y="8095"/>
                  </a:moveTo>
                  <a:cubicBezTo>
                    <a:pt x="72" y="8098"/>
                    <a:pt x="74" y="8100"/>
                    <a:pt x="76" y="8103"/>
                  </a:cubicBezTo>
                  <a:lnTo>
                    <a:pt x="76" y="8103"/>
                  </a:lnTo>
                  <a:cubicBezTo>
                    <a:pt x="76" y="8102"/>
                    <a:pt x="76" y="8101"/>
                    <a:pt x="76" y="8101"/>
                  </a:cubicBezTo>
                  <a:cubicBezTo>
                    <a:pt x="74" y="8099"/>
                    <a:pt x="72" y="8097"/>
                    <a:pt x="71" y="8095"/>
                  </a:cubicBezTo>
                  <a:close/>
                  <a:moveTo>
                    <a:pt x="76" y="8103"/>
                  </a:moveTo>
                  <a:cubicBezTo>
                    <a:pt x="77" y="8106"/>
                    <a:pt x="81" y="8110"/>
                    <a:pt x="84" y="8113"/>
                  </a:cubicBezTo>
                  <a:cubicBezTo>
                    <a:pt x="81" y="8110"/>
                    <a:pt x="79" y="8106"/>
                    <a:pt x="76" y="8103"/>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8"/>
            <p:cNvSpPr/>
            <p:nvPr/>
          </p:nvSpPr>
          <p:spPr>
            <a:xfrm>
              <a:off x="5425566" y="902741"/>
              <a:ext cx="1423917" cy="2917571"/>
            </a:xfrm>
            <a:custGeom>
              <a:avLst/>
              <a:gdLst/>
              <a:ahLst/>
              <a:cxnLst/>
              <a:rect l="l" t="t" r="r" b="b"/>
              <a:pathLst>
                <a:path w="3960" h="8114" extrusionOk="0">
                  <a:moveTo>
                    <a:pt x="3227" y="0"/>
                  </a:moveTo>
                  <a:cubicBezTo>
                    <a:pt x="3143" y="0"/>
                    <a:pt x="3063" y="23"/>
                    <a:pt x="2992" y="54"/>
                  </a:cubicBezTo>
                  <a:cubicBezTo>
                    <a:pt x="2841" y="120"/>
                    <a:pt x="2721" y="253"/>
                    <a:pt x="2677" y="422"/>
                  </a:cubicBezTo>
                  <a:lnTo>
                    <a:pt x="2588" y="754"/>
                  </a:lnTo>
                  <a:lnTo>
                    <a:pt x="2287" y="1904"/>
                  </a:lnTo>
                  <a:lnTo>
                    <a:pt x="2095" y="2628"/>
                  </a:lnTo>
                  <a:lnTo>
                    <a:pt x="1935" y="3235"/>
                  </a:lnTo>
                  <a:lnTo>
                    <a:pt x="1749" y="3960"/>
                  </a:lnTo>
                  <a:lnTo>
                    <a:pt x="923" y="7102"/>
                  </a:lnTo>
                  <a:lnTo>
                    <a:pt x="675" y="7106"/>
                  </a:lnTo>
                  <a:lnTo>
                    <a:pt x="271" y="7106"/>
                  </a:lnTo>
                  <a:cubicBezTo>
                    <a:pt x="214" y="7106"/>
                    <a:pt x="156" y="7123"/>
                    <a:pt x="112" y="7160"/>
                  </a:cubicBezTo>
                  <a:cubicBezTo>
                    <a:pt x="45" y="7209"/>
                    <a:pt x="1" y="7283"/>
                    <a:pt x="1" y="7373"/>
                  </a:cubicBezTo>
                  <a:lnTo>
                    <a:pt x="1" y="7492"/>
                  </a:lnTo>
                  <a:lnTo>
                    <a:pt x="1" y="7918"/>
                  </a:lnTo>
                  <a:cubicBezTo>
                    <a:pt x="1" y="7936"/>
                    <a:pt x="1" y="7954"/>
                    <a:pt x="5" y="7971"/>
                  </a:cubicBezTo>
                  <a:cubicBezTo>
                    <a:pt x="14" y="8020"/>
                    <a:pt x="40" y="8065"/>
                    <a:pt x="71" y="8104"/>
                  </a:cubicBezTo>
                  <a:cubicBezTo>
                    <a:pt x="77" y="8109"/>
                    <a:pt x="81" y="8114"/>
                    <a:pt x="85" y="8114"/>
                  </a:cubicBezTo>
                  <a:cubicBezTo>
                    <a:pt x="54" y="8078"/>
                    <a:pt x="28" y="8034"/>
                    <a:pt x="18" y="7985"/>
                  </a:cubicBezTo>
                  <a:cubicBezTo>
                    <a:pt x="14" y="7967"/>
                    <a:pt x="14" y="7949"/>
                    <a:pt x="14" y="7932"/>
                  </a:cubicBezTo>
                  <a:lnTo>
                    <a:pt x="14" y="7506"/>
                  </a:lnTo>
                  <a:lnTo>
                    <a:pt x="14" y="7385"/>
                  </a:lnTo>
                  <a:cubicBezTo>
                    <a:pt x="14" y="7297"/>
                    <a:pt x="58" y="7217"/>
                    <a:pt x="124" y="7168"/>
                  </a:cubicBezTo>
                  <a:cubicBezTo>
                    <a:pt x="169" y="7137"/>
                    <a:pt x="227" y="7119"/>
                    <a:pt x="284" y="7119"/>
                  </a:cubicBezTo>
                  <a:lnTo>
                    <a:pt x="684" y="7119"/>
                  </a:lnTo>
                  <a:lnTo>
                    <a:pt x="937" y="7115"/>
                  </a:lnTo>
                  <a:lnTo>
                    <a:pt x="1763" y="3972"/>
                  </a:lnTo>
                  <a:lnTo>
                    <a:pt x="1949" y="3249"/>
                  </a:lnTo>
                  <a:lnTo>
                    <a:pt x="2109" y="2637"/>
                  </a:lnTo>
                  <a:lnTo>
                    <a:pt x="2300" y="1913"/>
                  </a:lnTo>
                  <a:lnTo>
                    <a:pt x="2601" y="768"/>
                  </a:lnTo>
                  <a:lnTo>
                    <a:pt x="2691" y="435"/>
                  </a:lnTo>
                  <a:cubicBezTo>
                    <a:pt x="2734" y="267"/>
                    <a:pt x="2855" y="133"/>
                    <a:pt x="3006" y="66"/>
                  </a:cubicBezTo>
                  <a:cubicBezTo>
                    <a:pt x="3076" y="31"/>
                    <a:pt x="3156" y="13"/>
                    <a:pt x="3240" y="13"/>
                  </a:cubicBezTo>
                  <a:lnTo>
                    <a:pt x="3569" y="13"/>
                  </a:lnTo>
                  <a:cubicBezTo>
                    <a:pt x="3720" y="18"/>
                    <a:pt x="3858" y="76"/>
                    <a:pt x="3959" y="178"/>
                  </a:cubicBezTo>
                  <a:cubicBezTo>
                    <a:pt x="3955" y="173"/>
                    <a:pt x="3955" y="169"/>
                    <a:pt x="3951" y="164"/>
                  </a:cubicBezTo>
                  <a:cubicBezTo>
                    <a:pt x="3844" y="62"/>
                    <a:pt x="3707" y="5"/>
                    <a:pt x="3556" y="5"/>
                  </a:cubicBezTo>
                  <a:lnTo>
                    <a:pt x="3356" y="0"/>
                  </a:ln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8"/>
            <p:cNvSpPr/>
            <p:nvPr/>
          </p:nvSpPr>
          <p:spPr>
            <a:xfrm>
              <a:off x="5430240" y="907416"/>
              <a:ext cx="1424277" cy="2917571"/>
            </a:xfrm>
            <a:custGeom>
              <a:avLst/>
              <a:gdLst/>
              <a:ahLst/>
              <a:cxnLst/>
              <a:rect l="l" t="t" r="r" b="b"/>
              <a:pathLst>
                <a:path w="3961" h="8114" extrusionOk="0">
                  <a:moveTo>
                    <a:pt x="3896" y="120"/>
                  </a:moveTo>
                  <a:cubicBezTo>
                    <a:pt x="3913" y="134"/>
                    <a:pt x="3930" y="149"/>
                    <a:pt x="3946" y="165"/>
                  </a:cubicBezTo>
                  <a:cubicBezTo>
                    <a:pt x="3950" y="165"/>
                    <a:pt x="3953" y="167"/>
                    <a:pt x="3955" y="169"/>
                  </a:cubicBezTo>
                  <a:lnTo>
                    <a:pt x="3955" y="169"/>
                  </a:lnTo>
                  <a:cubicBezTo>
                    <a:pt x="3937" y="152"/>
                    <a:pt x="3917" y="135"/>
                    <a:pt x="3896" y="120"/>
                  </a:cubicBezTo>
                  <a:close/>
                  <a:moveTo>
                    <a:pt x="3955" y="169"/>
                  </a:moveTo>
                  <a:lnTo>
                    <a:pt x="3955" y="169"/>
                  </a:lnTo>
                  <a:cubicBezTo>
                    <a:pt x="3957" y="171"/>
                    <a:pt x="3959" y="172"/>
                    <a:pt x="3960" y="174"/>
                  </a:cubicBezTo>
                  <a:cubicBezTo>
                    <a:pt x="3959" y="172"/>
                    <a:pt x="3957" y="171"/>
                    <a:pt x="3955" y="169"/>
                  </a:cubicBezTo>
                  <a:close/>
                  <a:moveTo>
                    <a:pt x="3227" y="0"/>
                  </a:moveTo>
                  <a:cubicBezTo>
                    <a:pt x="3143" y="0"/>
                    <a:pt x="3063" y="18"/>
                    <a:pt x="2993" y="53"/>
                  </a:cubicBezTo>
                  <a:cubicBezTo>
                    <a:pt x="2842" y="120"/>
                    <a:pt x="2721" y="254"/>
                    <a:pt x="2678" y="422"/>
                  </a:cubicBezTo>
                  <a:lnTo>
                    <a:pt x="2588" y="755"/>
                  </a:lnTo>
                  <a:lnTo>
                    <a:pt x="2287" y="1900"/>
                  </a:lnTo>
                  <a:lnTo>
                    <a:pt x="2096" y="2624"/>
                  </a:lnTo>
                  <a:lnTo>
                    <a:pt x="1936" y="3236"/>
                  </a:lnTo>
                  <a:lnTo>
                    <a:pt x="1750" y="3959"/>
                  </a:lnTo>
                  <a:lnTo>
                    <a:pt x="924" y="7102"/>
                  </a:lnTo>
                  <a:lnTo>
                    <a:pt x="671" y="7106"/>
                  </a:lnTo>
                  <a:lnTo>
                    <a:pt x="271" y="7106"/>
                  </a:lnTo>
                  <a:cubicBezTo>
                    <a:pt x="214" y="7106"/>
                    <a:pt x="156" y="7124"/>
                    <a:pt x="111" y="7155"/>
                  </a:cubicBezTo>
                  <a:cubicBezTo>
                    <a:pt x="45" y="7204"/>
                    <a:pt x="1" y="7284"/>
                    <a:pt x="1" y="7372"/>
                  </a:cubicBezTo>
                  <a:lnTo>
                    <a:pt x="1" y="7493"/>
                  </a:lnTo>
                  <a:lnTo>
                    <a:pt x="1" y="7919"/>
                  </a:lnTo>
                  <a:cubicBezTo>
                    <a:pt x="1" y="7936"/>
                    <a:pt x="1" y="7954"/>
                    <a:pt x="5" y="7972"/>
                  </a:cubicBezTo>
                  <a:cubicBezTo>
                    <a:pt x="15" y="8021"/>
                    <a:pt x="41" y="8065"/>
                    <a:pt x="72" y="8101"/>
                  </a:cubicBezTo>
                  <a:cubicBezTo>
                    <a:pt x="76" y="8105"/>
                    <a:pt x="81" y="8110"/>
                    <a:pt x="85" y="8114"/>
                  </a:cubicBezTo>
                  <a:cubicBezTo>
                    <a:pt x="50" y="8079"/>
                    <a:pt x="27" y="8034"/>
                    <a:pt x="19" y="7981"/>
                  </a:cubicBezTo>
                  <a:cubicBezTo>
                    <a:pt x="15" y="7968"/>
                    <a:pt x="15" y="7950"/>
                    <a:pt x="15" y="7932"/>
                  </a:cubicBezTo>
                  <a:lnTo>
                    <a:pt x="15" y="7506"/>
                  </a:lnTo>
                  <a:lnTo>
                    <a:pt x="15" y="7386"/>
                  </a:lnTo>
                  <a:cubicBezTo>
                    <a:pt x="15" y="7297"/>
                    <a:pt x="58" y="7217"/>
                    <a:pt x="125" y="7169"/>
                  </a:cubicBezTo>
                  <a:cubicBezTo>
                    <a:pt x="170" y="7137"/>
                    <a:pt x="228" y="7116"/>
                    <a:pt x="285" y="7116"/>
                  </a:cubicBezTo>
                  <a:lnTo>
                    <a:pt x="685" y="7116"/>
                  </a:lnTo>
                  <a:lnTo>
                    <a:pt x="937" y="7110"/>
                  </a:lnTo>
                  <a:lnTo>
                    <a:pt x="1758" y="3968"/>
                  </a:lnTo>
                  <a:lnTo>
                    <a:pt x="1949" y="3245"/>
                  </a:lnTo>
                  <a:lnTo>
                    <a:pt x="2109" y="2636"/>
                  </a:lnTo>
                  <a:lnTo>
                    <a:pt x="2300" y="1913"/>
                  </a:lnTo>
                  <a:lnTo>
                    <a:pt x="2602" y="768"/>
                  </a:lnTo>
                  <a:cubicBezTo>
                    <a:pt x="2602" y="764"/>
                    <a:pt x="2686" y="436"/>
                    <a:pt x="2690" y="431"/>
                  </a:cubicBezTo>
                  <a:cubicBezTo>
                    <a:pt x="2735" y="266"/>
                    <a:pt x="2850" y="133"/>
                    <a:pt x="3001" y="67"/>
                  </a:cubicBezTo>
                  <a:cubicBezTo>
                    <a:pt x="3077" y="32"/>
                    <a:pt x="3157" y="14"/>
                    <a:pt x="3241" y="14"/>
                  </a:cubicBezTo>
                  <a:lnTo>
                    <a:pt x="3569" y="14"/>
                  </a:lnTo>
                  <a:cubicBezTo>
                    <a:pt x="3691" y="14"/>
                    <a:pt x="3803" y="54"/>
                    <a:pt x="3896" y="120"/>
                  </a:cubicBezTo>
                  <a:lnTo>
                    <a:pt x="3896" y="120"/>
                  </a:lnTo>
                  <a:cubicBezTo>
                    <a:pt x="3801" y="46"/>
                    <a:pt x="3683" y="5"/>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8"/>
            <p:cNvSpPr/>
            <p:nvPr/>
          </p:nvSpPr>
          <p:spPr>
            <a:xfrm>
              <a:off x="5716102" y="872537"/>
              <a:ext cx="1792481" cy="2591799"/>
            </a:xfrm>
            <a:custGeom>
              <a:avLst/>
              <a:gdLst/>
              <a:ahLst/>
              <a:cxnLst/>
              <a:rect l="l" t="t" r="r" b="b"/>
              <a:pathLst>
                <a:path w="4985" h="7208" extrusionOk="0">
                  <a:moveTo>
                    <a:pt x="2326" y="0"/>
                  </a:moveTo>
                  <a:cubicBezTo>
                    <a:pt x="2069" y="0"/>
                    <a:pt x="1842" y="173"/>
                    <a:pt x="1780" y="422"/>
                  </a:cubicBezTo>
                  <a:lnTo>
                    <a:pt x="0" y="7207"/>
                  </a:lnTo>
                  <a:lnTo>
                    <a:pt x="4984" y="7207"/>
                  </a:lnTo>
                  <a:lnTo>
                    <a:pt x="3204" y="422"/>
                  </a:lnTo>
                  <a:cubicBezTo>
                    <a:pt x="3143" y="173"/>
                    <a:pt x="2917" y="0"/>
                    <a:pt x="2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8"/>
            <p:cNvSpPr/>
            <p:nvPr/>
          </p:nvSpPr>
          <p:spPr>
            <a:xfrm>
              <a:off x="5393564" y="3425510"/>
              <a:ext cx="2437559" cy="390136"/>
            </a:xfrm>
            <a:custGeom>
              <a:avLst/>
              <a:gdLst/>
              <a:ahLst/>
              <a:cxnLst/>
              <a:rect l="l" t="t" r="r" b="b"/>
              <a:pathLst>
                <a:path w="6779" h="1085" extrusionOk="0">
                  <a:moveTo>
                    <a:pt x="72" y="1"/>
                  </a:moveTo>
                  <a:cubicBezTo>
                    <a:pt x="32" y="1"/>
                    <a:pt x="0" y="33"/>
                    <a:pt x="0" y="72"/>
                  </a:cubicBezTo>
                  <a:lnTo>
                    <a:pt x="0" y="1013"/>
                  </a:lnTo>
                  <a:cubicBezTo>
                    <a:pt x="0" y="1053"/>
                    <a:pt x="32" y="1084"/>
                    <a:pt x="72" y="1084"/>
                  </a:cubicBezTo>
                  <a:lnTo>
                    <a:pt x="6707" y="1084"/>
                  </a:lnTo>
                  <a:cubicBezTo>
                    <a:pt x="6747" y="1084"/>
                    <a:pt x="6778" y="1053"/>
                    <a:pt x="6778" y="1013"/>
                  </a:cubicBezTo>
                  <a:lnTo>
                    <a:pt x="6778" y="72"/>
                  </a:lnTo>
                  <a:cubicBezTo>
                    <a:pt x="6778" y="33"/>
                    <a:pt x="6747" y="1"/>
                    <a:pt x="6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8"/>
            <p:cNvSpPr/>
            <p:nvPr/>
          </p:nvSpPr>
          <p:spPr>
            <a:xfrm>
              <a:off x="6146873" y="1556806"/>
              <a:ext cx="930940" cy="262488"/>
            </a:xfrm>
            <a:custGeom>
              <a:avLst/>
              <a:gdLst/>
              <a:ahLst/>
              <a:cxnLst/>
              <a:rect l="l" t="t" r="r" b="b"/>
              <a:pathLst>
                <a:path w="2589" h="730" extrusionOk="0">
                  <a:moveTo>
                    <a:pt x="191" y="1"/>
                  </a:moveTo>
                  <a:lnTo>
                    <a:pt x="1" y="729"/>
                  </a:lnTo>
                  <a:lnTo>
                    <a:pt x="2588" y="729"/>
                  </a:lnTo>
                  <a:lnTo>
                    <a:pt x="2397"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8"/>
            <p:cNvSpPr/>
            <p:nvPr/>
          </p:nvSpPr>
          <p:spPr>
            <a:xfrm>
              <a:off x="6021022" y="2037196"/>
              <a:ext cx="1182642" cy="260690"/>
            </a:xfrm>
            <a:custGeom>
              <a:avLst/>
              <a:gdLst/>
              <a:ahLst/>
              <a:cxnLst/>
              <a:rect l="l" t="t" r="r" b="b"/>
              <a:pathLst>
                <a:path w="3289" h="725" extrusionOk="0">
                  <a:moveTo>
                    <a:pt x="191" y="0"/>
                  </a:moveTo>
                  <a:lnTo>
                    <a:pt x="0" y="725"/>
                  </a:lnTo>
                  <a:lnTo>
                    <a:pt x="3289" y="725"/>
                  </a:lnTo>
                  <a:lnTo>
                    <a:pt x="3098"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8"/>
            <p:cNvSpPr/>
            <p:nvPr/>
          </p:nvSpPr>
          <p:spPr>
            <a:xfrm>
              <a:off x="6611443" y="2193970"/>
              <a:ext cx="887431" cy="1231895"/>
            </a:xfrm>
            <a:custGeom>
              <a:avLst/>
              <a:gdLst/>
              <a:ahLst/>
              <a:cxnLst/>
              <a:rect l="l" t="t" r="r" b="b"/>
              <a:pathLst>
                <a:path w="2468" h="3426" extrusionOk="0">
                  <a:moveTo>
                    <a:pt x="1572" y="0"/>
                  </a:moveTo>
                  <a:lnTo>
                    <a:pt x="1647" y="289"/>
                  </a:lnTo>
                  <a:lnTo>
                    <a:pt x="1" y="289"/>
                  </a:lnTo>
                  <a:lnTo>
                    <a:pt x="1" y="3426"/>
                  </a:lnTo>
                  <a:lnTo>
                    <a:pt x="2468" y="3426"/>
                  </a:lnTo>
                  <a:lnTo>
                    <a:pt x="15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8"/>
            <p:cNvSpPr/>
            <p:nvPr/>
          </p:nvSpPr>
          <p:spPr>
            <a:xfrm>
              <a:off x="6611443" y="1818935"/>
              <a:ext cx="523541" cy="218620"/>
            </a:xfrm>
            <a:custGeom>
              <a:avLst/>
              <a:gdLst/>
              <a:ahLst/>
              <a:cxnLst/>
              <a:rect l="l" t="t" r="r" b="b"/>
              <a:pathLst>
                <a:path w="1456" h="608" extrusionOk="0">
                  <a:moveTo>
                    <a:pt x="1" y="0"/>
                  </a:moveTo>
                  <a:lnTo>
                    <a:pt x="1" y="607"/>
                  </a:lnTo>
                  <a:lnTo>
                    <a:pt x="1456" y="607"/>
                  </a:lnTo>
                  <a:lnTo>
                    <a:pt x="12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8"/>
            <p:cNvSpPr/>
            <p:nvPr/>
          </p:nvSpPr>
          <p:spPr>
            <a:xfrm>
              <a:off x="6611443" y="872537"/>
              <a:ext cx="426456" cy="791419"/>
            </a:xfrm>
            <a:custGeom>
              <a:avLst/>
              <a:gdLst/>
              <a:ahLst/>
              <a:cxnLst/>
              <a:rect l="l" t="t" r="r" b="b"/>
              <a:pathLst>
                <a:path w="1186" h="2201" extrusionOk="0">
                  <a:moveTo>
                    <a:pt x="1" y="0"/>
                  </a:moveTo>
                  <a:lnTo>
                    <a:pt x="1" y="1904"/>
                  </a:lnTo>
                  <a:lnTo>
                    <a:pt x="1105" y="1904"/>
                  </a:lnTo>
                  <a:lnTo>
                    <a:pt x="1185" y="2201"/>
                  </a:lnTo>
                  <a:lnTo>
                    <a:pt x="714" y="422"/>
                  </a:lnTo>
                  <a:cubicBezTo>
                    <a:pt x="653" y="173"/>
                    <a:pt x="427"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8"/>
            <p:cNvSpPr/>
            <p:nvPr/>
          </p:nvSpPr>
          <p:spPr>
            <a:xfrm>
              <a:off x="6611443" y="3425510"/>
              <a:ext cx="1219678" cy="390136"/>
            </a:xfrm>
            <a:custGeom>
              <a:avLst/>
              <a:gdLst/>
              <a:ahLst/>
              <a:cxnLst/>
              <a:rect l="l" t="t" r="r" b="b"/>
              <a:pathLst>
                <a:path w="3392" h="1085" extrusionOk="0">
                  <a:moveTo>
                    <a:pt x="1" y="1"/>
                  </a:moveTo>
                  <a:lnTo>
                    <a:pt x="1" y="1084"/>
                  </a:lnTo>
                  <a:lnTo>
                    <a:pt x="3121" y="1084"/>
                  </a:lnTo>
                  <a:cubicBezTo>
                    <a:pt x="3271" y="1084"/>
                    <a:pt x="3391" y="965"/>
                    <a:pt x="3391" y="814"/>
                  </a:cubicBezTo>
                  <a:lnTo>
                    <a:pt x="3391" y="272"/>
                  </a:lnTo>
                  <a:cubicBezTo>
                    <a:pt x="3391" y="121"/>
                    <a:pt x="3271" y="1"/>
                    <a:pt x="3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8"/>
            <p:cNvSpPr/>
            <p:nvPr/>
          </p:nvSpPr>
          <p:spPr>
            <a:xfrm>
              <a:off x="6611443" y="1556806"/>
              <a:ext cx="466369" cy="262488"/>
            </a:xfrm>
            <a:custGeom>
              <a:avLst/>
              <a:gdLst/>
              <a:ahLst/>
              <a:cxnLst/>
              <a:rect l="l" t="t" r="r" b="b"/>
              <a:pathLst>
                <a:path w="1297" h="730" extrusionOk="0">
                  <a:moveTo>
                    <a:pt x="1" y="1"/>
                  </a:moveTo>
                  <a:lnTo>
                    <a:pt x="1" y="729"/>
                  </a:lnTo>
                  <a:lnTo>
                    <a:pt x="1296" y="729"/>
                  </a:lnTo>
                  <a:lnTo>
                    <a:pt x="1185" y="298"/>
                  </a:lnTo>
                  <a:lnTo>
                    <a:pt x="1105" y="1"/>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8"/>
            <p:cNvSpPr/>
            <p:nvPr/>
          </p:nvSpPr>
          <p:spPr>
            <a:xfrm>
              <a:off x="6611443" y="2037196"/>
              <a:ext cx="592220" cy="260690"/>
            </a:xfrm>
            <a:custGeom>
              <a:avLst/>
              <a:gdLst/>
              <a:ahLst/>
              <a:cxnLst/>
              <a:rect l="l" t="t" r="r" b="b"/>
              <a:pathLst>
                <a:path w="1647" h="725" extrusionOk="0">
                  <a:moveTo>
                    <a:pt x="1" y="0"/>
                  </a:moveTo>
                  <a:lnTo>
                    <a:pt x="1" y="725"/>
                  </a:lnTo>
                  <a:lnTo>
                    <a:pt x="1647" y="725"/>
                  </a:lnTo>
                  <a:lnTo>
                    <a:pt x="1572" y="436"/>
                  </a:lnTo>
                  <a:lnTo>
                    <a:pt x="1456" y="0"/>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57" name="Google Shape;2257;p78"/>
          <p:cNvPicPr preferRelativeResize="0"/>
          <p:nvPr/>
        </p:nvPicPr>
        <p:blipFill rotWithShape="1">
          <a:blip r:embed="rId3">
            <a:alphaModFix/>
          </a:blip>
          <a:srcRect l="32728" t="13850" r="37459" b="4768"/>
          <a:stretch/>
        </p:blipFill>
        <p:spPr>
          <a:xfrm>
            <a:off x="6930071" y="181350"/>
            <a:ext cx="2147280" cy="32967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1"/>
        <p:cNvGrpSpPr/>
        <p:nvPr/>
      </p:nvGrpSpPr>
      <p:grpSpPr>
        <a:xfrm>
          <a:off x="0" y="0"/>
          <a:ext cx="0" cy="0"/>
          <a:chOff x="0" y="0"/>
          <a:chExt cx="0" cy="0"/>
        </a:xfrm>
      </p:grpSpPr>
      <p:grpSp>
        <p:nvGrpSpPr>
          <p:cNvPr id="2262" name="Google Shape;2262;p79"/>
          <p:cNvGrpSpPr/>
          <p:nvPr/>
        </p:nvGrpSpPr>
        <p:grpSpPr>
          <a:xfrm>
            <a:off x="1720810" y="541156"/>
            <a:ext cx="1367031" cy="807304"/>
            <a:chOff x="1506675" y="1426838"/>
            <a:chExt cx="1097400" cy="644400"/>
          </a:xfrm>
        </p:grpSpPr>
        <p:sp>
          <p:nvSpPr>
            <p:cNvPr id="2263" name="Google Shape;2263;p79"/>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9"/>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5" name="Google Shape;2265;p79"/>
          <p:cNvSpPr txBox="1">
            <a:spLocks noGrp="1"/>
          </p:cNvSpPr>
          <p:nvPr>
            <p:ph type="title"/>
          </p:nvPr>
        </p:nvSpPr>
        <p:spPr>
          <a:xfrm>
            <a:off x="1808700" y="596814"/>
            <a:ext cx="1194600" cy="6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pic>
        <p:nvPicPr>
          <p:cNvPr id="2266" name="Google Shape;2266;p79"/>
          <p:cNvPicPr preferRelativeResize="0"/>
          <p:nvPr/>
        </p:nvPicPr>
        <p:blipFill rotWithShape="1">
          <a:blip r:embed="rId3">
            <a:alphaModFix/>
          </a:blip>
          <a:srcRect l="2971" r="37716"/>
          <a:stretch/>
        </p:blipFill>
        <p:spPr>
          <a:xfrm>
            <a:off x="4572000" y="0"/>
            <a:ext cx="4572000" cy="5143500"/>
          </a:xfrm>
          <a:prstGeom prst="rect">
            <a:avLst/>
          </a:prstGeom>
          <a:noFill/>
          <a:ln>
            <a:noFill/>
          </a:ln>
        </p:spPr>
      </p:pic>
      <p:sp>
        <p:nvSpPr>
          <p:cNvPr id="2267" name="Google Shape;2267;p79"/>
          <p:cNvSpPr/>
          <p:nvPr/>
        </p:nvSpPr>
        <p:spPr>
          <a:xfrm>
            <a:off x="4564038" y="0"/>
            <a:ext cx="8109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9"/>
          <p:cNvSpPr txBox="1">
            <a:spLocks noGrp="1"/>
          </p:cNvSpPr>
          <p:nvPr>
            <p:ph type="subTitle" idx="1"/>
          </p:nvPr>
        </p:nvSpPr>
        <p:spPr>
          <a:xfrm>
            <a:off x="876875" y="1686945"/>
            <a:ext cx="3039000" cy="69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Project Outlook</a:t>
            </a:r>
            <a:endParaRPr/>
          </a:p>
          <a:p>
            <a:pPr marL="0" lvl="0" indent="0" algn="ctr" rtl="0">
              <a:spcBef>
                <a:spcPts val="0"/>
              </a:spcBef>
              <a:spcAft>
                <a:spcPts val="0"/>
              </a:spcAft>
              <a:buNone/>
            </a:pPr>
            <a:endParaRPr/>
          </a:p>
        </p:txBody>
      </p:sp>
      <p:pic>
        <p:nvPicPr>
          <p:cNvPr id="2269" name="Google Shape;2269;p79"/>
          <p:cNvPicPr preferRelativeResize="0"/>
          <p:nvPr/>
        </p:nvPicPr>
        <p:blipFill>
          <a:blip r:embed="rId4">
            <a:alphaModFix/>
          </a:blip>
          <a:stretch>
            <a:fillRect/>
          </a:stretch>
        </p:blipFill>
        <p:spPr>
          <a:xfrm>
            <a:off x="1015325" y="3001734"/>
            <a:ext cx="2777975" cy="867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grpSp>
        <p:nvGrpSpPr>
          <p:cNvPr id="1247" name="Google Shape;1247;p62"/>
          <p:cNvGrpSpPr/>
          <p:nvPr/>
        </p:nvGrpSpPr>
        <p:grpSpPr>
          <a:xfrm>
            <a:off x="809659" y="1108596"/>
            <a:ext cx="1104972" cy="650715"/>
            <a:chOff x="1506675" y="1426838"/>
            <a:chExt cx="1097400" cy="644400"/>
          </a:xfrm>
        </p:grpSpPr>
        <p:sp>
          <p:nvSpPr>
            <p:cNvPr id="1248" name="Google Shape;1248;p62"/>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2"/>
            <p:cNvSpPr/>
            <p:nvPr/>
          </p:nvSpPr>
          <p:spPr>
            <a:xfrm flipH="1">
              <a:off x="1508775" y="1426838"/>
              <a:ext cx="1093200" cy="644400"/>
            </a:xfrm>
            <a:prstGeom prst="rtTriangle">
              <a:avLst/>
            </a:prstGeom>
            <a:solidFill>
              <a:srgbClr val="CEB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 name="Google Shape;1250;p62"/>
          <p:cNvGrpSpPr/>
          <p:nvPr/>
        </p:nvGrpSpPr>
        <p:grpSpPr>
          <a:xfrm>
            <a:off x="5069171" y="1108596"/>
            <a:ext cx="1104972" cy="650715"/>
            <a:chOff x="1506675" y="1426838"/>
            <a:chExt cx="1097400" cy="644400"/>
          </a:xfrm>
        </p:grpSpPr>
        <p:sp>
          <p:nvSpPr>
            <p:cNvPr id="1251" name="Google Shape;1251;p62"/>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2"/>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62"/>
          <p:cNvGrpSpPr/>
          <p:nvPr/>
        </p:nvGrpSpPr>
        <p:grpSpPr>
          <a:xfrm>
            <a:off x="5069171" y="2567803"/>
            <a:ext cx="1104972" cy="650715"/>
            <a:chOff x="1506675" y="1426838"/>
            <a:chExt cx="1097400" cy="644400"/>
          </a:xfrm>
        </p:grpSpPr>
        <p:sp>
          <p:nvSpPr>
            <p:cNvPr id="1254" name="Google Shape;1254;p62"/>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2"/>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62"/>
          <p:cNvGrpSpPr/>
          <p:nvPr/>
        </p:nvGrpSpPr>
        <p:grpSpPr>
          <a:xfrm>
            <a:off x="809659" y="2567803"/>
            <a:ext cx="1104972" cy="650715"/>
            <a:chOff x="1506675" y="1426838"/>
            <a:chExt cx="1097400" cy="644400"/>
          </a:xfrm>
        </p:grpSpPr>
        <p:sp>
          <p:nvSpPr>
            <p:cNvPr id="1257" name="Google Shape;1257;p62"/>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2"/>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9" name="Google Shape;1259;p62"/>
          <p:cNvSpPr txBox="1">
            <a:spLocks noGrp="1"/>
          </p:cNvSpPr>
          <p:nvPr>
            <p:ph type="title"/>
          </p:nvPr>
        </p:nvSpPr>
        <p:spPr>
          <a:xfrm>
            <a:off x="713225" y="387220"/>
            <a:ext cx="7717500" cy="5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Table of Contents</a:t>
            </a:r>
            <a:endParaRPr/>
          </a:p>
        </p:txBody>
      </p:sp>
      <p:sp>
        <p:nvSpPr>
          <p:cNvPr id="1260" name="Google Shape;1260;p62"/>
          <p:cNvSpPr txBox="1">
            <a:spLocks noGrp="1"/>
          </p:cNvSpPr>
          <p:nvPr>
            <p:ph type="subTitle" idx="1"/>
          </p:nvPr>
        </p:nvSpPr>
        <p:spPr>
          <a:xfrm>
            <a:off x="1983225" y="1114600"/>
            <a:ext cx="26016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Green Swan Opportunity</a:t>
            </a:r>
            <a:endParaRPr/>
          </a:p>
        </p:txBody>
      </p:sp>
      <p:sp>
        <p:nvSpPr>
          <p:cNvPr id="1261" name="Google Shape;1261;p62"/>
          <p:cNvSpPr txBox="1">
            <a:spLocks noGrp="1"/>
          </p:cNvSpPr>
          <p:nvPr>
            <p:ph type="subTitle" idx="2"/>
          </p:nvPr>
        </p:nvSpPr>
        <p:spPr>
          <a:xfrm>
            <a:off x="6240920" y="1114600"/>
            <a:ext cx="25020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Ecosystem</a:t>
            </a:r>
            <a:endParaRPr/>
          </a:p>
        </p:txBody>
      </p:sp>
      <p:sp>
        <p:nvSpPr>
          <p:cNvPr id="1262" name="Google Shape;1262;p62"/>
          <p:cNvSpPr txBox="1">
            <a:spLocks noGrp="1"/>
          </p:cNvSpPr>
          <p:nvPr>
            <p:ph type="subTitle" idx="5"/>
          </p:nvPr>
        </p:nvSpPr>
        <p:spPr>
          <a:xfrm>
            <a:off x="1988025" y="2573800"/>
            <a:ext cx="25020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Impacts</a:t>
            </a:r>
            <a:endParaRPr/>
          </a:p>
        </p:txBody>
      </p:sp>
      <p:sp>
        <p:nvSpPr>
          <p:cNvPr id="1263" name="Google Shape;1263;p62"/>
          <p:cNvSpPr txBox="1">
            <a:spLocks noGrp="1"/>
          </p:cNvSpPr>
          <p:nvPr>
            <p:ph type="subTitle" idx="8"/>
          </p:nvPr>
        </p:nvSpPr>
        <p:spPr>
          <a:xfrm>
            <a:off x="6248020" y="2573804"/>
            <a:ext cx="25020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Partners</a:t>
            </a:r>
            <a:endParaRPr/>
          </a:p>
        </p:txBody>
      </p:sp>
      <p:sp>
        <p:nvSpPr>
          <p:cNvPr id="1264" name="Google Shape;1264;p62"/>
          <p:cNvSpPr txBox="1">
            <a:spLocks noGrp="1"/>
          </p:cNvSpPr>
          <p:nvPr>
            <p:ph type="title" idx="9"/>
          </p:nvPr>
        </p:nvSpPr>
        <p:spPr>
          <a:xfrm>
            <a:off x="809688" y="1114600"/>
            <a:ext cx="1104900" cy="6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265" name="Google Shape;1265;p62"/>
          <p:cNvSpPr txBox="1">
            <a:spLocks noGrp="1"/>
          </p:cNvSpPr>
          <p:nvPr>
            <p:ph type="title" idx="13"/>
          </p:nvPr>
        </p:nvSpPr>
        <p:spPr>
          <a:xfrm>
            <a:off x="809688" y="2573800"/>
            <a:ext cx="1104900" cy="6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266" name="Google Shape;1266;p62"/>
          <p:cNvSpPr txBox="1">
            <a:spLocks noGrp="1"/>
          </p:cNvSpPr>
          <p:nvPr>
            <p:ph type="title" idx="14"/>
          </p:nvPr>
        </p:nvSpPr>
        <p:spPr>
          <a:xfrm>
            <a:off x="5069200" y="1114600"/>
            <a:ext cx="1104900" cy="6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267" name="Google Shape;1267;p62"/>
          <p:cNvSpPr txBox="1">
            <a:spLocks noGrp="1"/>
          </p:cNvSpPr>
          <p:nvPr>
            <p:ph type="title" idx="15"/>
          </p:nvPr>
        </p:nvSpPr>
        <p:spPr>
          <a:xfrm>
            <a:off x="5069200" y="2573800"/>
            <a:ext cx="1104900" cy="6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1268" name="Google Shape;1268;p62"/>
          <p:cNvGrpSpPr/>
          <p:nvPr/>
        </p:nvGrpSpPr>
        <p:grpSpPr>
          <a:xfrm>
            <a:off x="5069171" y="3939403"/>
            <a:ext cx="1104972" cy="650715"/>
            <a:chOff x="1506675" y="1426838"/>
            <a:chExt cx="1097400" cy="644400"/>
          </a:xfrm>
        </p:grpSpPr>
        <p:sp>
          <p:nvSpPr>
            <p:cNvPr id="1269" name="Google Shape;1269;p62"/>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2"/>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62"/>
          <p:cNvGrpSpPr/>
          <p:nvPr/>
        </p:nvGrpSpPr>
        <p:grpSpPr>
          <a:xfrm>
            <a:off x="809659" y="3939403"/>
            <a:ext cx="1104972" cy="650715"/>
            <a:chOff x="1506675" y="1426838"/>
            <a:chExt cx="1097400" cy="644400"/>
          </a:xfrm>
        </p:grpSpPr>
        <p:sp>
          <p:nvSpPr>
            <p:cNvPr id="1272" name="Google Shape;1272;p62"/>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2"/>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62"/>
          <p:cNvSpPr txBox="1">
            <a:spLocks noGrp="1"/>
          </p:cNvSpPr>
          <p:nvPr>
            <p:ph type="subTitle" idx="5"/>
          </p:nvPr>
        </p:nvSpPr>
        <p:spPr>
          <a:xfrm>
            <a:off x="1988026" y="3945400"/>
            <a:ext cx="22893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Project Outlook</a:t>
            </a:r>
            <a:endParaRPr/>
          </a:p>
        </p:txBody>
      </p:sp>
      <p:sp>
        <p:nvSpPr>
          <p:cNvPr id="1275" name="Google Shape;1275;p62"/>
          <p:cNvSpPr txBox="1">
            <a:spLocks noGrp="1"/>
          </p:cNvSpPr>
          <p:nvPr>
            <p:ph type="subTitle" idx="8"/>
          </p:nvPr>
        </p:nvSpPr>
        <p:spPr>
          <a:xfrm>
            <a:off x="6248020" y="3945401"/>
            <a:ext cx="25020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Driving the Strategy Home</a:t>
            </a:r>
            <a:endParaRPr/>
          </a:p>
        </p:txBody>
      </p:sp>
      <p:sp>
        <p:nvSpPr>
          <p:cNvPr id="1276" name="Google Shape;1276;p62"/>
          <p:cNvSpPr txBox="1">
            <a:spLocks noGrp="1"/>
          </p:cNvSpPr>
          <p:nvPr>
            <p:ph type="title" idx="13"/>
          </p:nvPr>
        </p:nvSpPr>
        <p:spPr>
          <a:xfrm>
            <a:off x="809688" y="3945400"/>
            <a:ext cx="1104900" cy="6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1277" name="Google Shape;1277;p62"/>
          <p:cNvSpPr txBox="1">
            <a:spLocks noGrp="1"/>
          </p:cNvSpPr>
          <p:nvPr>
            <p:ph type="title" idx="15"/>
          </p:nvPr>
        </p:nvSpPr>
        <p:spPr>
          <a:xfrm>
            <a:off x="5069200" y="3945400"/>
            <a:ext cx="1104900" cy="6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80"/>
          <p:cNvSpPr txBox="1">
            <a:spLocks noGrp="1"/>
          </p:cNvSpPr>
          <p:nvPr>
            <p:ph type="title"/>
          </p:nvPr>
        </p:nvSpPr>
        <p:spPr>
          <a:xfrm>
            <a:off x="713225" y="387220"/>
            <a:ext cx="7717500" cy="5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Project Timeline</a:t>
            </a:r>
            <a:endParaRPr>
              <a:solidFill>
                <a:schemeClr val="dk1"/>
              </a:solidFill>
            </a:endParaRPr>
          </a:p>
        </p:txBody>
      </p:sp>
      <p:sp>
        <p:nvSpPr>
          <p:cNvPr id="2275" name="Google Shape;2275;p80"/>
          <p:cNvSpPr txBox="1">
            <a:spLocks noGrp="1"/>
          </p:cNvSpPr>
          <p:nvPr>
            <p:ph type="subTitle" idx="4294967295"/>
          </p:nvPr>
        </p:nvSpPr>
        <p:spPr>
          <a:xfrm>
            <a:off x="1015575" y="1244950"/>
            <a:ext cx="1040400" cy="3474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Phase III</a:t>
            </a:r>
            <a:endParaRPr/>
          </a:p>
          <a:p>
            <a:pPr marL="0" lvl="0" indent="0" algn="l" rtl="0">
              <a:spcBef>
                <a:spcPts val="0"/>
              </a:spcBef>
              <a:spcAft>
                <a:spcPts val="1600"/>
              </a:spcAft>
              <a:buNone/>
            </a:pPr>
            <a:endParaRPr/>
          </a:p>
        </p:txBody>
      </p:sp>
      <p:sp>
        <p:nvSpPr>
          <p:cNvPr id="2276" name="Google Shape;2276;p80"/>
          <p:cNvSpPr txBox="1">
            <a:spLocks noGrp="1"/>
          </p:cNvSpPr>
          <p:nvPr>
            <p:ph type="subTitle" idx="4294967295"/>
          </p:nvPr>
        </p:nvSpPr>
        <p:spPr>
          <a:xfrm>
            <a:off x="1007601" y="2071225"/>
            <a:ext cx="1040400" cy="338400"/>
          </a:xfrm>
          <a:prstGeom prst="rect">
            <a:avLst/>
          </a:prstGeom>
          <a:solidFill>
            <a:schemeClr val="accent2"/>
          </a:solidFill>
        </p:spPr>
        <p:txBody>
          <a:bodyPr spcFirstLastPara="1" wrap="square" lIns="91425" tIns="91425" rIns="91425" bIns="91425" anchor="t" anchorCtr="0">
            <a:noAutofit/>
          </a:bodyPr>
          <a:lstStyle/>
          <a:p>
            <a:pPr marL="0" lvl="0" indent="0" algn="l" rtl="0">
              <a:spcBef>
                <a:spcPts val="0"/>
              </a:spcBef>
              <a:spcAft>
                <a:spcPts val="1600"/>
              </a:spcAft>
              <a:buNone/>
            </a:pPr>
            <a:r>
              <a:rPr lang="en"/>
              <a:t>Phase II</a:t>
            </a:r>
            <a:endParaRPr/>
          </a:p>
        </p:txBody>
      </p:sp>
      <p:sp>
        <p:nvSpPr>
          <p:cNvPr id="2277" name="Google Shape;2277;p80"/>
          <p:cNvSpPr txBox="1">
            <a:spLocks noGrp="1"/>
          </p:cNvSpPr>
          <p:nvPr>
            <p:ph type="subTitle" idx="4294967295"/>
          </p:nvPr>
        </p:nvSpPr>
        <p:spPr>
          <a:xfrm>
            <a:off x="982425" y="2888488"/>
            <a:ext cx="1040400" cy="338400"/>
          </a:xfrm>
          <a:prstGeom prst="rect">
            <a:avLst/>
          </a:prstGeom>
          <a:solidFill>
            <a:schemeClr val="accent2"/>
          </a:solidFill>
        </p:spPr>
        <p:txBody>
          <a:bodyPr spcFirstLastPara="1" wrap="square" lIns="91425" tIns="91425" rIns="91425" bIns="91425" anchor="t" anchorCtr="0">
            <a:noAutofit/>
          </a:bodyPr>
          <a:lstStyle/>
          <a:p>
            <a:pPr marL="0" lvl="0" indent="0" algn="l" rtl="0">
              <a:spcBef>
                <a:spcPts val="0"/>
              </a:spcBef>
              <a:spcAft>
                <a:spcPts val="1600"/>
              </a:spcAft>
              <a:buNone/>
            </a:pPr>
            <a:r>
              <a:rPr lang="en"/>
              <a:t>Phase I </a:t>
            </a:r>
            <a:endParaRPr/>
          </a:p>
        </p:txBody>
      </p:sp>
      <p:sp>
        <p:nvSpPr>
          <p:cNvPr id="2278" name="Google Shape;2278;p80"/>
          <p:cNvSpPr txBox="1">
            <a:spLocks noGrp="1"/>
          </p:cNvSpPr>
          <p:nvPr>
            <p:ph type="subTitle" idx="4294967295"/>
          </p:nvPr>
        </p:nvSpPr>
        <p:spPr>
          <a:xfrm>
            <a:off x="390175" y="1559088"/>
            <a:ext cx="3593700" cy="399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Getting the car on the road</a:t>
            </a:r>
            <a:endParaRPr sz="1200"/>
          </a:p>
          <a:p>
            <a:pPr marL="457200" lvl="0" indent="-304800" algn="l" rtl="0">
              <a:spcBef>
                <a:spcPts val="0"/>
              </a:spcBef>
              <a:spcAft>
                <a:spcPts val="0"/>
              </a:spcAft>
              <a:buSzPts val="1200"/>
              <a:buChar char="●"/>
            </a:pPr>
            <a:r>
              <a:rPr lang="en" sz="1200"/>
              <a:t>Business Case for Expansion</a:t>
            </a:r>
            <a:endParaRPr sz="1200"/>
          </a:p>
        </p:txBody>
      </p:sp>
      <p:sp>
        <p:nvSpPr>
          <p:cNvPr id="2279" name="Google Shape;2279;p80"/>
          <p:cNvSpPr txBox="1">
            <a:spLocks noGrp="1"/>
          </p:cNvSpPr>
          <p:nvPr>
            <p:ph type="subTitle" idx="4294967295"/>
          </p:nvPr>
        </p:nvSpPr>
        <p:spPr>
          <a:xfrm>
            <a:off x="398000" y="2331725"/>
            <a:ext cx="5374200" cy="399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Design the purpose-built electric vehicle and develop  partnerships and identify co-investments opportunities with suppliers</a:t>
            </a:r>
            <a:endParaRPr sz="1200"/>
          </a:p>
        </p:txBody>
      </p:sp>
      <p:sp>
        <p:nvSpPr>
          <p:cNvPr id="2280" name="Google Shape;2280;p80"/>
          <p:cNvSpPr txBox="1">
            <a:spLocks noGrp="1"/>
          </p:cNvSpPr>
          <p:nvPr>
            <p:ph type="subTitle" idx="4294967295"/>
          </p:nvPr>
        </p:nvSpPr>
        <p:spPr>
          <a:xfrm>
            <a:off x="372825" y="3127738"/>
            <a:ext cx="5945100" cy="399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200"/>
              <a:t>City of Berkeley's Office of Energy &amp; Sustainable Development's Electric Mobility Roadmap</a:t>
            </a:r>
            <a:endParaRPr sz="1200"/>
          </a:p>
          <a:p>
            <a:pPr marL="457200" lvl="0" indent="-304800" algn="l" rtl="0">
              <a:spcBef>
                <a:spcPts val="0"/>
              </a:spcBef>
              <a:spcAft>
                <a:spcPts val="0"/>
              </a:spcAft>
              <a:buSzPts val="1200"/>
              <a:buChar char="●"/>
            </a:pPr>
            <a:r>
              <a:rPr lang="en" sz="1200"/>
              <a:t>Increase presence in Berkeley</a:t>
            </a:r>
            <a:endParaRPr sz="1200"/>
          </a:p>
          <a:p>
            <a:pPr marL="457200" lvl="0" indent="-317500" algn="l" rtl="0">
              <a:spcBef>
                <a:spcPts val="0"/>
              </a:spcBef>
              <a:spcAft>
                <a:spcPts val="0"/>
              </a:spcAft>
              <a:buSzPts val="1400"/>
              <a:buChar char="●"/>
            </a:pPr>
            <a:r>
              <a:rPr lang="en" sz="1200"/>
              <a:t>Funding for Infrastructure and EV Charging Stations </a:t>
            </a:r>
            <a:r>
              <a:rPr lang="en"/>
              <a:t> </a:t>
            </a:r>
            <a:endParaRPr/>
          </a:p>
        </p:txBody>
      </p:sp>
      <p:sp>
        <p:nvSpPr>
          <p:cNvPr id="2281" name="Google Shape;2281;p80"/>
          <p:cNvSpPr/>
          <p:nvPr/>
        </p:nvSpPr>
        <p:spPr>
          <a:xfrm>
            <a:off x="4407805" y="1279875"/>
            <a:ext cx="241800" cy="2418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buntu"/>
              <a:ea typeface="Ubuntu"/>
              <a:cs typeface="Ubuntu"/>
              <a:sym typeface="Ubuntu"/>
            </a:endParaRPr>
          </a:p>
        </p:txBody>
      </p:sp>
      <p:sp>
        <p:nvSpPr>
          <p:cNvPr id="2282" name="Google Shape;2282;p80"/>
          <p:cNvSpPr/>
          <p:nvPr/>
        </p:nvSpPr>
        <p:spPr>
          <a:xfrm>
            <a:off x="6834204" y="2100213"/>
            <a:ext cx="353100" cy="3531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83" name="Google Shape;2283;p80"/>
          <p:cNvSpPr/>
          <p:nvPr/>
        </p:nvSpPr>
        <p:spPr>
          <a:xfrm>
            <a:off x="8105877" y="2929758"/>
            <a:ext cx="403500" cy="3996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3"/>
              </a:solidFill>
              <a:latin typeface="Ubuntu"/>
              <a:ea typeface="Ubuntu"/>
              <a:cs typeface="Ubuntu"/>
              <a:sym typeface="Ubuntu"/>
            </a:endParaRPr>
          </a:p>
        </p:txBody>
      </p:sp>
      <p:cxnSp>
        <p:nvCxnSpPr>
          <p:cNvPr id="2284" name="Google Shape;2284;p80"/>
          <p:cNvCxnSpPr>
            <a:stCxn id="2275" idx="3"/>
            <a:endCxn id="2281" idx="2"/>
          </p:cNvCxnSpPr>
          <p:nvPr/>
        </p:nvCxnSpPr>
        <p:spPr>
          <a:xfrm rot="10800000" flipH="1">
            <a:off x="2055975" y="1400650"/>
            <a:ext cx="2351700" cy="18000"/>
          </a:xfrm>
          <a:prstGeom prst="straightConnector1">
            <a:avLst/>
          </a:prstGeom>
          <a:noFill/>
          <a:ln w="19050" cap="flat" cmpd="sng">
            <a:solidFill>
              <a:schemeClr val="dk2"/>
            </a:solidFill>
            <a:prstDash val="solid"/>
            <a:round/>
            <a:headEnd type="none" w="med" len="med"/>
            <a:tailEnd type="none" w="med" len="med"/>
          </a:ln>
        </p:spPr>
      </p:cxnSp>
      <p:cxnSp>
        <p:nvCxnSpPr>
          <p:cNvPr id="2285" name="Google Shape;2285;p80"/>
          <p:cNvCxnSpPr>
            <a:stCxn id="2276" idx="3"/>
            <a:endCxn id="2282" idx="2"/>
          </p:cNvCxnSpPr>
          <p:nvPr/>
        </p:nvCxnSpPr>
        <p:spPr>
          <a:xfrm>
            <a:off x="2048001" y="2240425"/>
            <a:ext cx="4786200" cy="36300"/>
          </a:xfrm>
          <a:prstGeom prst="straightConnector1">
            <a:avLst/>
          </a:prstGeom>
          <a:noFill/>
          <a:ln w="19050" cap="flat" cmpd="sng">
            <a:solidFill>
              <a:schemeClr val="dk2"/>
            </a:solidFill>
            <a:prstDash val="solid"/>
            <a:round/>
            <a:headEnd type="none" w="med" len="med"/>
            <a:tailEnd type="none" w="med" len="med"/>
          </a:ln>
        </p:spPr>
      </p:cxnSp>
      <p:cxnSp>
        <p:nvCxnSpPr>
          <p:cNvPr id="2286" name="Google Shape;2286;p80"/>
          <p:cNvCxnSpPr>
            <a:stCxn id="2277" idx="3"/>
            <a:endCxn id="2283" idx="2"/>
          </p:cNvCxnSpPr>
          <p:nvPr/>
        </p:nvCxnSpPr>
        <p:spPr>
          <a:xfrm>
            <a:off x="2022825" y="3057688"/>
            <a:ext cx="6083100" cy="72000"/>
          </a:xfrm>
          <a:prstGeom prst="straightConnector1">
            <a:avLst/>
          </a:prstGeom>
          <a:noFill/>
          <a:ln w="19050" cap="flat" cmpd="sng">
            <a:solidFill>
              <a:schemeClr val="dk2"/>
            </a:solidFill>
            <a:prstDash val="solid"/>
            <a:round/>
            <a:headEnd type="none" w="med" len="med"/>
            <a:tailEnd type="none" w="med" len="med"/>
          </a:ln>
        </p:spPr>
      </p:cxnSp>
      <p:sp>
        <p:nvSpPr>
          <p:cNvPr id="2287" name="Google Shape;2287;p80"/>
          <p:cNvSpPr txBox="1">
            <a:spLocks noGrp="1"/>
          </p:cNvSpPr>
          <p:nvPr>
            <p:ph type="subTitle" idx="4294967295"/>
          </p:nvPr>
        </p:nvSpPr>
        <p:spPr>
          <a:xfrm>
            <a:off x="405975" y="1244950"/>
            <a:ext cx="448800" cy="3474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t>Y2</a:t>
            </a:r>
            <a:endParaRPr sz="1600"/>
          </a:p>
        </p:txBody>
      </p:sp>
      <p:sp>
        <p:nvSpPr>
          <p:cNvPr id="2288" name="Google Shape;2288;p80"/>
          <p:cNvSpPr txBox="1">
            <a:spLocks noGrp="1"/>
          </p:cNvSpPr>
          <p:nvPr>
            <p:ph type="subTitle" idx="4294967295"/>
          </p:nvPr>
        </p:nvSpPr>
        <p:spPr>
          <a:xfrm>
            <a:off x="398000" y="2071225"/>
            <a:ext cx="448800" cy="338400"/>
          </a:xfrm>
          <a:prstGeom prst="rect">
            <a:avLst/>
          </a:prstGeom>
          <a:solidFill>
            <a:schemeClr val="accent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600"/>
              <a:t>Y2</a:t>
            </a:r>
            <a:endParaRPr sz="1600"/>
          </a:p>
        </p:txBody>
      </p:sp>
      <p:sp>
        <p:nvSpPr>
          <p:cNvPr id="2289" name="Google Shape;2289;p80"/>
          <p:cNvSpPr txBox="1">
            <a:spLocks noGrp="1"/>
          </p:cNvSpPr>
          <p:nvPr>
            <p:ph type="subTitle" idx="4294967295"/>
          </p:nvPr>
        </p:nvSpPr>
        <p:spPr>
          <a:xfrm>
            <a:off x="372825" y="2888488"/>
            <a:ext cx="448800" cy="338400"/>
          </a:xfrm>
          <a:prstGeom prst="rect">
            <a:avLst/>
          </a:prstGeom>
          <a:solidFill>
            <a:schemeClr val="accent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600"/>
              <a:t>Y1</a:t>
            </a:r>
            <a:endParaRPr sz="1600"/>
          </a:p>
        </p:txBody>
      </p:sp>
      <p:sp>
        <p:nvSpPr>
          <p:cNvPr id="2290" name="Google Shape;2290;p80"/>
          <p:cNvSpPr txBox="1">
            <a:spLocks noGrp="1"/>
          </p:cNvSpPr>
          <p:nvPr>
            <p:ph type="subTitle" idx="4294967295"/>
          </p:nvPr>
        </p:nvSpPr>
        <p:spPr>
          <a:xfrm>
            <a:off x="990400" y="4099250"/>
            <a:ext cx="1121100" cy="338400"/>
          </a:xfrm>
          <a:prstGeom prst="rect">
            <a:avLst/>
          </a:prstGeom>
          <a:solidFill>
            <a:schemeClr val="accent2"/>
          </a:solidFill>
        </p:spPr>
        <p:txBody>
          <a:bodyPr spcFirstLastPara="1" wrap="square" lIns="91425" tIns="91425" rIns="91425" bIns="91425" anchor="t" anchorCtr="0">
            <a:noAutofit/>
          </a:bodyPr>
          <a:lstStyle/>
          <a:p>
            <a:pPr marL="0" lvl="0" indent="0" algn="l" rtl="0">
              <a:spcBef>
                <a:spcPts val="0"/>
              </a:spcBef>
              <a:spcAft>
                <a:spcPts val="1600"/>
              </a:spcAft>
              <a:buNone/>
            </a:pPr>
            <a:r>
              <a:rPr lang="en"/>
              <a:t>Internal  </a:t>
            </a:r>
            <a:endParaRPr/>
          </a:p>
        </p:txBody>
      </p:sp>
      <p:sp>
        <p:nvSpPr>
          <p:cNvPr id="2291" name="Google Shape;2291;p80"/>
          <p:cNvSpPr txBox="1">
            <a:spLocks noGrp="1"/>
          </p:cNvSpPr>
          <p:nvPr>
            <p:ph type="subTitle" idx="4294967295"/>
          </p:nvPr>
        </p:nvSpPr>
        <p:spPr>
          <a:xfrm>
            <a:off x="380800" y="4415500"/>
            <a:ext cx="3863400" cy="399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Establishing Company Vision and Integration for Internal Funding </a:t>
            </a:r>
            <a:endParaRPr sz="1200"/>
          </a:p>
          <a:p>
            <a:pPr marL="457200" lvl="0" indent="-304800" algn="l" rtl="0">
              <a:spcBef>
                <a:spcPts val="0"/>
              </a:spcBef>
              <a:spcAft>
                <a:spcPts val="0"/>
              </a:spcAft>
              <a:buSzPts val="1200"/>
              <a:buChar char="●"/>
            </a:pPr>
            <a:r>
              <a:rPr lang="en" sz="1200"/>
              <a:t>Begin transition of ICE fleet to EV</a:t>
            </a:r>
            <a:endParaRPr sz="1200"/>
          </a:p>
        </p:txBody>
      </p:sp>
      <p:sp>
        <p:nvSpPr>
          <p:cNvPr id="2292" name="Google Shape;2292;p80"/>
          <p:cNvSpPr/>
          <p:nvPr/>
        </p:nvSpPr>
        <p:spPr>
          <a:xfrm>
            <a:off x="6984227" y="4064900"/>
            <a:ext cx="448800" cy="4761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3"/>
              </a:solidFill>
              <a:latin typeface="Ubuntu"/>
              <a:ea typeface="Ubuntu"/>
              <a:cs typeface="Ubuntu"/>
              <a:sym typeface="Ubuntu"/>
            </a:endParaRPr>
          </a:p>
        </p:txBody>
      </p:sp>
      <p:cxnSp>
        <p:nvCxnSpPr>
          <p:cNvPr id="2293" name="Google Shape;2293;p80"/>
          <p:cNvCxnSpPr>
            <a:stCxn id="2290" idx="3"/>
            <a:endCxn id="2292" idx="2"/>
          </p:cNvCxnSpPr>
          <p:nvPr/>
        </p:nvCxnSpPr>
        <p:spPr>
          <a:xfrm>
            <a:off x="2111500" y="4268450"/>
            <a:ext cx="4872600" cy="34500"/>
          </a:xfrm>
          <a:prstGeom prst="straightConnector1">
            <a:avLst/>
          </a:prstGeom>
          <a:noFill/>
          <a:ln w="19050" cap="flat" cmpd="sng">
            <a:solidFill>
              <a:schemeClr val="dk2"/>
            </a:solidFill>
            <a:prstDash val="solid"/>
            <a:round/>
            <a:headEnd type="none" w="med" len="med"/>
            <a:tailEnd type="none" w="med" len="med"/>
          </a:ln>
        </p:spPr>
      </p:cxnSp>
      <p:sp>
        <p:nvSpPr>
          <p:cNvPr id="2294" name="Google Shape;2294;p80"/>
          <p:cNvSpPr txBox="1">
            <a:spLocks noGrp="1"/>
          </p:cNvSpPr>
          <p:nvPr>
            <p:ph type="subTitle" idx="4294967295"/>
          </p:nvPr>
        </p:nvSpPr>
        <p:spPr>
          <a:xfrm>
            <a:off x="380800" y="4099250"/>
            <a:ext cx="448800" cy="338400"/>
          </a:xfrm>
          <a:prstGeom prst="rect">
            <a:avLst/>
          </a:prstGeom>
          <a:solidFill>
            <a:schemeClr val="accent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600"/>
              <a:t>Y1</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cxnSp>
        <p:nvCxnSpPr>
          <p:cNvPr id="2299" name="Google Shape;2299;p81"/>
          <p:cNvCxnSpPr>
            <a:stCxn id="2300" idx="3"/>
            <a:endCxn id="2301" idx="1"/>
          </p:cNvCxnSpPr>
          <p:nvPr/>
        </p:nvCxnSpPr>
        <p:spPr>
          <a:xfrm>
            <a:off x="2497125" y="1604275"/>
            <a:ext cx="4042800" cy="0"/>
          </a:xfrm>
          <a:prstGeom prst="straightConnector1">
            <a:avLst/>
          </a:prstGeom>
          <a:noFill/>
          <a:ln w="38100" cap="flat" cmpd="sng">
            <a:solidFill>
              <a:schemeClr val="accent1"/>
            </a:solidFill>
            <a:prstDash val="solid"/>
            <a:round/>
            <a:headEnd type="none" w="med" len="med"/>
            <a:tailEnd type="none" w="med" len="med"/>
          </a:ln>
        </p:spPr>
      </p:cxnSp>
      <p:sp>
        <p:nvSpPr>
          <p:cNvPr id="2302" name="Google Shape;2302;p81"/>
          <p:cNvSpPr txBox="1">
            <a:spLocks noGrp="1"/>
          </p:cNvSpPr>
          <p:nvPr>
            <p:ph type="title"/>
          </p:nvPr>
        </p:nvSpPr>
        <p:spPr>
          <a:xfrm>
            <a:off x="713232" y="403213"/>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Barriers</a:t>
            </a:r>
            <a:endParaRPr/>
          </a:p>
          <a:p>
            <a:pPr marL="0" lvl="0" indent="0" algn="l" rtl="0">
              <a:spcBef>
                <a:spcPts val="0"/>
              </a:spcBef>
              <a:spcAft>
                <a:spcPts val="0"/>
              </a:spcAft>
              <a:buNone/>
            </a:pPr>
            <a:endParaRPr/>
          </a:p>
        </p:txBody>
      </p:sp>
      <p:sp>
        <p:nvSpPr>
          <p:cNvPr id="2300" name="Google Shape;2300;p81"/>
          <p:cNvSpPr txBox="1"/>
          <p:nvPr/>
        </p:nvSpPr>
        <p:spPr>
          <a:xfrm>
            <a:off x="627525" y="1421425"/>
            <a:ext cx="1869600" cy="3657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Krona One"/>
                <a:ea typeface="Krona One"/>
                <a:cs typeface="Krona One"/>
                <a:sym typeface="Krona One"/>
              </a:rPr>
              <a:t>Infrastructure</a:t>
            </a:r>
            <a:endParaRPr b="1">
              <a:solidFill>
                <a:schemeClr val="accent4"/>
              </a:solidFill>
              <a:latin typeface="Krona One"/>
              <a:ea typeface="Krona One"/>
              <a:cs typeface="Krona One"/>
              <a:sym typeface="Krona One"/>
            </a:endParaRPr>
          </a:p>
        </p:txBody>
      </p:sp>
      <p:sp>
        <p:nvSpPr>
          <p:cNvPr id="2303" name="Google Shape;2303;p81"/>
          <p:cNvSpPr txBox="1"/>
          <p:nvPr/>
        </p:nvSpPr>
        <p:spPr>
          <a:xfrm>
            <a:off x="459450" y="1897400"/>
            <a:ext cx="2510100" cy="9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Ubuntu"/>
                <a:ea typeface="Ubuntu"/>
                <a:cs typeface="Ubuntu"/>
                <a:sym typeface="Ubuntu"/>
              </a:rPr>
              <a:t>Expansion of Electric Vehicle Charging Stations and ZipCar locations</a:t>
            </a:r>
            <a:endParaRPr>
              <a:solidFill>
                <a:srgbClr val="FFFFFF"/>
              </a:solidFill>
              <a:latin typeface="Ubuntu"/>
              <a:ea typeface="Ubuntu"/>
              <a:cs typeface="Ubuntu"/>
              <a:sym typeface="Ubuntu"/>
            </a:endParaRPr>
          </a:p>
          <a:p>
            <a:pPr marL="0" lvl="0" indent="0" algn="ctr" rtl="0">
              <a:spcBef>
                <a:spcPts val="1600"/>
              </a:spcBef>
              <a:spcAft>
                <a:spcPts val="1600"/>
              </a:spcAft>
              <a:buNone/>
            </a:pPr>
            <a:endParaRPr>
              <a:solidFill>
                <a:srgbClr val="FFFFFF"/>
              </a:solidFill>
              <a:latin typeface="Ubuntu"/>
              <a:ea typeface="Ubuntu"/>
              <a:cs typeface="Ubuntu"/>
              <a:sym typeface="Ubuntu"/>
            </a:endParaRPr>
          </a:p>
        </p:txBody>
      </p:sp>
      <p:sp>
        <p:nvSpPr>
          <p:cNvPr id="2304" name="Google Shape;2304;p81"/>
          <p:cNvSpPr txBox="1"/>
          <p:nvPr/>
        </p:nvSpPr>
        <p:spPr>
          <a:xfrm>
            <a:off x="3473824" y="1421425"/>
            <a:ext cx="2103000" cy="3657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Krona One"/>
                <a:ea typeface="Krona One"/>
                <a:cs typeface="Krona One"/>
                <a:sym typeface="Krona One"/>
              </a:rPr>
              <a:t>Funding</a:t>
            </a:r>
            <a:endParaRPr b="1">
              <a:solidFill>
                <a:schemeClr val="accent4"/>
              </a:solidFill>
              <a:latin typeface="Krona One"/>
              <a:ea typeface="Krona One"/>
              <a:cs typeface="Krona One"/>
              <a:sym typeface="Krona One"/>
            </a:endParaRPr>
          </a:p>
        </p:txBody>
      </p:sp>
      <p:sp>
        <p:nvSpPr>
          <p:cNvPr id="2305" name="Google Shape;2305;p81"/>
          <p:cNvSpPr txBox="1"/>
          <p:nvPr/>
        </p:nvSpPr>
        <p:spPr>
          <a:xfrm>
            <a:off x="3523249" y="1897401"/>
            <a:ext cx="2103000" cy="54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Ubuntu"/>
                <a:ea typeface="Ubuntu"/>
                <a:cs typeface="Ubuntu"/>
                <a:sym typeface="Ubuntu"/>
              </a:rPr>
              <a:t>Design, Innovation and Infrastructure</a:t>
            </a:r>
            <a:endParaRPr>
              <a:solidFill>
                <a:srgbClr val="FFFFFF"/>
              </a:solidFill>
              <a:latin typeface="Ubuntu"/>
              <a:ea typeface="Ubuntu"/>
              <a:cs typeface="Ubuntu"/>
              <a:sym typeface="Ubuntu"/>
            </a:endParaRPr>
          </a:p>
          <a:p>
            <a:pPr marL="0" lvl="0" indent="0" algn="ctr" rtl="0">
              <a:spcBef>
                <a:spcPts val="1600"/>
              </a:spcBef>
              <a:spcAft>
                <a:spcPts val="0"/>
              </a:spcAft>
              <a:buNone/>
            </a:pPr>
            <a:endParaRPr>
              <a:solidFill>
                <a:srgbClr val="FFFFFF"/>
              </a:solidFill>
              <a:latin typeface="Ubuntu"/>
              <a:ea typeface="Ubuntu"/>
              <a:cs typeface="Ubuntu"/>
              <a:sym typeface="Ubuntu"/>
            </a:endParaRPr>
          </a:p>
          <a:p>
            <a:pPr marL="0" lvl="0" indent="0" algn="ctr" rtl="0">
              <a:spcBef>
                <a:spcPts val="1600"/>
              </a:spcBef>
              <a:spcAft>
                <a:spcPts val="1600"/>
              </a:spcAft>
              <a:buNone/>
            </a:pPr>
            <a:endParaRPr>
              <a:solidFill>
                <a:srgbClr val="FFFFFF"/>
              </a:solidFill>
              <a:latin typeface="Ubuntu"/>
              <a:ea typeface="Ubuntu"/>
              <a:cs typeface="Ubuntu"/>
              <a:sym typeface="Ubuntu"/>
            </a:endParaRPr>
          </a:p>
        </p:txBody>
      </p:sp>
      <p:sp>
        <p:nvSpPr>
          <p:cNvPr id="2301" name="Google Shape;2301;p81"/>
          <p:cNvSpPr txBox="1"/>
          <p:nvPr/>
        </p:nvSpPr>
        <p:spPr>
          <a:xfrm>
            <a:off x="6540017" y="1421420"/>
            <a:ext cx="1626600" cy="3657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Krona One"/>
                <a:ea typeface="Krona One"/>
                <a:cs typeface="Krona One"/>
                <a:sym typeface="Krona One"/>
              </a:rPr>
              <a:t>Technology</a:t>
            </a:r>
            <a:endParaRPr b="1">
              <a:solidFill>
                <a:schemeClr val="accent4"/>
              </a:solidFill>
              <a:latin typeface="Krona One"/>
              <a:ea typeface="Krona One"/>
              <a:cs typeface="Krona One"/>
              <a:sym typeface="Krona One"/>
            </a:endParaRPr>
          </a:p>
        </p:txBody>
      </p:sp>
      <p:sp>
        <p:nvSpPr>
          <p:cNvPr id="2306" name="Google Shape;2306;p81"/>
          <p:cNvSpPr txBox="1"/>
          <p:nvPr/>
        </p:nvSpPr>
        <p:spPr>
          <a:xfrm>
            <a:off x="6363625" y="1897400"/>
            <a:ext cx="1970100" cy="5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lt1"/>
                </a:solidFill>
                <a:latin typeface="Ubuntu"/>
                <a:ea typeface="Ubuntu"/>
                <a:cs typeface="Ubuntu"/>
                <a:sym typeface="Ubuntu"/>
              </a:rPr>
              <a:t>Purpose Built Vehicle</a:t>
            </a:r>
            <a:endParaRPr>
              <a:solidFill>
                <a:schemeClr val="lt1"/>
              </a:solidFill>
              <a:latin typeface="Ubuntu"/>
              <a:ea typeface="Ubuntu"/>
              <a:cs typeface="Ubuntu"/>
              <a:sym typeface="Ubuntu"/>
            </a:endParaRPr>
          </a:p>
        </p:txBody>
      </p:sp>
      <p:grpSp>
        <p:nvGrpSpPr>
          <p:cNvPr id="2307" name="Google Shape;2307;p81"/>
          <p:cNvGrpSpPr/>
          <p:nvPr/>
        </p:nvGrpSpPr>
        <p:grpSpPr>
          <a:xfrm>
            <a:off x="4108131" y="2929929"/>
            <a:ext cx="927735" cy="1123702"/>
            <a:chOff x="5393564" y="872537"/>
            <a:chExt cx="2437559" cy="2952450"/>
          </a:xfrm>
        </p:grpSpPr>
        <p:sp>
          <p:nvSpPr>
            <p:cNvPr id="2308" name="Google Shape;2308;p81"/>
            <p:cNvSpPr/>
            <p:nvPr/>
          </p:nvSpPr>
          <p:spPr>
            <a:xfrm>
              <a:off x="5393564" y="872537"/>
              <a:ext cx="1425715" cy="2917212"/>
            </a:xfrm>
            <a:custGeom>
              <a:avLst/>
              <a:gdLst/>
              <a:ahLst/>
              <a:cxnLst/>
              <a:rect l="l" t="t" r="r" b="b"/>
              <a:pathLst>
                <a:path w="3965" h="8113" extrusionOk="0">
                  <a:moveTo>
                    <a:pt x="3223" y="0"/>
                  </a:moveTo>
                  <a:cubicBezTo>
                    <a:pt x="2966" y="0"/>
                    <a:pt x="2739" y="173"/>
                    <a:pt x="2677" y="422"/>
                  </a:cubicBezTo>
                  <a:lnTo>
                    <a:pt x="2286" y="1904"/>
                  </a:lnTo>
                  <a:lnTo>
                    <a:pt x="2096" y="2632"/>
                  </a:lnTo>
                  <a:lnTo>
                    <a:pt x="1936" y="3239"/>
                  </a:lnTo>
                  <a:lnTo>
                    <a:pt x="1745" y="3964"/>
                  </a:lnTo>
                  <a:lnTo>
                    <a:pt x="924" y="7101"/>
                  </a:lnTo>
                  <a:lnTo>
                    <a:pt x="272" y="7101"/>
                  </a:lnTo>
                  <a:cubicBezTo>
                    <a:pt x="121" y="7101"/>
                    <a:pt x="0" y="7221"/>
                    <a:pt x="0" y="7372"/>
                  </a:cubicBezTo>
                  <a:lnTo>
                    <a:pt x="0" y="7914"/>
                  </a:lnTo>
                  <a:cubicBezTo>
                    <a:pt x="0" y="7993"/>
                    <a:pt x="37" y="8065"/>
                    <a:pt x="86" y="8113"/>
                  </a:cubicBezTo>
                  <a:cubicBezTo>
                    <a:pt x="54" y="8078"/>
                    <a:pt x="27" y="8029"/>
                    <a:pt x="19" y="7980"/>
                  </a:cubicBezTo>
                  <a:cubicBezTo>
                    <a:pt x="14" y="7963"/>
                    <a:pt x="14" y="7944"/>
                    <a:pt x="14" y="7926"/>
                  </a:cubicBezTo>
                  <a:lnTo>
                    <a:pt x="14" y="7500"/>
                  </a:lnTo>
                  <a:lnTo>
                    <a:pt x="14" y="7381"/>
                  </a:lnTo>
                  <a:cubicBezTo>
                    <a:pt x="14" y="7297"/>
                    <a:pt x="59" y="7217"/>
                    <a:pt x="121" y="7168"/>
                  </a:cubicBezTo>
                  <a:cubicBezTo>
                    <a:pt x="170" y="7133"/>
                    <a:pt x="223" y="7115"/>
                    <a:pt x="285" y="7115"/>
                  </a:cubicBezTo>
                  <a:lnTo>
                    <a:pt x="938" y="7115"/>
                  </a:lnTo>
                  <a:lnTo>
                    <a:pt x="1758" y="3977"/>
                  </a:lnTo>
                  <a:lnTo>
                    <a:pt x="1950" y="3253"/>
                  </a:lnTo>
                  <a:lnTo>
                    <a:pt x="2110" y="2641"/>
                  </a:lnTo>
                  <a:lnTo>
                    <a:pt x="2300" y="1918"/>
                  </a:lnTo>
                  <a:lnTo>
                    <a:pt x="2602" y="768"/>
                  </a:lnTo>
                  <a:lnTo>
                    <a:pt x="2690" y="435"/>
                  </a:lnTo>
                  <a:cubicBezTo>
                    <a:pt x="2735" y="266"/>
                    <a:pt x="2850" y="133"/>
                    <a:pt x="3001" y="62"/>
                  </a:cubicBezTo>
                  <a:cubicBezTo>
                    <a:pt x="3072" y="31"/>
                    <a:pt x="3152" y="9"/>
                    <a:pt x="3237" y="9"/>
                  </a:cubicBezTo>
                  <a:lnTo>
                    <a:pt x="3569" y="9"/>
                  </a:lnTo>
                  <a:cubicBezTo>
                    <a:pt x="3720" y="13"/>
                    <a:pt x="3858" y="70"/>
                    <a:pt x="3964" y="173"/>
                  </a:cubicBezTo>
                  <a:cubicBezTo>
                    <a:pt x="3858" y="62"/>
                    <a:pt x="3712" y="0"/>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81"/>
            <p:cNvSpPr/>
            <p:nvPr/>
          </p:nvSpPr>
          <p:spPr>
            <a:xfrm>
              <a:off x="5398598" y="875414"/>
              <a:ext cx="1423917" cy="2917931"/>
            </a:xfrm>
            <a:custGeom>
              <a:avLst/>
              <a:gdLst/>
              <a:ahLst/>
              <a:cxnLst/>
              <a:rect l="l" t="t" r="r" b="b"/>
              <a:pathLst>
                <a:path w="3960" h="8115" extrusionOk="0">
                  <a:moveTo>
                    <a:pt x="3957" y="176"/>
                  </a:moveTo>
                  <a:lnTo>
                    <a:pt x="3957" y="176"/>
                  </a:lnTo>
                  <a:cubicBezTo>
                    <a:pt x="3958" y="177"/>
                    <a:pt x="3959" y="178"/>
                    <a:pt x="3960" y="179"/>
                  </a:cubicBezTo>
                  <a:cubicBezTo>
                    <a:pt x="3959" y="178"/>
                    <a:pt x="3958" y="177"/>
                    <a:pt x="3957" y="176"/>
                  </a:cubicBezTo>
                  <a:close/>
                  <a:moveTo>
                    <a:pt x="3223" y="1"/>
                  </a:moveTo>
                  <a:cubicBezTo>
                    <a:pt x="3138" y="1"/>
                    <a:pt x="3058" y="23"/>
                    <a:pt x="2987" y="54"/>
                  </a:cubicBezTo>
                  <a:cubicBezTo>
                    <a:pt x="2836" y="125"/>
                    <a:pt x="2721" y="258"/>
                    <a:pt x="2676" y="427"/>
                  </a:cubicBezTo>
                  <a:lnTo>
                    <a:pt x="2588" y="760"/>
                  </a:lnTo>
                  <a:lnTo>
                    <a:pt x="2286" y="1910"/>
                  </a:lnTo>
                  <a:lnTo>
                    <a:pt x="2096" y="2633"/>
                  </a:lnTo>
                  <a:lnTo>
                    <a:pt x="1936" y="3245"/>
                  </a:lnTo>
                  <a:lnTo>
                    <a:pt x="1744" y="3969"/>
                  </a:lnTo>
                  <a:lnTo>
                    <a:pt x="924" y="7107"/>
                  </a:lnTo>
                  <a:lnTo>
                    <a:pt x="271" y="7107"/>
                  </a:lnTo>
                  <a:cubicBezTo>
                    <a:pt x="209" y="7107"/>
                    <a:pt x="156" y="7125"/>
                    <a:pt x="107" y="7160"/>
                  </a:cubicBezTo>
                  <a:cubicBezTo>
                    <a:pt x="45" y="7209"/>
                    <a:pt x="0" y="7289"/>
                    <a:pt x="0" y="7373"/>
                  </a:cubicBezTo>
                  <a:lnTo>
                    <a:pt x="0" y="7492"/>
                  </a:lnTo>
                  <a:lnTo>
                    <a:pt x="0" y="7918"/>
                  </a:lnTo>
                  <a:cubicBezTo>
                    <a:pt x="0" y="7936"/>
                    <a:pt x="0" y="7955"/>
                    <a:pt x="5" y="7972"/>
                  </a:cubicBezTo>
                  <a:cubicBezTo>
                    <a:pt x="13" y="8021"/>
                    <a:pt x="40" y="8070"/>
                    <a:pt x="72" y="8105"/>
                  </a:cubicBezTo>
                  <a:cubicBezTo>
                    <a:pt x="76" y="8110"/>
                    <a:pt x="80" y="8114"/>
                    <a:pt x="84" y="8114"/>
                  </a:cubicBezTo>
                  <a:cubicBezTo>
                    <a:pt x="54" y="8078"/>
                    <a:pt x="27" y="8034"/>
                    <a:pt x="18" y="7985"/>
                  </a:cubicBezTo>
                  <a:cubicBezTo>
                    <a:pt x="13" y="7967"/>
                    <a:pt x="13" y="7950"/>
                    <a:pt x="13" y="7932"/>
                  </a:cubicBezTo>
                  <a:lnTo>
                    <a:pt x="13" y="7506"/>
                  </a:lnTo>
                  <a:lnTo>
                    <a:pt x="13" y="7386"/>
                  </a:lnTo>
                  <a:cubicBezTo>
                    <a:pt x="13" y="7297"/>
                    <a:pt x="58" y="7222"/>
                    <a:pt x="120" y="7173"/>
                  </a:cubicBezTo>
                  <a:cubicBezTo>
                    <a:pt x="164" y="7138"/>
                    <a:pt x="222" y="7119"/>
                    <a:pt x="285" y="7119"/>
                  </a:cubicBezTo>
                  <a:lnTo>
                    <a:pt x="684" y="7119"/>
                  </a:lnTo>
                  <a:lnTo>
                    <a:pt x="937" y="7115"/>
                  </a:lnTo>
                  <a:lnTo>
                    <a:pt x="1758" y="3977"/>
                  </a:lnTo>
                  <a:lnTo>
                    <a:pt x="1949" y="3254"/>
                  </a:lnTo>
                  <a:lnTo>
                    <a:pt x="2108" y="2646"/>
                  </a:lnTo>
                  <a:lnTo>
                    <a:pt x="2299" y="1918"/>
                  </a:lnTo>
                  <a:lnTo>
                    <a:pt x="2602" y="773"/>
                  </a:lnTo>
                  <a:lnTo>
                    <a:pt x="2686" y="435"/>
                  </a:lnTo>
                  <a:cubicBezTo>
                    <a:pt x="2729" y="271"/>
                    <a:pt x="2850" y="134"/>
                    <a:pt x="3001" y="68"/>
                  </a:cubicBezTo>
                  <a:cubicBezTo>
                    <a:pt x="3071" y="32"/>
                    <a:pt x="3151" y="15"/>
                    <a:pt x="3235" y="15"/>
                  </a:cubicBezTo>
                  <a:lnTo>
                    <a:pt x="3564" y="15"/>
                  </a:lnTo>
                  <a:cubicBezTo>
                    <a:pt x="3719" y="15"/>
                    <a:pt x="3855" y="75"/>
                    <a:pt x="3957" y="176"/>
                  </a:cubicBezTo>
                  <a:lnTo>
                    <a:pt x="3957" y="176"/>
                  </a:lnTo>
                  <a:cubicBezTo>
                    <a:pt x="3954" y="172"/>
                    <a:pt x="3954" y="168"/>
                    <a:pt x="3950" y="165"/>
                  </a:cubicBezTo>
                  <a:cubicBezTo>
                    <a:pt x="3844" y="62"/>
                    <a:pt x="3706" y="5"/>
                    <a:pt x="3555" y="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81"/>
            <p:cNvSpPr/>
            <p:nvPr/>
          </p:nvSpPr>
          <p:spPr>
            <a:xfrm>
              <a:off x="5403272" y="880448"/>
              <a:ext cx="1423917" cy="2917571"/>
            </a:xfrm>
            <a:custGeom>
              <a:avLst/>
              <a:gdLst/>
              <a:ahLst/>
              <a:cxnLst/>
              <a:rect l="l" t="t" r="r" b="b"/>
              <a:pathLst>
                <a:path w="3960" h="8114" extrusionOk="0">
                  <a:moveTo>
                    <a:pt x="3909" y="130"/>
                  </a:moveTo>
                  <a:cubicBezTo>
                    <a:pt x="3922" y="141"/>
                    <a:pt x="3935" y="153"/>
                    <a:pt x="3947" y="165"/>
                  </a:cubicBezTo>
                  <a:cubicBezTo>
                    <a:pt x="3949" y="165"/>
                    <a:pt x="3952" y="166"/>
                    <a:pt x="3954" y="168"/>
                  </a:cubicBezTo>
                  <a:lnTo>
                    <a:pt x="3954" y="168"/>
                  </a:lnTo>
                  <a:cubicBezTo>
                    <a:pt x="3940" y="155"/>
                    <a:pt x="3925" y="142"/>
                    <a:pt x="3909" y="130"/>
                  </a:cubicBezTo>
                  <a:close/>
                  <a:moveTo>
                    <a:pt x="3954" y="168"/>
                  </a:moveTo>
                  <a:cubicBezTo>
                    <a:pt x="3956" y="170"/>
                    <a:pt x="3958" y="171"/>
                    <a:pt x="3959" y="173"/>
                  </a:cubicBezTo>
                  <a:cubicBezTo>
                    <a:pt x="3958" y="171"/>
                    <a:pt x="3956" y="170"/>
                    <a:pt x="3954" y="168"/>
                  </a:cubicBezTo>
                  <a:close/>
                  <a:moveTo>
                    <a:pt x="3222" y="1"/>
                  </a:moveTo>
                  <a:cubicBezTo>
                    <a:pt x="3138" y="1"/>
                    <a:pt x="3058" y="18"/>
                    <a:pt x="2988" y="54"/>
                  </a:cubicBezTo>
                  <a:cubicBezTo>
                    <a:pt x="2837" y="120"/>
                    <a:pt x="2716" y="257"/>
                    <a:pt x="2673" y="421"/>
                  </a:cubicBezTo>
                  <a:lnTo>
                    <a:pt x="2589" y="759"/>
                  </a:lnTo>
                  <a:lnTo>
                    <a:pt x="2286" y="1904"/>
                  </a:lnTo>
                  <a:lnTo>
                    <a:pt x="2095" y="2632"/>
                  </a:lnTo>
                  <a:lnTo>
                    <a:pt x="1936" y="3240"/>
                  </a:lnTo>
                  <a:lnTo>
                    <a:pt x="1745" y="3963"/>
                  </a:lnTo>
                  <a:lnTo>
                    <a:pt x="924" y="7101"/>
                  </a:lnTo>
                  <a:lnTo>
                    <a:pt x="671" y="7105"/>
                  </a:lnTo>
                  <a:lnTo>
                    <a:pt x="272" y="7105"/>
                  </a:lnTo>
                  <a:cubicBezTo>
                    <a:pt x="209" y="7105"/>
                    <a:pt x="151" y="7124"/>
                    <a:pt x="107" y="7159"/>
                  </a:cubicBezTo>
                  <a:cubicBezTo>
                    <a:pt x="45" y="7208"/>
                    <a:pt x="0" y="7283"/>
                    <a:pt x="0" y="7372"/>
                  </a:cubicBezTo>
                  <a:lnTo>
                    <a:pt x="0" y="7492"/>
                  </a:lnTo>
                  <a:lnTo>
                    <a:pt x="0" y="7918"/>
                  </a:lnTo>
                  <a:cubicBezTo>
                    <a:pt x="0" y="7936"/>
                    <a:pt x="0" y="7953"/>
                    <a:pt x="5" y="7971"/>
                  </a:cubicBezTo>
                  <a:cubicBezTo>
                    <a:pt x="14" y="8020"/>
                    <a:pt x="41" y="8064"/>
                    <a:pt x="71" y="8100"/>
                  </a:cubicBezTo>
                  <a:cubicBezTo>
                    <a:pt x="76" y="8105"/>
                    <a:pt x="80" y="8109"/>
                    <a:pt x="85" y="8113"/>
                  </a:cubicBezTo>
                  <a:cubicBezTo>
                    <a:pt x="49" y="8078"/>
                    <a:pt x="27" y="8033"/>
                    <a:pt x="18" y="7984"/>
                  </a:cubicBezTo>
                  <a:cubicBezTo>
                    <a:pt x="14" y="7967"/>
                    <a:pt x="14" y="7949"/>
                    <a:pt x="14" y="7931"/>
                  </a:cubicBezTo>
                  <a:lnTo>
                    <a:pt x="14" y="7505"/>
                  </a:lnTo>
                  <a:lnTo>
                    <a:pt x="14" y="7386"/>
                  </a:lnTo>
                  <a:cubicBezTo>
                    <a:pt x="14" y="7297"/>
                    <a:pt x="53" y="7217"/>
                    <a:pt x="120" y="7168"/>
                  </a:cubicBezTo>
                  <a:cubicBezTo>
                    <a:pt x="165" y="7137"/>
                    <a:pt x="223" y="7119"/>
                    <a:pt x="284" y="7119"/>
                  </a:cubicBezTo>
                  <a:lnTo>
                    <a:pt x="684" y="7119"/>
                  </a:lnTo>
                  <a:lnTo>
                    <a:pt x="932" y="7115"/>
                  </a:lnTo>
                  <a:lnTo>
                    <a:pt x="1758" y="3977"/>
                  </a:lnTo>
                  <a:lnTo>
                    <a:pt x="1949" y="3254"/>
                  </a:lnTo>
                  <a:lnTo>
                    <a:pt x="2109" y="2641"/>
                  </a:lnTo>
                  <a:lnTo>
                    <a:pt x="2300" y="1918"/>
                  </a:lnTo>
                  <a:lnTo>
                    <a:pt x="2601" y="767"/>
                  </a:lnTo>
                  <a:lnTo>
                    <a:pt x="2685" y="435"/>
                  </a:lnTo>
                  <a:cubicBezTo>
                    <a:pt x="2730" y="267"/>
                    <a:pt x="2849" y="134"/>
                    <a:pt x="3001" y="67"/>
                  </a:cubicBezTo>
                  <a:cubicBezTo>
                    <a:pt x="3072" y="31"/>
                    <a:pt x="3152" y="13"/>
                    <a:pt x="3236" y="13"/>
                  </a:cubicBezTo>
                  <a:lnTo>
                    <a:pt x="3564" y="13"/>
                  </a:lnTo>
                  <a:cubicBezTo>
                    <a:pt x="3692" y="13"/>
                    <a:pt x="3813" y="57"/>
                    <a:pt x="3909" y="130"/>
                  </a:cubicBezTo>
                  <a:lnTo>
                    <a:pt x="3909" y="130"/>
                  </a:lnTo>
                  <a:cubicBezTo>
                    <a:pt x="3812" y="49"/>
                    <a:pt x="3689" y="1"/>
                    <a:pt x="3551" y="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81"/>
            <p:cNvSpPr/>
            <p:nvPr/>
          </p:nvSpPr>
          <p:spPr>
            <a:xfrm>
              <a:off x="5407947" y="885122"/>
              <a:ext cx="1424277" cy="2917571"/>
            </a:xfrm>
            <a:custGeom>
              <a:avLst/>
              <a:gdLst/>
              <a:ahLst/>
              <a:cxnLst/>
              <a:rect l="l" t="t" r="r" b="b"/>
              <a:pathLst>
                <a:path w="3961" h="8114" extrusionOk="0">
                  <a:moveTo>
                    <a:pt x="3223" y="0"/>
                  </a:moveTo>
                  <a:cubicBezTo>
                    <a:pt x="3139" y="0"/>
                    <a:pt x="3059" y="18"/>
                    <a:pt x="2988" y="54"/>
                  </a:cubicBezTo>
                  <a:cubicBezTo>
                    <a:pt x="2836" y="121"/>
                    <a:pt x="2717" y="254"/>
                    <a:pt x="2672" y="422"/>
                  </a:cubicBezTo>
                  <a:lnTo>
                    <a:pt x="2588" y="754"/>
                  </a:lnTo>
                  <a:lnTo>
                    <a:pt x="2287" y="1905"/>
                  </a:lnTo>
                  <a:lnTo>
                    <a:pt x="2096" y="2628"/>
                  </a:lnTo>
                  <a:lnTo>
                    <a:pt x="1936" y="3241"/>
                  </a:lnTo>
                  <a:lnTo>
                    <a:pt x="1745" y="3964"/>
                  </a:lnTo>
                  <a:lnTo>
                    <a:pt x="919" y="7102"/>
                  </a:lnTo>
                  <a:lnTo>
                    <a:pt x="671" y="7106"/>
                  </a:lnTo>
                  <a:lnTo>
                    <a:pt x="271" y="7106"/>
                  </a:lnTo>
                  <a:cubicBezTo>
                    <a:pt x="210" y="7106"/>
                    <a:pt x="152" y="7124"/>
                    <a:pt x="107" y="7155"/>
                  </a:cubicBezTo>
                  <a:cubicBezTo>
                    <a:pt x="40" y="7204"/>
                    <a:pt x="1" y="7284"/>
                    <a:pt x="1" y="7373"/>
                  </a:cubicBezTo>
                  <a:lnTo>
                    <a:pt x="1" y="7492"/>
                  </a:lnTo>
                  <a:lnTo>
                    <a:pt x="1" y="7918"/>
                  </a:lnTo>
                  <a:cubicBezTo>
                    <a:pt x="1" y="7936"/>
                    <a:pt x="1" y="7954"/>
                    <a:pt x="5" y="7971"/>
                  </a:cubicBezTo>
                  <a:cubicBezTo>
                    <a:pt x="14" y="8020"/>
                    <a:pt x="36" y="8065"/>
                    <a:pt x="72" y="8100"/>
                  </a:cubicBezTo>
                  <a:cubicBezTo>
                    <a:pt x="73" y="8101"/>
                    <a:pt x="74" y="8102"/>
                    <a:pt x="75" y="8103"/>
                  </a:cubicBezTo>
                  <a:lnTo>
                    <a:pt x="75" y="8103"/>
                  </a:lnTo>
                  <a:cubicBezTo>
                    <a:pt x="45" y="8069"/>
                    <a:pt x="27" y="8029"/>
                    <a:pt x="19" y="7981"/>
                  </a:cubicBezTo>
                  <a:cubicBezTo>
                    <a:pt x="14" y="7967"/>
                    <a:pt x="9" y="7950"/>
                    <a:pt x="9" y="7932"/>
                  </a:cubicBezTo>
                  <a:lnTo>
                    <a:pt x="9" y="7506"/>
                  </a:lnTo>
                  <a:lnTo>
                    <a:pt x="14" y="7385"/>
                  </a:lnTo>
                  <a:cubicBezTo>
                    <a:pt x="14" y="7297"/>
                    <a:pt x="54" y="7217"/>
                    <a:pt x="120" y="7168"/>
                  </a:cubicBezTo>
                  <a:cubicBezTo>
                    <a:pt x="165" y="7137"/>
                    <a:pt x="222" y="7115"/>
                    <a:pt x="280" y="7115"/>
                  </a:cubicBezTo>
                  <a:lnTo>
                    <a:pt x="933" y="7115"/>
                  </a:lnTo>
                  <a:lnTo>
                    <a:pt x="1759" y="3972"/>
                  </a:lnTo>
                  <a:lnTo>
                    <a:pt x="1949" y="3249"/>
                  </a:lnTo>
                  <a:lnTo>
                    <a:pt x="2109" y="2641"/>
                  </a:lnTo>
                  <a:lnTo>
                    <a:pt x="2300" y="1918"/>
                  </a:lnTo>
                  <a:lnTo>
                    <a:pt x="2597" y="768"/>
                  </a:lnTo>
                  <a:lnTo>
                    <a:pt x="2686" y="435"/>
                  </a:lnTo>
                  <a:cubicBezTo>
                    <a:pt x="2730" y="267"/>
                    <a:pt x="2850" y="133"/>
                    <a:pt x="3002" y="67"/>
                  </a:cubicBezTo>
                  <a:cubicBezTo>
                    <a:pt x="3072" y="31"/>
                    <a:pt x="3152" y="14"/>
                    <a:pt x="3236" y="14"/>
                  </a:cubicBezTo>
                  <a:lnTo>
                    <a:pt x="3565" y="14"/>
                  </a:lnTo>
                  <a:cubicBezTo>
                    <a:pt x="3715" y="14"/>
                    <a:pt x="3858" y="76"/>
                    <a:pt x="3960" y="174"/>
                  </a:cubicBezTo>
                  <a:cubicBezTo>
                    <a:pt x="3955" y="169"/>
                    <a:pt x="3951" y="164"/>
                    <a:pt x="3946" y="160"/>
                  </a:cubicBezTo>
                  <a:cubicBezTo>
                    <a:pt x="3844" y="62"/>
                    <a:pt x="3703" y="0"/>
                    <a:pt x="3551" y="0"/>
                  </a:cubicBezTo>
                  <a:close/>
                  <a:moveTo>
                    <a:pt x="75" y="8103"/>
                  </a:moveTo>
                  <a:lnTo>
                    <a:pt x="75" y="8103"/>
                  </a:lnTo>
                  <a:cubicBezTo>
                    <a:pt x="77" y="8106"/>
                    <a:pt x="80" y="8108"/>
                    <a:pt x="82" y="8111"/>
                  </a:cubicBezTo>
                  <a:lnTo>
                    <a:pt x="82" y="8111"/>
                  </a:lnTo>
                  <a:cubicBezTo>
                    <a:pt x="80" y="8108"/>
                    <a:pt x="77" y="8105"/>
                    <a:pt x="75" y="8103"/>
                  </a:cubicBezTo>
                  <a:close/>
                  <a:moveTo>
                    <a:pt x="82" y="8111"/>
                  </a:moveTo>
                  <a:cubicBezTo>
                    <a:pt x="83" y="8112"/>
                    <a:pt x="84" y="8113"/>
                    <a:pt x="85" y="8114"/>
                  </a:cubicBezTo>
                  <a:cubicBezTo>
                    <a:pt x="84" y="8113"/>
                    <a:pt x="83" y="8112"/>
                    <a:pt x="82" y="811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81"/>
            <p:cNvSpPr/>
            <p:nvPr/>
          </p:nvSpPr>
          <p:spPr>
            <a:xfrm>
              <a:off x="5411183" y="890156"/>
              <a:ext cx="1425715" cy="2917212"/>
            </a:xfrm>
            <a:custGeom>
              <a:avLst/>
              <a:gdLst/>
              <a:ahLst/>
              <a:cxnLst/>
              <a:rect l="l" t="t" r="r" b="b"/>
              <a:pathLst>
                <a:path w="3965" h="8113" extrusionOk="0">
                  <a:moveTo>
                    <a:pt x="3227" y="0"/>
                  </a:moveTo>
                  <a:cubicBezTo>
                    <a:pt x="3143" y="0"/>
                    <a:pt x="3063" y="17"/>
                    <a:pt x="2993" y="53"/>
                  </a:cubicBezTo>
                  <a:cubicBezTo>
                    <a:pt x="2841" y="119"/>
                    <a:pt x="2721" y="253"/>
                    <a:pt x="2677" y="421"/>
                  </a:cubicBezTo>
                  <a:lnTo>
                    <a:pt x="2588" y="754"/>
                  </a:lnTo>
                  <a:lnTo>
                    <a:pt x="2291" y="1904"/>
                  </a:lnTo>
                  <a:lnTo>
                    <a:pt x="2100" y="2627"/>
                  </a:lnTo>
                  <a:lnTo>
                    <a:pt x="1940" y="3235"/>
                  </a:lnTo>
                  <a:lnTo>
                    <a:pt x="1750" y="3958"/>
                  </a:lnTo>
                  <a:lnTo>
                    <a:pt x="924" y="7101"/>
                  </a:lnTo>
                  <a:lnTo>
                    <a:pt x="271" y="7101"/>
                  </a:lnTo>
                  <a:cubicBezTo>
                    <a:pt x="213" y="7101"/>
                    <a:pt x="156" y="7123"/>
                    <a:pt x="111" y="7154"/>
                  </a:cubicBezTo>
                  <a:cubicBezTo>
                    <a:pt x="45" y="7203"/>
                    <a:pt x="5" y="7283"/>
                    <a:pt x="5" y="7371"/>
                  </a:cubicBezTo>
                  <a:lnTo>
                    <a:pt x="0" y="7492"/>
                  </a:lnTo>
                  <a:lnTo>
                    <a:pt x="0" y="7918"/>
                  </a:lnTo>
                  <a:cubicBezTo>
                    <a:pt x="0" y="7936"/>
                    <a:pt x="5" y="7953"/>
                    <a:pt x="10" y="7967"/>
                  </a:cubicBezTo>
                  <a:cubicBezTo>
                    <a:pt x="19" y="8020"/>
                    <a:pt x="41" y="8064"/>
                    <a:pt x="76" y="8100"/>
                  </a:cubicBezTo>
                  <a:cubicBezTo>
                    <a:pt x="80" y="8104"/>
                    <a:pt x="85" y="8109"/>
                    <a:pt x="90" y="8113"/>
                  </a:cubicBezTo>
                  <a:cubicBezTo>
                    <a:pt x="54" y="8078"/>
                    <a:pt x="31" y="8033"/>
                    <a:pt x="19" y="7980"/>
                  </a:cubicBezTo>
                  <a:cubicBezTo>
                    <a:pt x="19" y="7963"/>
                    <a:pt x="14" y="7944"/>
                    <a:pt x="14" y="7926"/>
                  </a:cubicBezTo>
                  <a:lnTo>
                    <a:pt x="14" y="7505"/>
                  </a:lnTo>
                  <a:lnTo>
                    <a:pt x="14" y="7385"/>
                  </a:lnTo>
                  <a:cubicBezTo>
                    <a:pt x="14" y="7297"/>
                    <a:pt x="58" y="7217"/>
                    <a:pt x="125" y="7168"/>
                  </a:cubicBezTo>
                  <a:cubicBezTo>
                    <a:pt x="170" y="7137"/>
                    <a:pt x="227" y="7115"/>
                    <a:pt x="285" y="7115"/>
                  </a:cubicBezTo>
                  <a:lnTo>
                    <a:pt x="937" y="7115"/>
                  </a:lnTo>
                  <a:lnTo>
                    <a:pt x="1762" y="3972"/>
                  </a:lnTo>
                  <a:lnTo>
                    <a:pt x="1954" y="3249"/>
                  </a:lnTo>
                  <a:lnTo>
                    <a:pt x="2114" y="2637"/>
                  </a:lnTo>
                  <a:lnTo>
                    <a:pt x="2300" y="1912"/>
                  </a:lnTo>
                  <a:lnTo>
                    <a:pt x="2602" y="767"/>
                  </a:lnTo>
                  <a:lnTo>
                    <a:pt x="2690" y="435"/>
                  </a:lnTo>
                  <a:cubicBezTo>
                    <a:pt x="2735" y="266"/>
                    <a:pt x="2854" y="133"/>
                    <a:pt x="3005" y="62"/>
                  </a:cubicBezTo>
                  <a:cubicBezTo>
                    <a:pt x="3077" y="31"/>
                    <a:pt x="3157" y="13"/>
                    <a:pt x="3241" y="13"/>
                  </a:cubicBezTo>
                  <a:lnTo>
                    <a:pt x="3569" y="13"/>
                  </a:lnTo>
                  <a:cubicBezTo>
                    <a:pt x="3720" y="13"/>
                    <a:pt x="3862" y="75"/>
                    <a:pt x="3964" y="173"/>
                  </a:cubicBezTo>
                  <a:cubicBezTo>
                    <a:pt x="3960" y="168"/>
                    <a:pt x="3956" y="164"/>
                    <a:pt x="3951" y="160"/>
                  </a:cubicBezTo>
                  <a:cubicBezTo>
                    <a:pt x="3849" y="62"/>
                    <a:pt x="3706" y="0"/>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81"/>
            <p:cNvSpPr/>
            <p:nvPr/>
          </p:nvSpPr>
          <p:spPr>
            <a:xfrm>
              <a:off x="5416217" y="894471"/>
              <a:ext cx="1425355" cy="2917931"/>
            </a:xfrm>
            <a:custGeom>
              <a:avLst/>
              <a:gdLst/>
              <a:ahLst/>
              <a:cxnLst/>
              <a:rect l="l" t="t" r="r" b="b"/>
              <a:pathLst>
                <a:path w="3964" h="8115" extrusionOk="0">
                  <a:moveTo>
                    <a:pt x="3227" y="1"/>
                  </a:moveTo>
                  <a:cubicBezTo>
                    <a:pt x="3143" y="1"/>
                    <a:pt x="3063" y="19"/>
                    <a:pt x="2991" y="50"/>
                  </a:cubicBezTo>
                  <a:cubicBezTo>
                    <a:pt x="2840" y="121"/>
                    <a:pt x="2721" y="254"/>
                    <a:pt x="2676" y="423"/>
                  </a:cubicBezTo>
                  <a:lnTo>
                    <a:pt x="2588" y="755"/>
                  </a:lnTo>
                  <a:lnTo>
                    <a:pt x="2286" y="1900"/>
                  </a:lnTo>
                  <a:lnTo>
                    <a:pt x="2100" y="2625"/>
                  </a:lnTo>
                  <a:lnTo>
                    <a:pt x="1940" y="3237"/>
                  </a:lnTo>
                  <a:lnTo>
                    <a:pt x="1748" y="3960"/>
                  </a:lnTo>
                  <a:lnTo>
                    <a:pt x="923" y="7103"/>
                  </a:lnTo>
                  <a:lnTo>
                    <a:pt x="271" y="7103"/>
                  </a:lnTo>
                  <a:cubicBezTo>
                    <a:pt x="213" y="7103"/>
                    <a:pt x="156" y="7125"/>
                    <a:pt x="111" y="7156"/>
                  </a:cubicBezTo>
                  <a:cubicBezTo>
                    <a:pt x="44" y="7205"/>
                    <a:pt x="0" y="7285"/>
                    <a:pt x="0" y="7373"/>
                  </a:cubicBezTo>
                  <a:lnTo>
                    <a:pt x="0" y="7493"/>
                  </a:lnTo>
                  <a:lnTo>
                    <a:pt x="0" y="7914"/>
                  </a:lnTo>
                  <a:cubicBezTo>
                    <a:pt x="0" y="7932"/>
                    <a:pt x="5" y="7951"/>
                    <a:pt x="5" y="7968"/>
                  </a:cubicBezTo>
                  <a:cubicBezTo>
                    <a:pt x="17" y="8021"/>
                    <a:pt x="40" y="8066"/>
                    <a:pt x="76" y="8101"/>
                  </a:cubicBezTo>
                  <a:cubicBezTo>
                    <a:pt x="77" y="8101"/>
                    <a:pt x="77" y="8102"/>
                    <a:pt x="78" y="8103"/>
                  </a:cubicBezTo>
                  <a:lnTo>
                    <a:pt x="78" y="8103"/>
                  </a:lnTo>
                  <a:cubicBezTo>
                    <a:pt x="48" y="8068"/>
                    <a:pt x="26" y="8025"/>
                    <a:pt x="17" y="7981"/>
                  </a:cubicBezTo>
                  <a:cubicBezTo>
                    <a:pt x="17" y="7963"/>
                    <a:pt x="13" y="7945"/>
                    <a:pt x="13" y="7928"/>
                  </a:cubicBezTo>
                  <a:lnTo>
                    <a:pt x="13" y="7502"/>
                  </a:lnTo>
                  <a:lnTo>
                    <a:pt x="13" y="7382"/>
                  </a:lnTo>
                  <a:cubicBezTo>
                    <a:pt x="13" y="7293"/>
                    <a:pt x="58" y="7218"/>
                    <a:pt x="124" y="7169"/>
                  </a:cubicBezTo>
                  <a:cubicBezTo>
                    <a:pt x="169" y="7134"/>
                    <a:pt x="226" y="7115"/>
                    <a:pt x="284" y="7115"/>
                  </a:cubicBezTo>
                  <a:lnTo>
                    <a:pt x="688" y="7115"/>
                  </a:lnTo>
                  <a:lnTo>
                    <a:pt x="937" y="7111"/>
                  </a:lnTo>
                  <a:lnTo>
                    <a:pt x="1762" y="3973"/>
                  </a:lnTo>
                  <a:lnTo>
                    <a:pt x="1953" y="3246"/>
                  </a:lnTo>
                  <a:lnTo>
                    <a:pt x="2113" y="2637"/>
                  </a:lnTo>
                  <a:lnTo>
                    <a:pt x="2299" y="1914"/>
                  </a:lnTo>
                  <a:lnTo>
                    <a:pt x="2600" y="769"/>
                  </a:lnTo>
                  <a:lnTo>
                    <a:pt x="2690" y="431"/>
                  </a:lnTo>
                  <a:cubicBezTo>
                    <a:pt x="2734" y="267"/>
                    <a:pt x="2854" y="134"/>
                    <a:pt x="3005" y="63"/>
                  </a:cubicBezTo>
                  <a:cubicBezTo>
                    <a:pt x="3076" y="32"/>
                    <a:pt x="3155" y="15"/>
                    <a:pt x="3240" y="15"/>
                  </a:cubicBezTo>
                  <a:lnTo>
                    <a:pt x="3569" y="15"/>
                  </a:lnTo>
                  <a:cubicBezTo>
                    <a:pt x="3719" y="15"/>
                    <a:pt x="3862" y="72"/>
                    <a:pt x="3964" y="175"/>
                  </a:cubicBezTo>
                  <a:cubicBezTo>
                    <a:pt x="3959" y="169"/>
                    <a:pt x="3954" y="165"/>
                    <a:pt x="3950" y="161"/>
                  </a:cubicBezTo>
                  <a:cubicBezTo>
                    <a:pt x="3848" y="63"/>
                    <a:pt x="3706" y="1"/>
                    <a:pt x="3555" y="1"/>
                  </a:cubicBezTo>
                  <a:close/>
                  <a:moveTo>
                    <a:pt x="78" y="8103"/>
                  </a:moveTo>
                  <a:lnTo>
                    <a:pt x="78" y="8103"/>
                  </a:lnTo>
                  <a:cubicBezTo>
                    <a:pt x="81" y="8106"/>
                    <a:pt x="83" y="8109"/>
                    <a:pt x="86" y="8112"/>
                  </a:cubicBezTo>
                  <a:lnTo>
                    <a:pt x="86" y="8112"/>
                  </a:lnTo>
                  <a:cubicBezTo>
                    <a:pt x="83" y="8109"/>
                    <a:pt x="81" y="8106"/>
                    <a:pt x="78" y="8103"/>
                  </a:cubicBezTo>
                  <a:close/>
                  <a:moveTo>
                    <a:pt x="86" y="8112"/>
                  </a:moveTo>
                  <a:cubicBezTo>
                    <a:pt x="87" y="8113"/>
                    <a:pt x="88" y="8114"/>
                    <a:pt x="89" y="8115"/>
                  </a:cubicBezTo>
                  <a:cubicBezTo>
                    <a:pt x="88" y="8114"/>
                    <a:pt x="87" y="8113"/>
                    <a:pt x="86" y="8112"/>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81"/>
            <p:cNvSpPr/>
            <p:nvPr/>
          </p:nvSpPr>
          <p:spPr>
            <a:xfrm>
              <a:off x="5420891" y="899505"/>
              <a:ext cx="1425355" cy="2917571"/>
            </a:xfrm>
            <a:custGeom>
              <a:avLst/>
              <a:gdLst/>
              <a:ahLst/>
              <a:cxnLst/>
              <a:rect l="l" t="t" r="r" b="b"/>
              <a:pathLst>
                <a:path w="3964" h="8114" extrusionOk="0">
                  <a:moveTo>
                    <a:pt x="3227" y="1"/>
                  </a:moveTo>
                  <a:cubicBezTo>
                    <a:pt x="3142" y="1"/>
                    <a:pt x="3063" y="18"/>
                    <a:pt x="2992" y="49"/>
                  </a:cubicBezTo>
                  <a:cubicBezTo>
                    <a:pt x="2841" y="120"/>
                    <a:pt x="2721" y="253"/>
                    <a:pt x="2677" y="417"/>
                  </a:cubicBezTo>
                  <a:lnTo>
                    <a:pt x="2587" y="755"/>
                  </a:lnTo>
                  <a:lnTo>
                    <a:pt x="2286" y="1900"/>
                  </a:lnTo>
                  <a:lnTo>
                    <a:pt x="2100" y="2623"/>
                  </a:lnTo>
                  <a:lnTo>
                    <a:pt x="1940" y="3232"/>
                  </a:lnTo>
                  <a:lnTo>
                    <a:pt x="1749" y="3959"/>
                  </a:lnTo>
                  <a:lnTo>
                    <a:pt x="924" y="7097"/>
                  </a:lnTo>
                  <a:lnTo>
                    <a:pt x="675" y="7101"/>
                  </a:lnTo>
                  <a:lnTo>
                    <a:pt x="271" y="7101"/>
                  </a:lnTo>
                  <a:cubicBezTo>
                    <a:pt x="213" y="7101"/>
                    <a:pt x="156" y="7120"/>
                    <a:pt x="111" y="7155"/>
                  </a:cubicBezTo>
                  <a:cubicBezTo>
                    <a:pt x="45" y="7204"/>
                    <a:pt x="0" y="7279"/>
                    <a:pt x="0" y="7368"/>
                  </a:cubicBezTo>
                  <a:lnTo>
                    <a:pt x="0" y="7488"/>
                  </a:lnTo>
                  <a:lnTo>
                    <a:pt x="0" y="7914"/>
                  </a:lnTo>
                  <a:cubicBezTo>
                    <a:pt x="0" y="7931"/>
                    <a:pt x="4" y="7949"/>
                    <a:pt x="4" y="7967"/>
                  </a:cubicBezTo>
                  <a:cubicBezTo>
                    <a:pt x="13" y="8014"/>
                    <a:pt x="38" y="8060"/>
                    <a:pt x="71" y="8095"/>
                  </a:cubicBezTo>
                  <a:lnTo>
                    <a:pt x="71" y="8095"/>
                  </a:lnTo>
                  <a:cubicBezTo>
                    <a:pt x="46" y="8060"/>
                    <a:pt x="25" y="8022"/>
                    <a:pt x="18" y="7980"/>
                  </a:cubicBezTo>
                  <a:cubicBezTo>
                    <a:pt x="14" y="7963"/>
                    <a:pt x="14" y="7945"/>
                    <a:pt x="14" y="7927"/>
                  </a:cubicBezTo>
                  <a:lnTo>
                    <a:pt x="14" y="7501"/>
                  </a:lnTo>
                  <a:lnTo>
                    <a:pt x="14" y="7382"/>
                  </a:lnTo>
                  <a:cubicBezTo>
                    <a:pt x="14" y="7292"/>
                    <a:pt x="58" y="7218"/>
                    <a:pt x="125" y="7169"/>
                  </a:cubicBezTo>
                  <a:cubicBezTo>
                    <a:pt x="169" y="7132"/>
                    <a:pt x="227" y="7115"/>
                    <a:pt x="284" y="7115"/>
                  </a:cubicBezTo>
                  <a:lnTo>
                    <a:pt x="688" y="7115"/>
                  </a:lnTo>
                  <a:lnTo>
                    <a:pt x="936" y="7111"/>
                  </a:lnTo>
                  <a:lnTo>
                    <a:pt x="1762" y="3969"/>
                  </a:lnTo>
                  <a:lnTo>
                    <a:pt x="1948" y="3244"/>
                  </a:lnTo>
                  <a:lnTo>
                    <a:pt x="2108" y="2637"/>
                  </a:lnTo>
                  <a:lnTo>
                    <a:pt x="2300" y="1913"/>
                  </a:lnTo>
                  <a:lnTo>
                    <a:pt x="2601" y="763"/>
                  </a:lnTo>
                  <a:lnTo>
                    <a:pt x="2690" y="431"/>
                  </a:lnTo>
                  <a:cubicBezTo>
                    <a:pt x="2734" y="262"/>
                    <a:pt x="2854" y="129"/>
                    <a:pt x="3005" y="63"/>
                  </a:cubicBezTo>
                  <a:cubicBezTo>
                    <a:pt x="3076" y="32"/>
                    <a:pt x="3156" y="9"/>
                    <a:pt x="3240" y="9"/>
                  </a:cubicBezTo>
                  <a:lnTo>
                    <a:pt x="3369" y="9"/>
                  </a:lnTo>
                  <a:lnTo>
                    <a:pt x="3569" y="14"/>
                  </a:lnTo>
                  <a:cubicBezTo>
                    <a:pt x="3720" y="14"/>
                    <a:pt x="3857" y="71"/>
                    <a:pt x="3964" y="173"/>
                  </a:cubicBezTo>
                  <a:cubicBezTo>
                    <a:pt x="3959" y="169"/>
                    <a:pt x="3955" y="165"/>
                    <a:pt x="3951" y="161"/>
                  </a:cubicBezTo>
                  <a:cubicBezTo>
                    <a:pt x="3849" y="58"/>
                    <a:pt x="3706" y="1"/>
                    <a:pt x="3556" y="1"/>
                  </a:cubicBezTo>
                  <a:close/>
                  <a:moveTo>
                    <a:pt x="71" y="8095"/>
                  </a:moveTo>
                  <a:cubicBezTo>
                    <a:pt x="72" y="8098"/>
                    <a:pt x="74" y="8100"/>
                    <a:pt x="76" y="8103"/>
                  </a:cubicBezTo>
                  <a:lnTo>
                    <a:pt x="76" y="8103"/>
                  </a:lnTo>
                  <a:cubicBezTo>
                    <a:pt x="76" y="8102"/>
                    <a:pt x="76" y="8101"/>
                    <a:pt x="76" y="8101"/>
                  </a:cubicBezTo>
                  <a:cubicBezTo>
                    <a:pt x="74" y="8099"/>
                    <a:pt x="72" y="8097"/>
                    <a:pt x="71" y="8095"/>
                  </a:cubicBezTo>
                  <a:close/>
                  <a:moveTo>
                    <a:pt x="76" y="8103"/>
                  </a:moveTo>
                  <a:cubicBezTo>
                    <a:pt x="77" y="8106"/>
                    <a:pt x="81" y="8110"/>
                    <a:pt x="84" y="8113"/>
                  </a:cubicBezTo>
                  <a:cubicBezTo>
                    <a:pt x="81" y="8110"/>
                    <a:pt x="79" y="8106"/>
                    <a:pt x="76" y="8103"/>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81"/>
            <p:cNvSpPr/>
            <p:nvPr/>
          </p:nvSpPr>
          <p:spPr>
            <a:xfrm>
              <a:off x="5425566" y="902741"/>
              <a:ext cx="1423917" cy="2917571"/>
            </a:xfrm>
            <a:custGeom>
              <a:avLst/>
              <a:gdLst/>
              <a:ahLst/>
              <a:cxnLst/>
              <a:rect l="l" t="t" r="r" b="b"/>
              <a:pathLst>
                <a:path w="3960" h="8114" extrusionOk="0">
                  <a:moveTo>
                    <a:pt x="3227" y="0"/>
                  </a:moveTo>
                  <a:cubicBezTo>
                    <a:pt x="3143" y="0"/>
                    <a:pt x="3063" y="23"/>
                    <a:pt x="2992" y="54"/>
                  </a:cubicBezTo>
                  <a:cubicBezTo>
                    <a:pt x="2841" y="120"/>
                    <a:pt x="2721" y="253"/>
                    <a:pt x="2677" y="422"/>
                  </a:cubicBezTo>
                  <a:lnTo>
                    <a:pt x="2588" y="754"/>
                  </a:lnTo>
                  <a:lnTo>
                    <a:pt x="2287" y="1904"/>
                  </a:lnTo>
                  <a:lnTo>
                    <a:pt x="2095" y="2628"/>
                  </a:lnTo>
                  <a:lnTo>
                    <a:pt x="1935" y="3235"/>
                  </a:lnTo>
                  <a:lnTo>
                    <a:pt x="1749" y="3960"/>
                  </a:lnTo>
                  <a:lnTo>
                    <a:pt x="923" y="7102"/>
                  </a:lnTo>
                  <a:lnTo>
                    <a:pt x="675" y="7106"/>
                  </a:lnTo>
                  <a:lnTo>
                    <a:pt x="271" y="7106"/>
                  </a:lnTo>
                  <a:cubicBezTo>
                    <a:pt x="214" y="7106"/>
                    <a:pt x="156" y="7123"/>
                    <a:pt x="112" y="7160"/>
                  </a:cubicBezTo>
                  <a:cubicBezTo>
                    <a:pt x="45" y="7209"/>
                    <a:pt x="1" y="7283"/>
                    <a:pt x="1" y="7373"/>
                  </a:cubicBezTo>
                  <a:lnTo>
                    <a:pt x="1" y="7492"/>
                  </a:lnTo>
                  <a:lnTo>
                    <a:pt x="1" y="7918"/>
                  </a:lnTo>
                  <a:cubicBezTo>
                    <a:pt x="1" y="7936"/>
                    <a:pt x="1" y="7954"/>
                    <a:pt x="5" y="7971"/>
                  </a:cubicBezTo>
                  <a:cubicBezTo>
                    <a:pt x="14" y="8020"/>
                    <a:pt x="40" y="8065"/>
                    <a:pt x="71" y="8104"/>
                  </a:cubicBezTo>
                  <a:cubicBezTo>
                    <a:pt x="77" y="8109"/>
                    <a:pt x="81" y="8114"/>
                    <a:pt x="85" y="8114"/>
                  </a:cubicBezTo>
                  <a:cubicBezTo>
                    <a:pt x="54" y="8078"/>
                    <a:pt x="28" y="8034"/>
                    <a:pt x="18" y="7985"/>
                  </a:cubicBezTo>
                  <a:cubicBezTo>
                    <a:pt x="14" y="7967"/>
                    <a:pt x="14" y="7949"/>
                    <a:pt x="14" y="7932"/>
                  </a:cubicBezTo>
                  <a:lnTo>
                    <a:pt x="14" y="7506"/>
                  </a:lnTo>
                  <a:lnTo>
                    <a:pt x="14" y="7385"/>
                  </a:lnTo>
                  <a:cubicBezTo>
                    <a:pt x="14" y="7297"/>
                    <a:pt x="58" y="7217"/>
                    <a:pt x="124" y="7168"/>
                  </a:cubicBezTo>
                  <a:cubicBezTo>
                    <a:pt x="169" y="7137"/>
                    <a:pt x="227" y="7119"/>
                    <a:pt x="284" y="7119"/>
                  </a:cubicBezTo>
                  <a:lnTo>
                    <a:pt x="684" y="7119"/>
                  </a:lnTo>
                  <a:lnTo>
                    <a:pt x="937" y="7115"/>
                  </a:lnTo>
                  <a:lnTo>
                    <a:pt x="1763" y="3972"/>
                  </a:lnTo>
                  <a:lnTo>
                    <a:pt x="1949" y="3249"/>
                  </a:lnTo>
                  <a:lnTo>
                    <a:pt x="2109" y="2637"/>
                  </a:lnTo>
                  <a:lnTo>
                    <a:pt x="2300" y="1913"/>
                  </a:lnTo>
                  <a:lnTo>
                    <a:pt x="2601" y="768"/>
                  </a:lnTo>
                  <a:lnTo>
                    <a:pt x="2691" y="435"/>
                  </a:lnTo>
                  <a:cubicBezTo>
                    <a:pt x="2734" y="267"/>
                    <a:pt x="2855" y="133"/>
                    <a:pt x="3006" y="66"/>
                  </a:cubicBezTo>
                  <a:cubicBezTo>
                    <a:pt x="3076" y="31"/>
                    <a:pt x="3156" y="13"/>
                    <a:pt x="3240" y="13"/>
                  </a:cubicBezTo>
                  <a:lnTo>
                    <a:pt x="3569" y="13"/>
                  </a:lnTo>
                  <a:cubicBezTo>
                    <a:pt x="3720" y="18"/>
                    <a:pt x="3858" y="76"/>
                    <a:pt x="3959" y="178"/>
                  </a:cubicBezTo>
                  <a:cubicBezTo>
                    <a:pt x="3955" y="173"/>
                    <a:pt x="3955" y="169"/>
                    <a:pt x="3951" y="164"/>
                  </a:cubicBezTo>
                  <a:cubicBezTo>
                    <a:pt x="3844" y="62"/>
                    <a:pt x="3707" y="5"/>
                    <a:pt x="3556" y="5"/>
                  </a:cubicBezTo>
                  <a:lnTo>
                    <a:pt x="3356" y="0"/>
                  </a:ln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81"/>
            <p:cNvSpPr/>
            <p:nvPr/>
          </p:nvSpPr>
          <p:spPr>
            <a:xfrm>
              <a:off x="5430240" y="907416"/>
              <a:ext cx="1424277" cy="2917571"/>
            </a:xfrm>
            <a:custGeom>
              <a:avLst/>
              <a:gdLst/>
              <a:ahLst/>
              <a:cxnLst/>
              <a:rect l="l" t="t" r="r" b="b"/>
              <a:pathLst>
                <a:path w="3961" h="8114" extrusionOk="0">
                  <a:moveTo>
                    <a:pt x="3896" y="120"/>
                  </a:moveTo>
                  <a:cubicBezTo>
                    <a:pt x="3913" y="134"/>
                    <a:pt x="3930" y="149"/>
                    <a:pt x="3946" y="165"/>
                  </a:cubicBezTo>
                  <a:cubicBezTo>
                    <a:pt x="3950" y="165"/>
                    <a:pt x="3953" y="167"/>
                    <a:pt x="3955" y="169"/>
                  </a:cubicBezTo>
                  <a:lnTo>
                    <a:pt x="3955" y="169"/>
                  </a:lnTo>
                  <a:cubicBezTo>
                    <a:pt x="3937" y="152"/>
                    <a:pt x="3917" y="135"/>
                    <a:pt x="3896" y="120"/>
                  </a:cubicBezTo>
                  <a:close/>
                  <a:moveTo>
                    <a:pt x="3955" y="169"/>
                  </a:moveTo>
                  <a:lnTo>
                    <a:pt x="3955" y="169"/>
                  </a:lnTo>
                  <a:cubicBezTo>
                    <a:pt x="3957" y="171"/>
                    <a:pt x="3959" y="172"/>
                    <a:pt x="3960" y="174"/>
                  </a:cubicBezTo>
                  <a:cubicBezTo>
                    <a:pt x="3959" y="172"/>
                    <a:pt x="3957" y="171"/>
                    <a:pt x="3955" y="169"/>
                  </a:cubicBezTo>
                  <a:close/>
                  <a:moveTo>
                    <a:pt x="3227" y="0"/>
                  </a:moveTo>
                  <a:cubicBezTo>
                    <a:pt x="3143" y="0"/>
                    <a:pt x="3063" y="18"/>
                    <a:pt x="2993" y="53"/>
                  </a:cubicBezTo>
                  <a:cubicBezTo>
                    <a:pt x="2842" y="120"/>
                    <a:pt x="2721" y="254"/>
                    <a:pt x="2678" y="422"/>
                  </a:cubicBezTo>
                  <a:lnTo>
                    <a:pt x="2588" y="755"/>
                  </a:lnTo>
                  <a:lnTo>
                    <a:pt x="2287" y="1900"/>
                  </a:lnTo>
                  <a:lnTo>
                    <a:pt x="2096" y="2624"/>
                  </a:lnTo>
                  <a:lnTo>
                    <a:pt x="1936" y="3236"/>
                  </a:lnTo>
                  <a:lnTo>
                    <a:pt x="1750" y="3959"/>
                  </a:lnTo>
                  <a:lnTo>
                    <a:pt x="924" y="7102"/>
                  </a:lnTo>
                  <a:lnTo>
                    <a:pt x="671" y="7106"/>
                  </a:lnTo>
                  <a:lnTo>
                    <a:pt x="271" y="7106"/>
                  </a:lnTo>
                  <a:cubicBezTo>
                    <a:pt x="214" y="7106"/>
                    <a:pt x="156" y="7124"/>
                    <a:pt x="111" y="7155"/>
                  </a:cubicBezTo>
                  <a:cubicBezTo>
                    <a:pt x="45" y="7204"/>
                    <a:pt x="1" y="7284"/>
                    <a:pt x="1" y="7372"/>
                  </a:cubicBezTo>
                  <a:lnTo>
                    <a:pt x="1" y="7493"/>
                  </a:lnTo>
                  <a:lnTo>
                    <a:pt x="1" y="7919"/>
                  </a:lnTo>
                  <a:cubicBezTo>
                    <a:pt x="1" y="7936"/>
                    <a:pt x="1" y="7954"/>
                    <a:pt x="5" y="7972"/>
                  </a:cubicBezTo>
                  <a:cubicBezTo>
                    <a:pt x="15" y="8021"/>
                    <a:pt x="41" y="8065"/>
                    <a:pt x="72" y="8101"/>
                  </a:cubicBezTo>
                  <a:cubicBezTo>
                    <a:pt x="76" y="8105"/>
                    <a:pt x="81" y="8110"/>
                    <a:pt x="85" y="8114"/>
                  </a:cubicBezTo>
                  <a:cubicBezTo>
                    <a:pt x="50" y="8079"/>
                    <a:pt x="27" y="8034"/>
                    <a:pt x="19" y="7981"/>
                  </a:cubicBezTo>
                  <a:cubicBezTo>
                    <a:pt x="15" y="7968"/>
                    <a:pt x="15" y="7950"/>
                    <a:pt x="15" y="7932"/>
                  </a:cubicBezTo>
                  <a:lnTo>
                    <a:pt x="15" y="7506"/>
                  </a:lnTo>
                  <a:lnTo>
                    <a:pt x="15" y="7386"/>
                  </a:lnTo>
                  <a:cubicBezTo>
                    <a:pt x="15" y="7297"/>
                    <a:pt x="58" y="7217"/>
                    <a:pt x="125" y="7169"/>
                  </a:cubicBezTo>
                  <a:cubicBezTo>
                    <a:pt x="170" y="7137"/>
                    <a:pt x="228" y="7116"/>
                    <a:pt x="285" y="7116"/>
                  </a:cubicBezTo>
                  <a:lnTo>
                    <a:pt x="685" y="7116"/>
                  </a:lnTo>
                  <a:lnTo>
                    <a:pt x="937" y="7110"/>
                  </a:lnTo>
                  <a:lnTo>
                    <a:pt x="1758" y="3968"/>
                  </a:lnTo>
                  <a:lnTo>
                    <a:pt x="1949" y="3245"/>
                  </a:lnTo>
                  <a:lnTo>
                    <a:pt x="2109" y="2636"/>
                  </a:lnTo>
                  <a:lnTo>
                    <a:pt x="2300" y="1913"/>
                  </a:lnTo>
                  <a:lnTo>
                    <a:pt x="2602" y="768"/>
                  </a:lnTo>
                  <a:cubicBezTo>
                    <a:pt x="2602" y="764"/>
                    <a:pt x="2686" y="436"/>
                    <a:pt x="2690" y="431"/>
                  </a:cubicBezTo>
                  <a:cubicBezTo>
                    <a:pt x="2735" y="266"/>
                    <a:pt x="2850" y="133"/>
                    <a:pt x="3001" y="67"/>
                  </a:cubicBezTo>
                  <a:cubicBezTo>
                    <a:pt x="3077" y="32"/>
                    <a:pt x="3157" y="14"/>
                    <a:pt x="3241" y="14"/>
                  </a:cubicBezTo>
                  <a:lnTo>
                    <a:pt x="3569" y="14"/>
                  </a:lnTo>
                  <a:cubicBezTo>
                    <a:pt x="3691" y="14"/>
                    <a:pt x="3803" y="54"/>
                    <a:pt x="3896" y="120"/>
                  </a:cubicBezTo>
                  <a:lnTo>
                    <a:pt x="3896" y="120"/>
                  </a:lnTo>
                  <a:cubicBezTo>
                    <a:pt x="3801" y="46"/>
                    <a:pt x="3683" y="5"/>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81"/>
            <p:cNvSpPr/>
            <p:nvPr/>
          </p:nvSpPr>
          <p:spPr>
            <a:xfrm>
              <a:off x="5716102" y="872537"/>
              <a:ext cx="1792481" cy="2591799"/>
            </a:xfrm>
            <a:custGeom>
              <a:avLst/>
              <a:gdLst/>
              <a:ahLst/>
              <a:cxnLst/>
              <a:rect l="l" t="t" r="r" b="b"/>
              <a:pathLst>
                <a:path w="4985" h="7208" extrusionOk="0">
                  <a:moveTo>
                    <a:pt x="2326" y="0"/>
                  </a:moveTo>
                  <a:cubicBezTo>
                    <a:pt x="2069" y="0"/>
                    <a:pt x="1842" y="173"/>
                    <a:pt x="1780" y="422"/>
                  </a:cubicBezTo>
                  <a:lnTo>
                    <a:pt x="0" y="7207"/>
                  </a:lnTo>
                  <a:lnTo>
                    <a:pt x="4984" y="7207"/>
                  </a:lnTo>
                  <a:lnTo>
                    <a:pt x="3204" y="422"/>
                  </a:lnTo>
                  <a:cubicBezTo>
                    <a:pt x="3143" y="173"/>
                    <a:pt x="2917" y="0"/>
                    <a:pt x="2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81"/>
            <p:cNvSpPr/>
            <p:nvPr/>
          </p:nvSpPr>
          <p:spPr>
            <a:xfrm>
              <a:off x="5393564" y="3425510"/>
              <a:ext cx="2437559" cy="390136"/>
            </a:xfrm>
            <a:custGeom>
              <a:avLst/>
              <a:gdLst/>
              <a:ahLst/>
              <a:cxnLst/>
              <a:rect l="l" t="t" r="r" b="b"/>
              <a:pathLst>
                <a:path w="6779" h="1085" extrusionOk="0">
                  <a:moveTo>
                    <a:pt x="72" y="1"/>
                  </a:moveTo>
                  <a:cubicBezTo>
                    <a:pt x="32" y="1"/>
                    <a:pt x="0" y="33"/>
                    <a:pt x="0" y="72"/>
                  </a:cubicBezTo>
                  <a:lnTo>
                    <a:pt x="0" y="1013"/>
                  </a:lnTo>
                  <a:cubicBezTo>
                    <a:pt x="0" y="1053"/>
                    <a:pt x="32" y="1084"/>
                    <a:pt x="72" y="1084"/>
                  </a:cubicBezTo>
                  <a:lnTo>
                    <a:pt x="6707" y="1084"/>
                  </a:lnTo>
                  <a:cubicBezTo>
                    <a:pt x="6747" y="1084"/>
                    <a:pt x="6778" y="1053"/>
                    <a:pt x="6778" y="1013"/>
                  </a:cubicBezTo>
                  <a:lnTo>
                    <a:pt x="6778" y="72"/>
                  </a:lnTo>
                  <a:cubicBezTo>
                    <a:pt x="6778" y="33"/>
                    <a:pt x="6747" y="1"/>
                    <a:pt x="6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81"/>
            <p:cNvSpPr/>
            <p:nvPr/>
          </p:nvSpPr>
          <p:spPr>
            <a:xfrm>
              <a:off x="6146873" y="1556806"/>
              <a:ext cx="930940" cy="262488"/>
            </a:xfrm>
            <a:custGeom>
              <a:avLst/>
              <a:gdLst/>
              <a:ahLst/>
              <a:cxnLst/>
              <a:rect l="l" t="t" r="r" b="b"/>
              <a:pathLst>
                <a:path w="2589" h="730" extrusionOk="0">
                  <a:moveTo>
                    <a:pt x="191" y="1"/>
                  </a:moveTo>
                  <a:lnTo>
                    <a:pt x="1" y="729"/>
                  </a:lnTo>
                  <a:lnTo>
                    <a:pt x="2588" y="729"/>
                  </a:lnTo>
                  <a:lnTo>
                    <a:pt x="2397"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81"/>
            <p:cNvSpPr/>
            <p:nvPr/>
          </p:nvSpPr>
          <p:spPr>
            <a:xfrm>
              <a:off x="6021022" y="2037196"/>
              <a:ext cx="1182642" cy="260690"/>
            </a:xfrm>
            <a:custGeom>
              <a:avLst/>
              <a:gdLst/>
              <a:ahLst/>
              <a:cxnLst/>
              <a:rect l="l" t="t" r="r" b="b"/>
              <a:pathLst>
                <a:path w="3289" h="725" extrusionOk="0">
                  <a:moveTo>
                    <a:pt x="191" y="0"/>
                  </a:moveTo>
                  <a:lnTo>
                    <a:pt x="0" y="725"/>
                  </a:lnTo>
                  <a:lnTo>
                    <a:pt x="3289" y="725"/>
                  </a:lnTo>
                  <a:lnTo>
                    <a:pt x="3098"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81"/>
            <p:cNvSpPr/>
            <p:nvPr/>
          </p:nvSpPr>
          <p:spPr>
            <a:xfrm>
              <a:off x="6611443" y="2193970"/>
              <a:ext cx="887431" cy="1231895"/>
            </a:xfrm>
            <a:custGeom>
              <a:avLst/>
              <a:gdLst/>
              <a:ahLst/>
              <a:cxnLst/>
              <a:rect l="l" t="t" r="r" b="b"/>
              <a:pathLst>
                <a:path w="2468" h="3426" extrusionOk="0">
                  <a:moveTo>
                    <a:pt x="1572" y="0"/>
                  </a:moveTo>
                  <a:lnTo>
                    <a:pt x="1647" y="289"/>
                  </a:lnTo>
                  <a:lnTo>
                    <a:pt x="1" y="289"/>
                  </a:lnTo>
                  <a:lnTo>
                    <a:pt x="1" y="3426"/>
                  </a:lnTo>
                  <a:lnTo>
                    <a:pt x="2468" y="3426"/>
                  </a:lnTo>
                  <a:lnTo>
                    <a:pt x="15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81"/>
            <p:cNvSpPr/>
            <p:nvPr/>
          </p:nvSpPr>
          <p:spPr>
            <a:xfrm>
              <a:off x="6611443" y="1818935"/>
              <a:ext cx="523541" cy="218620"/>
            </a:xfrm>
            <a:custGeom>
              <a:avLst/>
              <a:gdLst/>
              <a:ahLst/>
              <a:cxnLst/>
              <a:rect l="l" t="t" r="r" b="b"/>
              <a:pathLst>
                <a:path w="1456" h="608" extrusionOk="0">
                  <a:moveTo>
                    <a:pt x="1" y="0"/>
                  </a:moveTo>
                  <a:lnTo>
                    <a:pt x="1" y="607"/>
                  </a:lnTo>
                  <a:lnTo>
                    <a:pt x="1456" y="607"/>
                  </a:lnTo>
                  <a:lnTo>
                    <a:pt x="12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81"/>
            <p:cNvSpPr/>
            <p:nvPr/>
          </p:nvSpPr>
          <p:spPr>
            <a:xfrm>
              <a:off x="6611443" y="872537"/>
              <a:ext cx="426456" cy="791419"/>
            </a:xfrm>
            <a:custGeom>
              <a:avLst/>
              <a:gdLst/>
              <a:ahLst/>
              <a:cxnLst/>
              <a:rect l="l" t="t" r="r" b="b"/>
              <a:pathLst>
                <a:path w="1186" h="2201" extrusionOk="0">
                  <a:moveTo>
                    <a:pt x="1" y="0"/>
                  </a:moveTo>
                  <a:lnTo>
                    <a:pt x="1" y="1904"/>
                  </a:lnTo>
                  <a:lnTo>
                    <a:pt x="1105" y="1904"/>
                  </a:lnTo>
                  <a:lnTo>
                    <a:pt x="1185" y="2201"/>
                  </a:lnTo>
                  <a:lnTo>
                    <a:pt x="714" y="422"/>
                  </a:lnTo>
                  <a:cubicBezTo>
                    <a:pt x="653" y="173"/>
                    <a:pt x="427"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81"/>
            <p:cNvSpPr/>
            <p:nvPr/>
          </p:nvSpPr>
          <p:spPr>
            <a:xfrm>
              <a:off x="6611443" y="3425510"/>
              <a:ext cx="1219678" cy="390136"/>
            </a:xfrm>
            <a:custGeom>
              <a:avLst/>
              <a:gdLst/>
              <a:ahLst/>
              <a:cxnLst/>
              <a:rect l="l" t="t" r="r" b="b"/>
              <a:pathLst>
                <a:path w="3392" h="1085" extrusionOk="0">
                  <a:moveTo>
                    <a:pt x="1" y="1"/>
                  </a:moveTo>
                  <a:lnTo>
                    <a:pt x="1" y="1084"/>
                  </a:lnTo>
                  <a:lnTo>
                    <a:pt x="3121" y="1084"/>
                  </a:lnTo>
                  <a:cubicBezTo>
                    <a:pt x="3271" y="1084"/>
                    <a:pt x="3391" y="965"/>
                    <a:pt x="3391" y="814"/>
                  </a:cubicBezTo>
                  <a:lnTo>
                    <a:pt x="3391" y="272"/>
                  </a:lnTo>
                  <a:cubicBezTo>
                    <a:pt x="3391" y="121"/>
                    <a:pt x="3271" y="1"/>
                    <a:pt x="3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81"/>
            <p:cNvSpPr/>
            <p:nvPr/>
          </p:nvSpPr>
          <p:spPr>
            <a:xfrm>
              <a:off x="6611443" y="1556806"/>
              <a:ext cx="466369" cy="262488"/>
            </a:xfrm>
            <a:custGeom>
              <a:avLst/>
              <a:gdLst/>
              <a:ahLst/>
              <a:cxnLst/>
              <a:rect l="l" t="t" r="r" b="b"/>
              <a:pathLst>
                <a:path w="1297" h="730" extrusionOk="0">
                  <a:moveTo>
                    <a:pt x="1" y="1"/>
                  </a:moveTo>
                  <a:lnTo>
                    <a:pt x="1" y="729"/>
                  </a:lnTo>
                  <a:lnTo>
                    <a:pt x="1296" y="729"/>
                  </a:lnTo>
                  <a:lnTo>
                    <a:pt x="1185" y="298"/>
                  </a:lnTo>
                  <a:lnTo>
                    <a:pt x="1105" y="1"/>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81"/>
            <p:cNvSpPr/>
            <p:nvPr/>
          </p:nvSpPr>
          <p:spPr>
            <a:xfrm>
              <a:off x="6611443" y="2037196"/>
              <a:ext cx="592220" cy="260690"/>
            </a:xfrm>
            <a:custGeom>
              <a:avLst/>
              <a:gdLst/>
              <a:ahLst/>
              <a:cxnLst/>
              <a:rect l="l" t="t" r="r" b="b"/>
              <a:pathLst>
                <a:path w="1647" h="725" extrusionOk="0">
                  <a:moveTo>
                    <a:pt x="1" y="0"/>
                  </a:moveTo>
                  <a:lnTo>
                    <a:pt x="1" y="725"/>
                  </a:lnTo>
                  <a:lnTo>
                    <a:pt x="1647" y="725"/>
                  </a:lnTo>
                  <a:lnTo>
                    <a:pt x="1572" y="436"/>
                  </a:lnTo>
                  <a:lnTo>
                    <a:pt x="1456" y="0"/>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81"/>
          <p:cNvGrpSpPr/>
          <p:nvPr/>
        </p:nvGrpSpPr>
        <p:grpSpPr>
          <a:xfrm>
            <a:off x="6884804" y="2929929"/>
            <a:ext cx="927735" cy="1123702"/>
            <a:chOff x="5393564" y="872537"/>
            <a:chExt cx="2437559" cy="2952450"/>
          </a:xfrm>
        </p:grpSpPr>
        <p:sp>
          <p:nvSpPr>
            <p:cNvPr id="2328" name="Google Shape;2328;p81"/>
            <p:cNvSpPr/>
            <p:nvPr/>
          </p:nvSpPr>
          <p:spPr>
            <a:xfrm>
              <a:off x="5393564" y="872537"/>
              <a:ext cx="1425715" cy="2917212"/>
            </a:xfrm>
            <a:custGeom>
              <a:avLst/>
              <a:gdLst/>
              <a:ahLst/>
              <a:cxnLst/>
              <a:rect l="l" t="t" r="r" b="b"/>
              <a:pathLst>
                <a:path w="3965" h="8113" extrusionOk="0">
                  <a:moveTo>
                    <a:pt x="3223" y="0"/>
                  </a:moveTo>
                  <a:cubicBezTo>
                    <a:pt x="2966" y="0"/>
                    <a:pt x="2739" y="173"/>
                    <a:pt x="2677" y="422"/>
                  </a:cubicBezTo>
                  <a:lnTo>
                    <a:pt x="2286" y="1904"/>
                  </a:lnTo>
                  <a:lnTo>
                    <a:pt x="2096" y="2632"/>
                  </a:lnTo>
                  <a:lnTo>
                    <a:pt x="1936" y="3239"/>
                  </a:lnTo>
                  <a:lnTo>
                    <a:pt x="1745" y="3964"/>
                  </a:lnTo>
                  <a:lnTo>
                    <a:pt x="924" y="7101"/>
                  </a:lnTo>
                  <a:lnTo>
                    <a:pt x="272" y="7101"/>
                  </a:lnTo>
                  <a:cubicBezTo>
                    <a:pt x="121" y="7101"/>
                    <a:pt x="0" y="7221"/>
                    <a:pt x="0" y="7372"/>
                  </a:cubicBezTo>
                  <a:lnTo>
                    <a:pt x="0" y="7914"/>
                  </a:lnTo>
                  <a:cubicBezTo>
                    <a:pt x="0" y="7993"/>
                    <a:pt x="37" y="8065"/>
                    <a:pt x="86" y="8113"/>
                  </a:cubicBezTo>
                  <a:cubicBezTo>
                    <a:pt x="54" y="8078"/>
                    <a:pt x="27" y="8029"/>
                    <a:pt x="19" y="7980"/>
                  </a:cubicBezTo>
                  <a:cubicBezTo>
                    <a:pt x="14" y="7963"/>
                    <a:pt x="14" y="7944"/>
                    <a:pt x="14" y="7926"/>
                  </a:cubicBezTo>
                  <a:lnTo>
                    <a:pt x="14" y="7500"/>
                  </a:lnTo>
                  <a:lnTo>
                    <a:pt x="14" y="7381"/>
                  </a:lnTo>
                  <a:cubicBezTo>
                    <a:pt x="14" y="7297"/>
                    <a:pt x="59" y="7217"/>
                    <a:pt x="121" y="7168"/>
                  </a:cubicBezTo>
                  <a:cubicBezTo>
                    <a:pt x="170" y="7133"/>
                    <a:pt x="223" y="7115"/>
                    <a:pt x="285" y="7115"/>
                  </a:cubicBezTo>
                  <a:lnTo>
                    <a:pt x="938" y="7115"/>
                  </a:lnTo>
                  <a:lnTo>
                    <a:pt x="1758" y="3977"/>
                  </a:lnTo>
                  <a:lnTo>
                    <a:pt x="1950" y="3253"/>
                  </a:lnTo>
                  <a:lnTo>
                    <a:pt x="2110" y="2641"/>
                  </a:lnTo>
                  <a:lnTo>
                    <a:pt x="2300" y="1918"/>
                  </a:lnTo>
                  <a:lnTo>
                    <a:pt x="2602" y="768"/>
                  </a:lnTo>
                  <a:lnTo>
                    <a:pt x="2690" y="435"/>
                  </a:lnTo>
                  <a:cubicBezTo>
                    <a:pt x="2735" y="266"/>
                    <a:pt x="2850" y="133"/>
                    <a:pt x="3001" y="62"/>
                  </a:cubicBezTo>
                  <a:cubicBezTo>
                    <a:pt x="3072" y="31"/>
                    <a:pt x="3152" y="9"/>
                    <a:pt x="3237" y="9"/>
                  </a:cubicBezTo>
                  <a:lnTo>
                    <a:pt x="3569" y="9"/>
                  </a:lnTo>
                  <a:cubicBezTo>
                    <a:pt x="3720" y="13"/>
                    <a:pt x="3858" y="70"/>
                    <a:pt x="3964" y="173"/>
                  </a:cubicBezTo>
                  <a:cubicBezTo>
                    <a:pt x="3858" y="62"/>
                    <a:pt x="3712" y="0"/>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81"/>
            <p:cNvSpPr/>
            <p:nvPr/>
          </p:nvSpPr>
          <p:spPr>
            <a:xfrm>
              <a:off x="5398598" y="875414"/>
              <a:ext cx="1423917" cy="2917931"/>
            </a:xfrm>
            <a:custGeom>
              <a:avLst/>
              <a:gdLst/>
              <a:ahLst/>
              <a:cxnLst/>
              <a:rect l="l" t="t" r="r" b="b"/>
              <a:pathLst>
                <a:path w="3960" h="8115" extrusionOk="0">
                  <a:moveTo>
                    <a:pt x="3957" y="176"/>
                  </a:moveTo>
                  <a:lnTo>
                    <a:pt x="3957" y="176"/>
                  </a:lnTo>
                  <a:cubicBezTo>
                    <a:pt x="3958" y="177"/>
                    <a:pt x="3959" y="178"/>
                    <a:pt x="3960" y="179"/>
                  </a:cubicBezTo>
                  <a:cubicBezTo>
                    <a:pt x="3959" y="178"/>
                    <a:pt x="3958" y="177"/>
                    <a:pt x="3957" y="176"/>
                  </a:cubicBezTo>
                  <a:close/>
                  <a:moveTo>
                    <a:pt x="3223" y="1"/>
                  </a:moveTo>
                  <a:cubicBezTo>
                    <a:pt x="3138" y="1"/>
                    <a:pt x="3058" y="23"/>
                    <a:pt x="2987" y="54"/>
                  </a:cubicBezTo>
                  <a:cubicBezTo>
                    <a:pt x="2836" y="125"/>
                    <a:pt x="2721" y="258"/>
                    <a:pt x="2676" y="427"/>
                  </a:cubicBezTo>
                  <a:lnTo>
                    <a:pt x="2588" y="760"/>
                  </a:lnTo>
                  <a:lnTo>
                    <a:pt x="2286" y="1910"/>
                  </a:lnTo>
                  <a:lnTo>
                    <a:pt x="2096" y="2633"/>
                  </a:lnTo>
                  <a:lnTo>
                    <a:pt x="1936" y="3245"/>
                  </a:lnTo>
                  <a:lnTo>
                    <a:pt x="1744" y="3969"/>
                  </a:lnTo>
                  <a:lnTo>
                    <a:pt x="924" y="7107"/>
                  </a:lnTo>
                  <a:lnTo>
                    <a:pt x="271" y="7107"/>
                  </a:lnTo>
                  <a:cubicBezTo>
                    <a:pt x="209" y="7107"/>
                    <a:pt x="156" y="7125"/>
                    <a:pt x="107" y="7160"/>
                  </a:cubicBezTo>
                  <a:cubicBezTo>
                    <a:pt x="45" y="7209"/>
                    <a:pt x="0" y="7289"/>
                    <a:pt x="0" y="7373"/>
                  </a:cubicBezTo>
                  <a:lnTo>
                    <a:pt x="0" y="7492"/>
                  </a:lnTo>
                  <a:lnTo>
                    <a:pt x="0" y="7918"/>
                  </a:lnTo>
                  <a:cubicBezTo>
                    <a:pt x="0" y="7936"/>
                    <a:pt x="0" y="7955"/>
                    <a:pt x="5" y="7972"/>
                  </a:cubicBezTo>
                  <a:cubicBezTo>
                    <a:pt x="13" y="8021"/>
                    <a:pt x="40" y="8070"/>
                    <a:pt x="72" y="8105"/>
                  </a:cubicBezTo>
                  <a:cubicBezTo>
                    <a:pt x="76" y="8110"/>
                    <a:pt x="80" y="8114"/>
                    <a:pt x="84" y="8114"/>
                  </a:cubicBezTo>
                  <a:cubicBezTo>
                    <a:pt x="54" y="8078"/>
                    <a:pt x="27" y="8034"/>
                    <a:pt x="18" y="7985"/>
                  </a:cubicBezTo>
                  <a:cubicBezTo>
                    <a:pt x="13" y="7967"/>
                    <a:pt x="13" y="7950"/>
                    <a:pt x="13" y="7932"/>
                  </a:cubicBezTo>
                  <a:lnTo>
                    <a:pt x="13" y="7506"/>
                  </a:lnTo>
                  <a:lnTo>
                    <a:pt x="13" y="7386"/>
                  </a:lnTo>
                  <a:cubicBezTo>
                    <a:pt x="13" y="7297"/>
                    <a:pt x="58" y="7222"/>
                    <a:pt x="120" y="7173"/>
                  </a:cubicBezTo>
                  <a:cubicBezTo>
                    <a:pt x="164" y="7138"/>
                    <a:pt x="222" y="7119"/>
                    <a:pt x="285" y="7119"/>
                  </a:cubicBezTo>
                  <a:lnTo>
                    <a:pt x="684" y="7119"/>
                  </a:lnTo>
                  <a:lnTo>
                    <a:pt x="937" y="7115"/>
                  </a:lnTo>
                  <a:lnTo>
                    <a:pt x="1758" y="3977"/>
                  </a:lnTo>
                  <a:lnTo>
                    <a:pt x="1949" y="3254"/>
                  </a:lnTo>
                  <a:lnTo>
                    <a:pt x="2108" y="2646"/>
                  </a:lnTo>
                  <a:lnTo>
                    <a:pt x="2299" y="1918"/>
                  </a:lnTo>
                  <a:lnTo>
                    <a:pt x="2602" y="773"/>
                  </a:lnTo>
                  <a:lnTo>
                    <a:pt x="2686" y="435"/>
                  </a:lnTo>
                  <a:cubicBezTo>
                    <a:pt x="2729" y="271"/>
                    <a:pt x="2850" y="134"/>
                    <a:pt x="3001" y="68"/>
                  </a:cubicBezTo>
                  <a:cubicBezTo>
                    <a:pt x="3071" y="32"/>
                    <a:pt x="3151" y="15"/>
                    <a:pt x="3235" y="15"/>
                  </a:cubicBezTo>
                  <a:lnTo>
                    <a:pt x="3564" y="15"/>
                  </a:lnTo>
                  <a:cubicBezTo>
                    <a:pt x="3719" y="15"/>
                    <a:pt x="3855" y="75"/>
                    <a:pt x="3957" y="176"/>
                  </a:cubicBezTo>
                  <a:lnTo>
                    <a:pt x="3957" y="176"/>
                  </a:lnTo>
                  <a:cubicBezTo>
                    <a:pt x="3954" y="172"/>
                    <a:pt x="3954" y="168"/>
                    <a:pt x="3950" y="165"/>
                  </a:cubicBezTo>
                  <a:cubicBezTo>
                    <a:pt x="3844" y="62"/>
                    <a:pt x="3706" y="5"/>
                    <a:pt x="3555" y="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81"/>
            <p:cNvSpPr/>
            <p:nvPr/>
          </p:nvSpPr>
          <p:spPr>
            <a:xfrm>
              <a:off x="5403272" y="880448"/>
              <a:ext cx="1423917" cy="2917571"/>
            </a:xfrm>
            <a:custGeom>
              <a:avLst/>
              <a:gdLst/>
              <a:ahLst/>
              <a:cxnLst/>
              <a:rect l="l" t="t" r="r" b="b"/>
              <a:pathLst>
                <a:path w="3960" h="8114" extrusionOk="0">
                  <a:moveTo>
                    <a:pt x="3909" y="130"/>
                  </a:moveTo>
                  <a:cubicBezTo>
                    <a:pt x="3922" y="141"/>
                    <a:pt x="3935" y="153"/>
                    <a:pt x="3947" y="165"/>
                  </a:cubicBezTo>
                  <a:cubicBezTo>
                    <a:pt x="3949" y="165"/>
                    <a:pt x="3952" y="166"/>
                    <a:pt x="3954" y="168"/>
                  </a:cubicBezTo>
                  <a:lnTo>
                    <a:pt x="3954" y="168"/>
                  </a:lnTo>
                  <a:cubicBezTo>
                    <a:pt x="3940" y="155"/>
                    <a:pt x="3925" y="142"/>
                    <a:pt x="3909" y="130"/>
                  </a:cubicBezTo>
                  <a:close/>
                  <a:moveTo>
                    <a:pt x="3954" y="168"/>
                  </a:moveTo>
                  <a:cubicBezTo>
                    <a:pt x="3956" y="170"/>
                    <a:pt x="3958" y="171"/>
                    <a:pt x="3959" y="173"/>
                  </a:cubicBezTo>
                  <a:cubicBezTo>
                    <a:pt x="3958" y="171"/>
                    <a:pt x="3956" y="170"/>
                    <a:pt x="3954" y="168"/>
                  </a:cubicBezTo>
                  <a:close/>
                  <a:moveTo>
                    <a:pt x="3222" y="1"/>
                  </a:moveTo>
                  <a:cubicBezTo>
                    <a:pt x="3138" y="1"/>
                    <a:pt x="3058" y="18"/>
                    <a:pt x="2988" y="54"/>
                  </a:cubicBezTo>
                  <a:cubicBezTo>
                    <a:pt x="2837" y="120"/>
                    <a:pt x="2716" y="257"/>
                    <a:pt x="2673" y="421"/>
                  </a:cubicBezTo>
                  <a:lnTo>
                    <a:pt x="2589" y="759"/>
                  </a:lnTo>
                  <a:lnTo>
                    <a:pt x="2286" y="1904"/>
                  </a:lnTo>
                  <a:lnTo>
                    <a:pt x="2095" y="2632"/>
                  </a:lnTo>
                  <a:lnTo>
                    <a:pt x="1936" y="3240"/>
                  </a:lnTo>
                  <a:lnTo>
                    <a:pt x="1745" y="3963"/>
                  </a:lnTo>
                  <a:lnTo>
                    <a:pt x="924" y="7101"/>
                  </a:lnTo>
                  <a:lnTo>
                    <a:pt x="671" y="7105"/>
                  </a:lnTo>
                  <a:lnTo>
                    <a:pt x="272" y="7105"/>
                  </a:lnTo>
                  <a:cubicBezTo>
                    <a:pt x="209" y="7105"/>
                    <a:pt x="151" y="7124"/>
                    <a:pt x="107" y="7159"/>
                  </a:cubicBezTo>
                  <a:cubicBezTo>
                    <a:pt x="45" y="7208"/>
                    <a:pt x="0" y="7283"/>
                    <a:pt x="0" y="7372"/>
                  </a:cubicBezTo>
                  <a:lnTo>
                    <a:pt x="0" y="7492"/>
                  </a:lnTo>
                  <a:lnTo>
                    <a:pt x="0" y="7918"/>
                  </a:lnTo>
                  <a:cubicBezTo>
                    <a:pt x="0" y="7936"/>
                    <a:pt x="0" y="7953"/>
                    <a:pt x="5" y="7971"/>
                  </a:cubicBezTo>
                  <a:cubicBezTo>
                    <a:pt x="14" y="8020"/>
                    <a:pt x="41" y="8064"/>
                    <a:pt x="71" y="8100"/>
                  </a:cubicBezTo>
                  <a:cubicBezTo>
                    <a:pt x="76" y="8105"/>
                    <a:pt x="80" y="8109"/>
                    <a:pt x="85" y="8113"/>
                  </a:cubicBezTo>
                  <a:cubicBezTo>
                    <a:pt x="49" y="8078"/>
                    <a:pt x="27" y="8033"/>
                    <a:pt x="18" y="7984"/>
                  </a:cubicBezTo>
                  <a:cubicBezTo>
                    <a:pt x="14" y="7967"/>
                    <a:pt x="14" y="7949"/>
                    <a:pt x="14" y="7931"/>
                  </a:cubicBezTo>
                  <a:lnTo>
                    <a:pt x="14" y="7505"/>
                  </a:lnTo>
                  <a:lnTo>
                    <a:pt x="14" y="7386"/>
                  </a:lnTo>
                  <a:cubicBezTo>
                    <a:pt x="14" y="7297"/>
                    <a:pt x="53" y="7217"/>
                    <a:pt x="120" y="7168"/>
                  </a:cubicBezTo>
                  <a:cubicBezTo>
                    <a:pt x="165" y="7137"/>
                    <a:pt x="223" y="7119"/>
                    <a:pt x="284" y="7119"/>
                  </a:cubicBezTo>
                  <a:lnTo>
                    <a:pt x="684" y="7119"/>
                  </a:lnTo>
                  <a:lnTo>
                    <a:pt x="932" y="7115"/>
                  </a:lnTo>
                  <a:lnTo>
                    <a:pt x="1758" y="3977"/>
                  </a:lnTo>
                  <a:lnTo>
                    <a:pt x="1949" y="3254"/>
                  </a:lnTo>
                  <a:lnTo>
                    <a:pt x="2109" y="2641"/>
                  </a:lnTo>
                  <a:lnTo>
                    <a:pt x="2300" y="1918"/>
                  </a:lnTo>
                  <a:lnTo>
                    <a:pt x="2601" y="767"/>
                  </a:lnTo>
                  <a:lnTo>
                    <a:pt x="2685" y="435"/>
                  </a:lnTo>
                  <a:cubicBezTo>
                    <a:pt x="2730" y="267"/>
                    <a:pt x="2849" y="134"/>
                    <a:pt x="3001" y="67"/>
                  </a:cubicBezTo>
                  <a:cubicBezTo>
                    <a:pt x="3072" y="31"/>
                    <a:pt x="3152" y="13"/>
                    <a:pt x="3236" y="13"/>
                  </a:cubicBezTo>
                  <a:lnTo>
                    <a:pt x="3564" y="13"/>
                  </a:lnTo>
                  <a:cubicBezTo>
                    <a:pt x="3692" y="13"/>
                    <a:pt x="3813" y="57"/>
                    <a:pt x="3909" y="130"/>
                  </a:cubicBezTo>
                  <a:lnTo>
                    <a:pt x="3909" y="130"/>
                  </a:lnTo>
                  <a:cubicBezTo>
                    <a:pt x="3812" y="49"/>
                    <a:pt x="3689" y="1"/>
                    <a:pt x="3551" y="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81"/>
            <p:cNvSpPr/>
            <p:nvPr/>
          </p:nvSpPr>
          <p:spPr>
            <a:xfrm>
              <a:off x="5407947" y="885122"/>
              <a:ext cx="1424277" cy="2917571"/>
            </a:xfrm>
            <a:custGeom>
              <a:avLst/>
              <a:gdLst/>
              <a:ahLst/>
              <a:cxnLst/>
              <a:rect l="l" t="t" r="r" b="b"/>
              <a:pathLst>
                <a:path w="3961" h="8114" extrusionOk="0">
                  <a:moveTo>
                    <a:pt x="3223" y="0"/>
                  </a:moveTo>
                  <a:cubicBezTo>
                    <a:pt x="3139" y="0"/>
                    <a:pt x="3059" y="18"/>
                    <a:pt x="2988" y="54"/>
                  </a:cubicBezTo>
                  <a:cubicBezTo>
                    <a:pt x="2836" y="121"/>
                    <a:pt x="2717" y="254"/>
                    <a:pt x="2672" y="422"/>
                  </a:cubicBezTo>
                  <a:lnTo>
                    <a:pt x="2588" y="754"/>
                  </a:lnTo>
                  <a:lnTo>
                    <a:pt x="2287" y="1905"/>
                  </a:lnTo>
                  <a:lnTo>
                    <a:pt x="2096" y="2628"/>
                  </a:lnTo>
                  <a:lnTo>
                    <a:pt x="1936" y="3241"/>
                  </a:lnTo>
                  <a:lnTo>
                    <a:pt x="1745" y="3964"/>
                  </a:lnTo>
                  <a:lnTo>
                    <a:pt x="919" y="7102"/>
                  </a:lnTo>
                  <a:lnTo>
                    <a:pt x="671" y="7106"/>
                  </a:lnTo>
                  <a:lnTo>
                    <a:pt x="271" y="7106"/>
                  </a:lnTo>
                  <a:cubicBezTo>
                    <a:pt x="210" y="7106"/>
                    <a:pt x="152" y="7124"/>
                    <a:pt x="107" y="7155"/>
                  </a:cubicBezTo>
                  <a:cubicBezTo>
                    <a:pt x="40" y="7204"/>
                    <a:pt x="1" y="7284"/>
                    <a:pt x="1" y="7373"/>
                  </a:cubicBezTo>
                  <a:lnTo>
                    <a:pt x="1" y="7492"/>
                  </a:lnTo>
                  <a:lnTo>
                    <a:pt x="1" y="7918"/>
                  </a:lnTo>
                  <a:cubicBezTo>
                    <a:pt x="1" y="7936"/>
                    <a:pt x="1" y="7954"/>
                    <a:pt x="5" y="7971"/>
                  </a:cubicBezTo>
                  <a:cubicBezTo>
                    <a:pt x="14" y="8020"/>
                    <a:pt x="36" y="8065"/>
                    <a:pt x="72" y="8100"/>
                  </a:cubicBezTo>
                  <a:cubicBezTo>
                    <a:pt x="73" y="8101"/>
                    <a:pt x="74" y="8102"/>
                    <a:pt x="75" y="8103"/>
                  </a:cubicBezTo>
                  <a:lnTo>
                    <a:pt x="75" y="8103"/>
                  </a:lnTo>
                  <a:cubicBezTo>
                    <a:pt x="45" y="8069"/>
                    <a:pt x="27" y="8029"/>
                    <a:pt x="19" y="7981"/>
                  </a:cubicBezTo>
                  <a:cubicBezTo>
                    <a:pt x="14" y="7967"/>
                    <a:pt x="9" y="7950"/>
                    <a:pt x="9" y="7932"/>
                  </a:cubicBezTo>
                  <a:lnTo>
                    <a:pt x="9" y="7506"/>
                  </a:lnTo>
                  <a:lnTo>
                    <a:pt x="14" y="7385"/>
                  </a:lnTo>
                  <a:cubicBezTo>
                    <a:pt x="14" y="7297"/>
                    <a:pt x="54" y="7217"/>
                    <a:pt x="120" y="7168"/>
                  </a:cubicBezTo>
                  <a:cubicBezTo>
                    <a:pt x="165" y="7137"/>
                    <a:pt x="222" y="7115"/>
                    <a:pt x="280" y="7115"/>
                  </a:cubicBezTo>
                  <a:lnTo>
                    <a:pt x="933" y="7115"/>
                  </a:lnTo>
                  <a:lnTo>
                    <a:pt x="1759" y="3972"/>
                  </a:lnTo>
                  <a:lnTo>
                    <a:pt x="1949" y="3249"/>
                  </a:lnTo>
                  <a:lnTo>
                    <a:pt x="2109" y="2641"/>
                  </a:lnTo>
                  <a:lnTo>
                    <a:pt x="2300" y="1918"/>
                  </a:lnTo>
                  <a:lnTo>
                    <a:pt x="2597" y="768"/>
                  </a:lnTo>
                  <a:lnTo>
                    <a:pt x="2686" y="435"/>
                  </a:lnTo>
                  <a:cubicBezTo>
                    <a:pt x="2730" y="267"/>
                    <a:pt x="2850" y="133"/>
                    <a:pt x="3002" y="67"/>
                  </a:cubicBezTo>
                  <a:cubicBezTo>
                    <a:pt x="3072" y="31"/>
                    <a:pt x="3152" y="14"/>
                    <a:pt x="3236" y="14"/>
                  </a:cubicBezTo>
                  <a:lnTo>
                    <a:pt x="3565" y="14"/>
                  </a:lnTo>
                  <a:cubicBezTo>
                    <a:pt x="3715" y="14"/>
                    <a:pt x="3858" y="76"/>
                    <a:pt x="3960" y="174"/>
                  </a:cubicBezTo>
                  <a:cubicBezTo>
                    <a:pt x="3955" y="169"/>
                    <a:pt x="3951" y="164"/>
                    <a:pt x="3946" y="160"/>
                  </a:cubicBezTo>
                  <a:cubicBezTo>
                    <a:pt x="3844" y="62"/>
                    <a:pt x="3703" y="0"/>
                    <a:pt x="3551" y="0"/>
                  </a:cubicBezTo>
                  <a:close/>
                  <a:moveTo>
                    <a:pt x="75" y="8103"/>
                  </a:moveTo>
                  <a:lnTo>
                    <a:pt x="75" y="8103"/>
                  </a:lnTo>
                  <a:cubicBezTo>
                    <a:pt x="77" y="8106"/>
                    <a:pt x="80" y="8108"/>
                    <a:pt x="82" y="8111"/>
                  </a:cubicBezTo>
                  <a:lnTo>
                    <a:pt x="82" y="8111"/>
                  </a:lnTo>
                  <a:cubicBezTo>
                    <a:pt x="80" y="8108"/>
                    <a:pt x="77" y="8105"/>
                    <a:pt x="75" y="8103"/>
                  </a:cubicBezTo>
                  <a:close/>
                  <a:moveTo>
                    <a:pt x="82" y="8111"/>
                  </a:moveTo>
                  <a:cubicBezTo>
                    <a:pt x="83" y="8112"/>
                    <a:pt x="84" y="8113"/>
                    <a:pt x="85" y="8114"/>
                  </a:cubicBezTo>
                  <a:cubicBezTo>
                    <a:pt x="84" y="8113"/>
                    <a:pt x="83" y="8112"/>
                    <a:pt x="82" y="811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81"/>
            <p:cNvSpPr/>
            <p:nvPr/>
          </p:nvSpPr>
          <p:spPr>
            <a:xfrm>
              <a:off x="5411183" y="890156"/>
              <a:ext cx="1425715" cy="2917212"/>
            </a:xfrm>
            <a:custGeom>
              <a:avLst/>
              <a:gdLst/>
              <a:ahLst/>
              <a:cxnLst/>
              <a:rect l="l" t="t" r="r" b="b"/>
              <a:pathLst>
                <a:path w="3965" h="8113" extrusionOk="0">
                  <a:moveTo>
                    <a:pt x="3227" y="0"/>
                  </a:moveTo>
                  <a:cubicBezTo>
                    <a:pt x="3143" y="0"/>
                    <a:pt x="3063" y="17"/>
                    <a:pt x="2993" y="53"/>
                  </a:cubicBezTo>
                  <a:cubicBezTo>
                    <a:pt x="2841" y="119"/>
                    <a:pt x="2721" y="253"/>
                    <a:pt x="2677" y="421"/>
                  </a:cubicBezTo>
                  <a:lnTo>
                    <a:pt x="2588" y="754"/>
                  </a:lnTo>
                  <a:lnTo>
                    <a:pt x="2291" y="1904"/>
                  </a:lnTo>
                  <a:lnTo>
                    <a:pt x="2100" y="2627"/>
                  </a:lnTo>
                  <a:lnTo>
                    <a:pt x="1940" y="3235"/>
                  </a:lnTo>
                  <a:lnTo>
                    <a:pt x="1750" y="3958"/>
                  </a:lnTo>
                  <a:lnTo>
                    <a:pt x="924" y="7101"/>
                  </a:lnTo>
                  <a:lnTo>
                    <a:pt x="271" y="7101"/>
                  </a:lnTo>
                  <a:cubicBezTo>
                    <a:pt x="213" y="7101"/>
                    <a:pt x="156" y="7123"/>
                    <a:pt x="111" y="7154"/>
                  </a:cubicBezTo>
                  <a:cubicBezTo>
                    <a:pt x="45" y="7203"/>
                    <a:pt x="5" y="7283"/>
                    <a:pt x="5" y="7371"/>
                  </a:cubicBezTo>
                  <a:lnTo>
                    <a:pt x="0" y="7492"/>
                  </a:lnTo>
                  <a:lnTo>
                    <a:pt x="0" y="7918"/>
                  </a:lnTo>
                  <a:cubicBezTo>
                    <a:pt x="0" y="7936"/>
                    <a:pt x="5" y="7953"/>
                    <a:pt x="10" y="7967"/>
                  </a:cubicBezTo>
                  <a:cubicBezTo>
                    <a:pt x="19" y="8020"/>
                    <a:pt x="41" y="8064"/>
                    <a:pt x="76" y="8100"/>
                  </a:cubicBezTo>
                  <a:cubicBezTo>
                    <a:pt x="80" y="8104"/>
                    <a:pt x="85" y="8109"/>
                    <a:pt x="90" y="8113"/>
                  </a:cubicBezTo>
                  <a:cubicBezTo>
                    <a:pt x="54" y="8078"/>
                    <a:pt x="31" y="8033"/>
                    <a:pt x="19" y="7980"/>
                  </a:cubicBezTo>
                  <a:cubicBezTo>
                    <a:pt x="19" y="7963"/>
                    <a:pt x="14" y="7944"/>
                    <a:pt x="14" y="7926"/>
                  </a:cubicBezTo>
                  <a:lnTo>
                    <a:pt x="14" y="7505"/>
                  </a:lnTo>
                  <a:lnTo>
                    <a:pt x="14" y="7385"/>
                  </a:lnTo>
                  <a:cubicBezTo>
                    <a:pt x="14" y="7297"/>
                    <a:pt x="58" y="7217"/>
                    <a:pt x="125" y="7168"/>
                  </a:cubicBezTo>
                  <a:cubicBezTo>
                    <a:pt x="170" y="7137"/>
                    <a:pt x="227" y="7115"/>
                    <a:pt x="285" y="7115"/>
                  </a:cubicBezTo>
                  <a:lnTo>
                    <a:pt x="937" y="7115"/>
                  </a:lnTo>
                  <a:lnTo>
                    <a:pt x="1762" y="3972"/>
                  </a:lnTo>
                  <a:lnTo>
                    <a:pt x="1954" y="3249"/>
                  </a:lnTo>
                  <a:lnTo>
                    <a:pt x="2114" y="2637"/>
                  </a:lnTo>
                  <a:lnTo>
                    <a:pt x="2300" y="1912"/>
                  </a:lnTo>
                  <a:lnTo>
                    <a:pt x="2602" y="767"/>
                  </a:lnTo>
                  <a:lnTo>
                    <a:pt x="2690" y="435"/>
                  </a:lnTo>
                  <a:cubicBezTo>
                    <a:pt x="2735" y="266"/>
                    <a:pt x="2854" y="133"/>
                    <a:pt x="3005" y="62"/>
                  </a:cubicBezTo>
                  <a:cubicBezTo>
                    <a:pt x="3077" y="31"/>
                    <a:pt x="3157" y="13"/>
                    <a:pt x="3241" y="13"/>
                  </a:cubicBezTo>
                  <a:lnTo>
                    <a:pt x="3569" y="13"/>
                  </a:lnTo>
                  <a:cubicBezTo>
                    <a:pt x="3720" y="13"/>
                    <a:pt x="3862" y="75"/>
                    <a:pt x="3964" y="173"/>
                  </a:cubicBezTo>
                  <a:cubicBezTo>
                    <a:pt x="3960" y="168"/>
                    <a:pt x="3956" y="164"/>
                    <a:pt x="3951" y="160"/>
                  </a:cubicBezTo>
                  <a:cubicBezTo>
                    <a:pt x="3849" y="62"/>
                    <a:pt x="3706" y="0"/>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81"/>
            <p:cNvSpPr/>
            <p:nvPr/>
          </p:nvSpPr>
          <p:spPr>
            <a:xfrm>
              <a:off x="5416217" y="894471"/>
              <a:ext cx="1425355" cy="2917931"/>
            </a:xfrm>
            <a:custGeom>
              <a:avLst/>
              <a:gdLst/>
              <a:ahLst/>
              <a:cxnLst/>
              <a:rect l="l" t="t" r="r" b="b"/>
              <a:pathLst>
                <a:path w="3964" h="8115" extrusionOk="0">
                  <a:moveTo>
                    <a:pt x="3227" y="1"/>
                  </a:moveTo>
                  <a:cubicBezTo>
                    <a:pt x="3143" y="1"/>
                    <a:pt x="3063" y="19"/>
                    <a:pt x="2991" y="50"/>
                  </a:cubicBezTo>
                  <a:cubicBezTo>
                    <a:pt x="2840" y="121"/>
                    <a:pt x="2721" y="254"/>
                    <a:pt x="2676" y="423"/>
                  </a:cubicBezTo>
                  <a:lnTo>
                    <a:pt x="2588" y="755"/>
                  </a:lnTo>
                  <a:lnTo>
                    <a:pt x="2286" y="1900"/>
                  </a:lnTo>
                  <a:lnTo>
                    <a:pt x="2100" y="2625"/>
                  </a:lnTo>
                  <a:lnTo>
                    <a:pt x="1940" y="3237"/>
                  </a:lnTo>
                  <a:lnTo>
                    <a:pt x="1748" y="3960"/>
                  </a:lnTo>
                  <a:lnTo>
                    <a:pt x="923" y="7103"/>
                  </a:lnTo>
                  <a:lnTo>
                    <a:pt x="271" y="7103"/>
                  </a:lnTo>
                  <a:cubicBezTo>
                    <a:pt x="213" y="7103"/>
                    <a:pt x="156" y="7125"/>
                    <a:pt x="111" y="7156"/>
                  </a:cubicBezTo>
                  <a:cubicBezTo>
                    <a:pt x="44" y="7205"/>
                    <a:pt x="0" y="7285"/>
                    <a:pt x="0" y="7373"/>
                  </a:cubicBezTo>
                  <a:lnTo>
                    <a:pt x="0" y="7493"/>
                  </a:lnTo>
                  <a:lnTo>
                    <a:pt x="0" y="7914"/>
                  </a:lnTo>
                  <a:cubicBezTo>
                    <a:pt x="0" y="7932"/>
                    <a:pt x="5" y="7951"/>
                    <a:pt x="5" y="7968"/>
                  </a:cubicBezTo>
                  <a:cubicBezTo>
                    <a:pt x="17" y="8021"/>
                    <a:pt x="40" y="8066"/>
                    <a:pt x="76" y="8101"/>
                  </a:cubicBezTo>
                  <a:cubicBezTo>
                    <a:pt x="77" y="8101"/>
                    <a:pt x="77" y="8102"/>
                    <a:pt x="78" y="8103"/>
                  </a:cubicBezTo>
                  <a:lnTo>
                    <a:pt x="78" y="8103"/>
                  </a:lnTo>
                  <a:cubicBezTo>
                    <a:pt x="48" y="8068"/>
                    <a:pt x="26" y="8025"/>
                    <a:pt x="17" y="7981"/>
                  </a:cubicBezTo>
                  <a:cubicBezTo>
                    <a:pt x="17" y="7963"/>
                    <a:pt x="13" y="7945"/>
                    <a:pt x="13" y="7928"/>
                  </a:cubicBezTo>
                  <a:lnTo>
                    <a:pt x="13" y="7502"/>
                  </a:lnTo>
                  <a:lnTo>
                    <a:pt x="13" y="7382"/>
                  </a:lnTo>
                  <a:cubicBezTo>
                    <a:pt x="13" y="7293"/>
                    <a:pt x="58" y="7218"/>
                    <a:pt x="124" y="7169"/>
                  </a:cubicBezTo>
                  <a:cubicBezTo>
                    <a:pt x="169" y="7134"/>
                    <a:pt x="226" y="7115"/>
                    <a:pt x="284" y="7115"/>
                  </a:cubicBezTo>
                  <a:lnTo>
                    <a:pt x="688" y="7115"/>
                  </a:lnTo>
                  <a:lnTo>
                    <a:pt x="937" y="7111"/>
                  </a:lnTo>
                  <a:lnTo>
                    <a:pt x="1762" y="3973"/>
                  </a:lnTo>
                  <a:lnTo>
                    <a:pt x="1953" y="3246"/>
                  </a:lnTo>
                  <a:lnTo>
                    <a:pt x="2113" y="2637"/>
                  </a:lnTo>
                  <a:lnTo>
                    <a:pt x="2299" y="1914"/>
                  </a:lnTo>
                  <a:lnTo>
                    <a:pt x="2600" y="769"/>
                  </a:lnTo>
                  <a:lnTo>
                    <a:pt x="2690" y="431"/>
                  </a:lnTo>
                  <a:cubicBezTo>
                    <a:pt x="2734" y="267"/>
                    <a:pt x="2854" y="134"/>
                    <a:pt x="3005" y="63"/>
                  </a:cubicBezTo>
                  <a:cubicBezTo>
                    <a:pt x="3076" y="32"/>
                    <a:pt x="3155" y="15"/>
                    <a:pt x="3240" y="15"/>
                  </a:cubicBezTo>
                  <a:lnTo>
                    <a:pt x="3569" y="15"/>
                  </a:lnTo>
                  <a:cubicBezTo>
                    <a:pt x="3719" y="15"/>
                    <a:pt x="3862" y="72"/>
                    <a:pt x="3964" y="175"/>
                  </a:cubicBezTo>
                  <a:cubicBezTo>
                    <a:pt x="3959" y="169"/>
                    <a:pt x="3954" y="165"/>
                    <a:pt x="3950" y="161"/>
                  </a:cubicBezTo>
                  <a:cubicBezTo>
                    <a:pt x="3848" y="63"/>
                    <a:pt x="3706" y="1"/>
                    <a:pt x="3555" y="1"/>
                  </a:cubicBezTo>
                  <a:close/>
                  <a:moveTo>
                    <a:pt x="78" y="8103"/>
                  </a:moveTo>
                  <a:lnTo>
                    <a:pt x="78" y="8103"/>
                  </a:lnTo>
                  <a:cubicBezTo>
                    <a:pt x="81" y="8106"/>
                    <a:pt x="83" y="8109"/>
                    <a:pt x="86" y="8112"/>
                  </a:cubicBezTo>
                  <a:lnTo>
                    <a:pt x="86" y="8112"/>
                  </a:lnTo>
                  <a:cubicBezTo>
                    <a:pt x="83" y="8109"/>
                    <a:pt x="81" y="8106"/>
                    <a:pt x="78" y="8103"/>
                  </a:cubicBezTo>
                  <a:close/>
                  <a:moveTo>
                    <a:pt x="86" y="8112"/>
                  </a:moveTo>
                  <a:cubicBezTo>
                    <a:pt x="87" y="8113"/>
                    <a:pt x="88" y="8114"/>
                    <a:pt x="89" y="8115"/>
                  </a:cubicBezTo>
                  <a:cubicBezTo>
                    <a:pt x="88" y="8114"/>
                    <a:pt x="87" y="8113"/>
                    <a:pt x="86" y="8112"/>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81"/>
            <p:cNvSpPr/>
            <p:nvPr/>
          </p:nvSpPr>
          <p:spPr>
            <a:xfrm>
              <a:off x="5420891" y="899505"/>
              <a:ext cx="1425355" cy="2917571"/>
            </a:xfrm>
            <a:custGeom>
              <a:avLst/>
              <a:gdLst/>
              <a:ahLst/>
              <a:cxnLst/>
              <a:rect l="l" t="t" r="r" b="b"/>
              <a:pathLst>
                <a:path w="3964" h="8114" extrusionOk="0">
                  <a:moveTo>
                    <a:pt x="3227" y="1"/>
                  </a:moveTo>
                  <a:cubicBezTo>
                    <a:pt x="3142" y="1"/>
                    <a:pt x="3063" y="18"/>
                    <a:pt x="2992" y="49"/>
                  </a:cubicBezTo>
                  <a:cubicBezTo>
                    <a:pt x="2841" y="120"/>
                    <a:pt x="2721" y="253"/>
                    <a:pt x="2677" y="417"/>
                  </a:cubicBezTo>
                  <a:lnTo>
                    <a:pt x="2587" y="755"/>
                  </a:lnTo>
                  <a:lnTo>
                    <a:pt x="2286" y="1900"/>
                  </a:lnTo>
                  <a:lnTo>
                    <a:pt x="2100" y="2623"/>
                  </a:lnTo>
                  <a:lnTo>
                    <a:pt x="1940" y="3232"/>
                  </a:lnTo>
                  <a:lnTo>
                    <a:pt x="1749" y="3959"/>
                  </a:lnTo>
                  <a:lnTo>
                    <a:pt x="924" y="7097"/>
                  </a:lnTo>
                  <a:lnTo>
                    <a:pt x="675" y="7101"/>
                  </a:lnTo>
                  <a:lnTo>
                    <a:pt x="271" y="7101"/>
                  </a:lnTo>
                  <a:cubicBezTo>
                    <a:pt x="213" y="7101"/>
                    <a:pt x="156" y="7120"/>
                    <a:pt x="111" y="7155"/>
                  </a:cubicBezTo>
                  <a:cubicBezTo>
                    <a:pt x="45" y="7204"/>
                    <a:pt x="0" y="7279"/>
                    <a:pt x="0" y="7368"/>
                  </a:cubicBezTo>
                  <a:lnTo>
                    <a:pt x="0" y="7488"/>
                  </a:lnTo>
                  <a:lnTo>
                    <a:pt x="0" y="7914"/>
                  </a:lnTo>
                  <a:cubicBezTo>
                    <a:pt x="0" y="7931"/>
                    <a:pt x="4" y="7949"/>
                    <a:pt x="4" y="7967"/>
                  </a:cubicBezTo>
                  <a:cubicBezTo>
                    <a:pt x="13" y="8014"/>
                    <a:pt x="38" y="8060"/>
                    <a:pt x="71" y="8095"/>
                  </a:cubicBezTo>
                  <a:lnTo>
                    <a:pt x="71" y="8095"/>
                  </a:lnTo>
                  <a:cubicBezTo>
                    <a:pt x="46" y="8060"/>
                    <a:pt x="25" y="8022"/>
                    <a:pt x="18" y="7980"/>
                  </a:cubicBezTo>
                  <a:cubicBezTo>
                    <a:pt x="14" y="7963"/>
                    <a:pt x="14" y="7945"/>
                    <a:pt x="14" y="7927"/>
                  </a:cubicBezTo>
                  <a:lnTo>
                    <a:pt x="14" y="7501"/>
                  </a:lnTo>
                  <a:lnTo>
                    <a:pt x="14" y="7382"/>
                  </a:lnTo>
                  <a:cubicBezTo>
                    <a:pt x="14" y="7292"/>
                    <a:pt x="58" y="7218"/>
                    <a:pt x="125" y="7169"/>
                  </a:cubicBezTo>
                  <a:cubicBezTo>
                    <a:pt x="169" y="7132"/>
                    <a:pt x="227" y="7115"/>
                    <a:pt x="284" y="7115"/>
                  </a:cubicBezTo>
                  <a:lnTo>
                    <a:pt x="688" y="7115"/>
                  </a:lnTo>
                  <a:lnTo>
                    <a:pt x="936" y="7111"/>
                  </a:lnTo>
                  <a:lnTo>
                    <a:pt x="1762" y="3969"/>
                  </a:lnTo>
                  <a:lnTo>
                    <a:pt x="1948" y="3244"/>
                  </a:lnTo>
                  <a:lnTo>
                    <a:pt x="2108" y="2637"/>
                  </a:lnTo>
                  <a:lnTo>
                    <a:pt x="2300" y="1913"/>
                  </a:lnTo>
                  <a:lnTo>
                    <a:pt x="2601" y="763"/>
                  </a:lnTo>
                  <a:lnTo>
                    <a:pt x="2690" y="431"/>
                  </a:lnTo>
                  <a:cubicBezTo>
                    <a:pt x="2734" y="262"/>
                    <a:pt x="2854" y="129"/>
                    <a:pt x="3005" y="63"/>
                  </a:cubicBezTo>
                  <a:cubicBezTo>
                    <a:pt x="3076" y="32"/>
                    <a:pt x="3156" y="9"/>
                    <a:pt x="3240" y="9"/>
                  </a:cubicBezTo>
                  <a:lnTo>
                    <a:pt x="3369" y="9"/>
                  </a:lnTo>
                  <a:lnTo>
                    <a:pt x="3569" y="14"/>
                  </a:lnTo>
                  <a:cubicBezTo>
                    <a:pt x="3720" y="14"/>
                    <a:pt x="3857" y="71"/>
                    <a:pt x="3964" y="173"/>
                  </a:cubicBezTo>
                  <a:cubicBezTo>
                    <a:pt x="3959" y="169"/>
                    <a:pt x="3955" y="165"/>
                    <a:pt x="3951" y="161"/>
                  </a:cubicBezTo>
                  <a:cubicBezTo>
                    <a:pt x="3849" y="58"/>
                    <a:pt x="3706" y="1"/>
                    <a:pt x="3556" y="1"/>
                  </a:cubicBezTo>
                  <a:close/>
                  <a:moveTo>
                    <a:pt x="71" y="8095"/>
                  </a:moveTo>
                  <a:cubicBezTo>
                    <a:pt x="72" y="8098"/>
                    <a:pt x="74" y="8100"/>
                    <a:pt x="76" y="8103"/>
                  </a:cubicBezTo>
                  <a:lnTo>
                    <a:pt x="76" y="8103"/>
                  </a:lnTo>
                  <a:cubicBezTo>
                    <a:pt x="76" y="8102"/>
                    <a:pt x="76" y="8101"/>
                    <a:pt x="76" y="8101"/>
                  </a:cubicBezTo>
                  <a:cubicBezTo>
                    <a:pt x="74" y="8099"/>
                    <a:pt x="72" y="8097"/>
                    <a:pt x="71" y="8095"/>
                  </a:cubicBezTo>
                  <a:close/>
                  <a:moveTo>
                    <a:pt x="76" y="8103"/>
                  </a:moveTo>
                  <a:cubicBezTo>
                    <a:pt x="77" y="8106"/>
                    <a:pt x="81" y="8110"/>
                    <a:pt x="84" y="8113"/>
                  </a:cubicBezTo>
                  <a:cubicBezTo>
                    <a:pt x="81" y="8110"/>
                    <a:pt x="79" y="8106"/>
                    <a:pt x="76" y="8103"/>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81"/>
            <p:cNvSpPr/>
            <p:nvPr/>
          </p:nvSpPr>
          <p:spPr>
            <a:xfrm>
              <a:off x="5425566" y="902741"/>
              <a:ext cx="1423917" cy="2917571"/>
            </a:xfrm>
            <a:custGeom>
              <a:avLst/>
              <a:gdLst/>
              <a:ahLst/>
              <a:cxnLst/>
              <a:rect l="l" t="t" r="r" b="b"/>
              <a:pathLst>
                <a:path w="3960" h="8114" extrusionOk="0">
                  <a:moveTo>
                    <a:pt x="3227" y="0"/>
                  </a:moveTo>
                  <a:cubicBezTo>
                    <a:pt x="3143" y="0"/>
                    <a:pt x="3063" y="23"/>
                    <a:pt x="2992" y="54"/>
                  </a:cubicBezTo>
                  <a:cubicBezTo>
                    <a:pt x="2841" y="120"/>
                    <a:pt x="2721" y="253"/>
                    <a:pt x="2677" y="422"/>
                  </a:cubicBezTo>
                  <a:lnTo>
                    <a:pt x="2588" y="754"/>
                  </a:lnTo>
                  <a:lnTo>
                    <a:pt x="2287" y="1904"/>
                  </a:lnTo>
                  <a:lnTo>
                    <a:pt x="2095" y="2628"/>
                  </a:lnTo>
                  <a:lnTo>
                    <a:pt x="1935" y="3235"/>
                  </a:lnTo>
                  <a:lnTo>
                    <a:pt x="1749" y="3960"/>
                  </a:lnTo>
                  <a:lnTo>
                    <a:pt x="923" y="7102"/>
                  </a:lnTo>
                  <a:lnTo>
                    <a:pt x="675" y="7106"/>
                  </a:lnTo>
                  <a:lnTo>
                    <a:pt x="271" y="7106"/>
                  </a:lnTo>
                  <a:cubicBezTo>
                    <a:pt x="214" y="7106"/>
                    <a:pt x="156" y="7123"/>
                    <a:pt x="112" y="7160"/>
                  </a:cubicBezTo>
                  <a:cubicBezTo>
                    <a:pt x="45" y="7209"/>
                    <a:pt x="1" y="7283"/>
                    <a:pt x="1" y="7373"/>
                  </a:cubicBezTo>
                  <a:lnTo>
                    <a:pt x="1" y="7492"/>
                  </a:lnTo>
                  <a:lnTo>
                    <a:pt x="1" y="7918"/>
                  </a:lnTo>
                  <a:cubicBezTo>
                    <a:pt x="1" y="7936"/>
                    <a:pt x="1" y="7954"/>
                    <a:pt x="5" y="7971"/>
                  </a:cubicBezTo>
                  <a:cubicBezTo>
                    <a:pt x="14" y="8020"/>
                    <a:pt x="40" y="8065"/>
                    <a:pt x="71" y="8104"/>
                  </a:cubicBezTo>
                  <a:cubicBezTo>
                    <a:pt x="77" y="8109"/>
                    <a:pt x="81" y="8114"/>
                    <a:pt x="85" y="8114"/>
                  </a:cubicBezTo>
                  <a:cubicBezTo>
                    <a:pt x="54" y="8078"/>
                    <a:pt x="28" y="8034"/>
                    <a:pt x="18" y="7985"/>
                  </a:cubicBezTo>
                  <a:cubicBezTo>
                    <a:pt x="14" y="7967"/>
                    <a:pt x="14" y="7949"/>
                    <a:pt x="14" y="7932"/>
                  </a:cubicBezTo>
                  <a:lnTo>
                    <a:pt x="14" y="7506"/>
                  </a:lnTo>
                  <a:lnTo>
                    <a:pt x="14" y="7385"/>
                  </a:lnTo>
                  <a:cubicBezTo>
                    <a:pt x="14" y="7297"/>
                    <a:pt x="58" y="7217"/>
                    <a:pt x="124" y="7168"/>
                  </a:cubicBezTo>
                  <a:cubicBezTo>
                    <a:pt x="169" y="7137"/>
                    <a:pt x="227" y="7119"/>
                    <a:pt x="284" y="7119"/>
                  </a:cubicBezTo>
                  <a:lnTo>
                    <a:pt x="684" y="7119"/>
                  </a:lnTo>
                  <a:lnTo>
                    <a:pt x="937" y="7115"/>
                  </a:lnTo>
                  <a:lnTo>
                    <a:pt x="1763" y="3972"/>
                  </a:lnTo>
                  <a:lnTo>
                    <a:pt x="1949" y="3249"/>
                  </a:lnTo>
                  <a:lnTo>
                    <a:pt x="2109" y="2637"/>
                  </a:lnTo>
                  <a:lnTo>
                    <a:pt x="2300" y="1913"/>
                  </a:lnTo>
                  <a:lnTo>
                    <a:pt x="2601" y="768"/>
                  </a:lnTo>
                  <a:lnTo>
                    <a:pt x="2691" y="435"/>
                  </a:lnTo>
                  <a:cubicBezTo>
                    <a:pt x="2734" y="267"/>
                    <a:pt x="2855" y="133"/>
                    <a:pt x="3006" y="66"/>
                  </a:cubicBezTo>
                  <a:cubicBezTo>
                    <a:pt x="3076" y="31"/>
                    <a:pt x="3156" y="13"/>
                    <a:pt x="3240" y="13"/>
                  </a:cubicBezTo>
                  <a:lnTo>
                    <a:pt x="3569" y="13"/>
                  </a:lnTo>
                  <a:cubicBezTo>
                    <a:pt x="3720" y="18"/>
                    <a:pt x="3858" y="76"/>
                    <a:pt x="3959" y="178"/>
                  </a:cubicBezTo>
                  <a:cubicBezTo>
                    <a:pt x="3955" y="173"/>
                    <a:pt x="3955" y="169"/>
                    <a:pt x="3951" y="164"/>
                  </a:cubicBezTo>
                  <a:cubicBezTo>
                    <a:pt x="3844" y="62"/>
                    <a:pt x="3707" y="5"/>
                    <a:pt x="3556" y="5"/>
                  </a:cubicBezTo>
                  <a:lnTo>
                    <a:pt x="3356" y="0"/>
                  </a:ln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81"/>
            <p:cNvSpPr/>
            <p:nvPr/>
          </p:nvSpPr>
          <p:spPr>
            <a:xfrm>
              <a:off x="5430240" y="907416"/>
              <a:ext cx="1424277" cy="2917571"/>
            </a:xfrm>
            <a:custGeom>
              <a:avLst/>
              <a:gdLst/>
              <a:ahLst/>
              <a:cxnLst/>
              <a:rect l="l" t="t" r="r" b="b"/>
              <a:pathLst>
                <a:path w="3961" h="8114" extrusionOk="0">
                  <a:moveTo>
                    <a:pt x="3896" y="120"/>
                  </a:moveTo>
                  <a:cubicBezTo>
                    <a:pt x="3913" y="134"/>
                    <a:pt x="3930" y="149"/>
                    <a:pt x="3946" y="165"/>
                  </a:cubicBezTo>
                  <a:cubicBezTo>
                    <a:pt x="3950" y="165"/>
                    <a:pt x="3953" y="167"/>
                    <a:pt x="3955" y="169"/>
                  </a:cubicBezTo>
                  <a:lnTo>
                    <a:pt x="3955" y="169"/>
                  </a:lnTo>
                  <a:cubicBezTo>
                    <a:pt x="3937" y="152"/>
                    <a:pt x="3917" y="135"/>
                    <a:pt x="3896" y="120"/>
                  </a:cubicBezTo>
                  <a:close/>
                  <a:moveTo>
                    <a:pt x="3955" y="169"/>
                  </a:moveTo>
                  <a:lnTo>
                    <a:pt x="3955" y="169"/>
                  </a:lnTo>
                  <a:cubicBezTo>
                    <a:pt x="3957" y="171"/>
                    <a:pt x="3959" y="172"/>
                    <a:pt x="3960" y="174"/>
                  </a:cubicBezTo>
                  <a:cubicBezTo>
                    <a:pt x="3959" y="172"/>
                    <a:pt x="3957" y="171"/>
                    <a:pt x="3955" y="169"/>
                  </a:cubicBezTo>
                  <a:close/>
                  <a:moveTo>
                    <a:pt x="3227" y="0"/>
                  </a:moveTo>
                  <a:cubicBezTo>
                    <a:pt x="3143" y="0"/>
                    <a:pt x="3063" y="18"/>
                    <a:pt x="2993" y="53"/>
                  </a:cubicBezTo>
                  <a:cubicBezTo>
                    <a:pt x="2842" y="120"/>
                    <a:pt x="2721" y="254"/>
                    <a:pt x="2678" y="422"/>
                  </a:cubicBezTo>
                  <a:lnTo>
                    <a:pt x="2588" y="755"/>
                  </a:lnTo>
                  <a:lnTo>
                    <a:pt x="2287" y="1900"/>
                  </a:lnTo>
                  <a:lnTo>
                    <a:pt x="2096" y="2624"/>
                  </a:lnTo>
                  <a:lnTo>
                    <a:pt x="1936" y="3236"/>
                  </a:lnTo>
                  <a:lnTo>
                    <a:pt x="1750" y="3959"/>
                  </a:lnTo>
                  <a:lnTo>
                    <a:pt x="924" y="7102"/>
                  </a:lnTo>
                  <a:lnTo>
                    <a:pt x="671" y="7106"/>
                  </a:lnTo>
                  <a:lnTo>
                    <a:pt x="271" y="7106"/>
                  </a:lnTo>
                  <a:cubicBezTo>
                    <a:pt x="214" y="7106"/>
                    <a:pt x="156" y="7124"/>
                    <a:pt x="111" y="7155"/>
                  </a:cubicBezTo>
                  <a:cubicBezTo>
                    <a:pt x="45" y="7204"/>
                    <a:pt x="1" y="7284"/>
                    <a:pt x="1" y="7372"/>
                  </a:cubicBezTo>
                  <a:lnTo>
                    <a:pt x="1" y="7493"/>
                  </a:lnTo>
                  <a:lnTo>
                    <a:pt x="1" y="7919"/>
                  </a:lnTo>
                  <a:cubicBezTo>
                    <a:pt x="1" y="7936"/>
                    <a:pt x="1" y="7954"/>
                    <a:pt x="5" y="7972"/>
                  </a:cubicBezTo>
                  <a:cubicBezTo>
                    <a:pt x="15" y="8021"/>
                    <a:pt x="41" y="8065"/>
                    <a:pt x="72" y="8101"/>
                  </a:cubicBezTo>
                  <a:cubicBezTo>
                    <a:pt x="76" y="8105"/>
                    <a:pt x="81" y="8110"/>
                    <a:pt x="85" y="8114"/>
                  </a:cubicBezTo>
                  <a:cubicBezTo>
                    <a:pt x="50" y="8079"/>
                    <a:pt x="27" y="8034"/>
                    <a:pt x="19" y="7981"/>
                  </a:cubicBezTo>
                  <a:cubicBezTo>
                    <a:pt x="15" y="7968"/>
                    <a:pt x="15" y="7950"/>
                    <a:pt x="15" y="7932"/>
                  </a:cubicBezTo>
                  <a:lnTo>
                    <a:pt x="15" y="7506"/>
                  </a:lnTo>
                  <a:lnTo>
                    <a:pt x="15" y="7386"/>
                  </a:lnTo>
                  <a:cubicBezTo>
                    <a:pt x="15" y="7297"/>
                    <a:pt x="58" y="7217"/>
                    <a:pt x="125" y="7169"/>
                  </a:cubicBezTo>
                  <a:cubicBezTo>
                    <a:pt x="170" y="7137"/>
                    <a:pt x="228" y="7116"/>
                    <a:pt x="285" y="7116"/>
                  </a:cubicBezTo>
                  <a:lnTo>
                    <a:pt x="685" y="7116"/>
                  </a:lnTo>
                  <a:lnTo>
                    <a:pt x="937" y="7110"/>
                  </a:lnTo>
                  <a:lnTo>
                    <a:pt x="1758" y="3968"/>
                  </a:lnTo>
                  <a:lnTo>
                    <a:pt x="1949" y="3245"/>
                  </a:lnTo>
                  <a:lnTo>
                    <a:pt x="2109" y="2636"/>
                  </a:lnTo>
                  <a:lnTo>
                    <a:pt x="2300" y="1913"/>
                  </a:lnTo>
                  <a:lnTo>
                    <a:pt x="2602" y="768"/>
                  </a:lnTo>
                  <a:cubicBezTo>
                    <a:pt x="2602" y="764"/>
                    <a:pt x="2686" y="436"/>
                    <a:pt x="2690" y="431"/>
                  </a:cubicBezTo>
                  <a:cubicBezTo>
                    <a:pt x="2735" y="266"/>
                    <a:pt x="2850" y="133"/>
                    <a:pt x="3001" y="67"/>
                  </a:cubicBezTo>
                  <a:cubicBezTo>
                    <a:pt x="3077" y="32"/>
                    <a:pt x="3157" y="14"/>
                    <a:pt x="3241" y="14"/>
                  </a:cubicBezTo>
                  <a:lnTo>
                    <a:pt x="3569" y="14"/>
                  </a:lnTo>
                  <a:cubicBezTo>
                    <a:pt x="3691" y="14"/>
                    <a:pt x="3803" y="54"/>
                    <a:pt x="3896" y="120"/>
                  </a:cubicBezTo>
                  <a:lnTo>
                    <a:pt x="3896" y="120"/>
                  </a:lnTo>
                  <a:cubicBezTo>
                    <a:pt x="3801" y="46"/>
                    <a:pt x="3683" y="5"/>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81"/>
            <p:cNvSpPr/>
            <p:nvPr/>
          </p:nvSpPr>
          <p:spPr>
            <a:xfrm>
              <a:off x="5716102" y="872537"/>
              <a:ext cx="1792481" cy="2591799"/>
            </a:xfrm>
            <a:custGeom>
              <a:avLst/>
              <a:gdLst/>
              <a:ahLst/>
              <a:cxnLst/>
              <a:rect l="l" t="t" r="r" b="b"/>
              <a:pathLst>
                <a:path w="4985" h="7208" extrusionOk="0">
                  <a:moveTo>
                    <a:pt x="2326" y="0"/>
                  </a:moveTo>
                  <a:cubicBezTo>
                    <a:pt x="2069" y="0"/>
                    <a:pt x="1842" y="173"/>
                    <a:pt x="1780" y="422"/>
                  </a:cubicBezTo>
                  <a:lnTo>
                    <a:pt x="0" y="7207"/>
                  </a:lnTo>
                  <a:lnTo>
                    <a:pt x="4984" y="7207"/>
                  </a:lnTo>
                  <a:lnTo>
                    <a:pt x="3204" y="422"/>
                  </a:lnTo>
                  <a:cubicBezTo>
                    <a:pt x="3143" y="173"/>
                    <a:pt x="2917" y="0"/>
                    <a:pt x="2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81"/>
            <p:cNvSpPr/>
            <p:nvPr/>
          </p:nvSpPr>
          <p:spPr>
            <a:xfrm>
              <a:off x="5393564" y="3425510"/>
              <a:ext cx="2437559" cy="390136"/>
            </a:xfrm>
            <a:custGeom>
              <a:avLst/>
              <a:gdLst/>
              <a:ahLst/>
              <a:cxnLst/>
              <a:rect l="l" t="t" r="r" b="b"/>
              <a:pathLst>
                <a:path w="6779" h="1085" extrusionOk="0">
                  <a:moveTo>
                    <a:pt x="72" y="1"/>
                  </a:moveTo>
                  <a:cubicBezTo>
                    <a:pt x="32" y="1"/>
                    <a:pt x="0" y="33"/>
                    <a:pt x="0" y="72"/>
                  </a:cubicBezTo>
                  <a:lnTo>
                    <a:pt x="0" y="1013"/>
                  </a:lnTo>
                  <a:cubicBezTo>
                    <a:pt x="0" y="1053"/>
                    <a:pt x="32" y="1084"/>
                    <a:pt x="72" y="1084"/>
                  </a:cubicBezTo>
                  <a:lnTo>
                    <a:pt x="6707" y="1084"/>
                  </a:lnTo>
                  <a:cubicBezTo>
                    <a:pt x="6747" y="1084"/>
                    <a:pt x="6778" y="1053"/>
                    <a:pt x="6778" y="1013"/>
                  </a:cubicBezTo>
                  <a:lnTo>
                    <a:pt x="6778" y="72"/>
                  </a:lnTo>
                  <a:cubicBezTo>
                    <a:pt x="6778" y="33"/>
                    <a:pt x="6747" y="1"/>
                    <a:pt x="6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81"/>
            <p:cNvSpPr/>
            <p:nvPr/>
          </p:nvSpPr>
          <p:spPr>
            <a:xfrm>
              <a:off x="6146873" y="1556806"/>
              <a:ext cx="930940" cy="262488"/>
            </a:xfrm>
            <a:custGeom>
              <a:avLst/>
              <a:gdLst/>
              <a:ahLst/>
              <a:cxnLst/>
              <a:rect l="l" t="t" r="r" b="b"/>
              <a:pathLst>
                <a:path w="2589" h="730" extrusionOk="0">
                  <a:moveTo>
                    <a:pt x="191" y="1"/>
                  </a:moveTo>
                  <a:lnTo>
                    <a:pt x="1" y="729"/>
                  </a:lnTo>
                  <a:lnTo>
                    <a:pt x="2588" y="729"/>
                  </a:lnTo>
                  <a:lnTo>
                    <a:pt x="2397"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81"/>
            <p:cNvSpPr/>
            <p:nvPr/>
          </p:nvSpPr>
          <p:spPr>
            <a:xfrm>
              <a:off x="6021022" y="2037196"/>
              <a:ext cx="1182642" cy="260690"/>
            </a:xfrm>
            <a:custGeom>
              <a:avLst/>
              <a:gdLst/>
              <a:ahLst/>
              <a:cxnLst/>
              <a:rect l="l" t="t" r="r" b="b"/>
              <a:pathLst>
                <a:path w="3289" h="725" extrusionOk="0">
                  <a:moveTo>
                    <a:pt x="191" y="0"/>
                  </a:moveTo>
                  <a:lnTo>
                    <a:pt x="0" y="725"/>
                  </a:lnTo>
                  <a:lnTo>
                    <a:pt x="3289" y="725"/>
                  </a:lnTo>
                  <a:lnTo>
                    <a:pt x="3098"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81"/>
            <p:cNvSpPr/>
            <p:nvPr/>
          </p:nvSpPr>
          <p:spPr>
            <a:xfrm>
              <a:off x="6611443" y="2193970"/>
              <a:ext cx="887431" cy="1231895"/>
            </a:xfrm>
            <a:custGeom>
              <a:avLst/>
              <a:gdLst/>
              <a:ahLst/>
              <a:cxnLst/>
              <a:rect l="l" t="t" r="r" b="b"/>
              <a:pathLst>
                <a:path w="2468" h="3426" extrusionOk="0">
                  <a:moveTo>
                    <a:pt x="1572" y="0"/>
                  </a:moveTo>
                  <a:lnTo>
                    <a:pt x="1647" y="289"/>
                  </a:lnTo>
                  <a:lnTo>
                    <a:pt x="1" y="289"/>
                  </a:lnTo>
                  <a:lnTo>
                    <a:pt x="1" y="3426"/>
                  </a:lnTo>
                  <a:lnTo>
                    <a:pt x="2468" y="3426"/>
                  </a:lnTo>
                  <a:lnTo>
                    <a:pt x="15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81"/>
            <p:cNvSpPr/>
            <p:nvPr/>
          </p:nvSpPr>
          <p:spPr>
            <a:xfrm>
              <a:off x="6611443" y="1818935"/>
              <a:ext cx="523541" cy="218620"/>
            </a:xfrm>
            <a:custGeom>
              <a:avLst/>
              <a:gdLst/>
              <a:ahLst/>
              <a:cxnLst/>
              <a:rect l="l" t="t" r="r" b="b"/>
              <a:pathLst>
                <a:path w="1456" h="608" extrusionOk="0">
                  <a:moveTo>
                    <a:pt x="1" y="0"/>
                  </a:moveTo>
                  <a:lnTo>
                    <a:pt x="1" y="607"/>
                  </a:lnTo>
                  <a:lnTo>
                    <a:pt x="1456" y="607"/>
                  </a:lnTo>
                  <a:lnTo>
                    <a:pt x="12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81"/>
            <p:cNvSpPr/>
            <p:nvPr/>
          </p:nvSpPr>
          <p:spPr>
            <a:xfrm>
              <a:off x="6611443" y="872537"/>
              <a:ext cx="426456" cy="791419"/>
            </a:xfrm>
            <a:custGeom>
              <a:avLst/>
              <a:gdLst/>
              <a:ahLst/>
              <a:cxnLst/>
              <a:rect l="l" t="t" r="r" b="b"/>
              <a:pathLst>
                <a:path w="1186" h="2201" extrusionOk="0">
                  <a:moveTo>
                    <a:pt x="1" y="0"/>
                  </a:moveTo>
                  <a:lnTo>
                    <a:pt x="1" y="1904"/>
                  </a:lnTo>
                  <a:lnTo>
                    <a:pt x="1105" y="1904"/>
                  </a:lnTo>
                  <a:lnTo>
                    <a:pt x="1185" y="2201"/>
                  </a:lnTo>
                  <a:lnTo>
                    <a:pt x="714" y="422"/>
                  </a:lnTo>
                  <a:cubicBezTo>
                    <a:pt x="653" y="173"/>
                    <a:pt x="427"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81"/>
            <p:cNvSpPr/>
            <p:nvPr/>
          </p:nvSpPr>
          <p:spPr>
            <a:xfrm>
              <a:off x="6611443" y="3425510"/>
              <a:ext cx="1219678" cy="390136"/>
            </a:xfrm>
            <a:custGeom>
              <a:avLst/>
              <a:gdLst/>
              <a:ahLst/>
              <a:cxnLst/>
              <a:rect l="l" t="t" r="r" b="b"/>
              <a:pathLst>
                <a:path w="3392" h="1085" extrusionOk="0">
                  <a:moveTo>
                    <a:pt x="1" y="1"/>
                  </a:moveTo>
                  <a:lnTo>
                    <a:pt x="1" y="1084"/>
                  </a:lnTo>
                  <a:lnTo>
                    <a:pt x="3121" y="1084"/>
                  </a:lnTo>
                  <a:cubicBezTo>
                    <a:pt x="3271" y="1084"/>
                    <a:pt x="3391" y="965"/>
                    <a:pt x="3391" y="814"/>
                  </a:cubicBezTo>
                  <a:lnTo>
                    <a:pt x="3391" y="272"/>
                  </a:lnTo>
                  <a:cubicBezTo>
                    <a:pt x="3391" y="121"/>
                    <a:pt x="3271" y="1"/>
                    <a:pt x="3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81"/>
            <p:cNvSpPr/>
            <p:nvPr/>
          </p:nvSpPr>
          <p:spPr>
            <a:xfrm>
              <a:off x="6611443" y="1556806"/>
              <a:ext cx="466369" cy="262488"/>
            </a:xfrm>
            <a:custGeom>
              <a:avLst/>
              <a:gdLst/>
              <a:ahLst/>
              <a:cxnLst/>
              <a:rect l="l" t="t" r="r" b="b"/>
              <a:pathLst>
                <a:path w="1297" h="730" extrusionOk="0">
                  <a:moveTo>
                    <a:pt x="1" y="1"/>
                  </a:moveTo>
                  <a:lnTo>
                    <a:pt x="1" y="729"/>
                  </a:lnTo>
                  <a:lnTo>
                    <a:pt x="1296" y="729"/>
                  </a:lnTo>
                  <a:lnTo>
                    <a:pt x="1185" y="298"/>
                  </a:lnTo>
                  <a:lnTo>
                    <a:pt x="1105" y="1"/>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81"/>
            <p:cNvSpPr/>
            <p:nvPr/>
          </p:nvSpPr>
          <p:spPr>
            <a:xfrm>
              <a:off x="6611443" y="2037196"/>
              <a:ext cx="592220" cy="260690"/>
            </a:xfrm>
            <a:custGeom>
              <a:avLst/>
              <a:gdLst/>
              <a:ahLst/>
              <a:cxnLst/>
              <a:rect l="l" t="t" r="r" b="b"/>
              <a:pathLst>
                <a:path w="1647" h="725" extrusionOk="0">
                  <a:moveTo>
                    <a:pt x="1" y="0"/>
                  </a:moveTo>
                  <a:lnTo>
                    <a:pt x="1" y="725"/>
                  </a:lnTo>
                  <a:lnTo>
                    <a:pt x="1647" y="725"/>
                  </a:lnTo>
                  <a:lnTo>
                    <a:pt x="1572" y="436"/>
                  </a:lnTo>
                  <a:lnTo>
                    <a:pt x="1456" y="0"/>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7" name="Google Shape;2347;p81"/>
          <p:cNvGrpSpPr/>
          <p:nvPr/>
        </p:nvGrpSpPr>
        <p:grpSpPr>
          <a:xfrm>
            <a:off x="1281804" y="2874281"/>
            <a:ext cx="927735" cy="1123702"/>
            <a:chOff x="5393564" y="872537"/>
            <a:chExt cx="2437559" cy="2952450"/>
          </a:xfrm>
        </p:grpSpPr>
        <p:sp>
          <p:nvSpPr>
            <p:cNvPr id="2348" name="Google Shape;2348;p81"/>
            <p:cNvSpPr/>
            <p:nvPr/>
          </p:nvSpPr>
          <p:spPr>
            <a:xfrm>
              <a:off x="5393564" y="872537"/>
              <a:ext cx="1425715" cy="2917212"/>
            </a:xfrm>
            <a:custGeom>
              <a:avLst/>
              <a:gdLst/>
              <a:ahLst/>
              <a:cxnLst/>
              <a:rect l="l" t="t" r="r" b="b"/>
              <a:pathLst>
                <a:path w="3965" h="8113" extrusionOk="0">
                  <a:moveTo>
                    <a:pt x="3223" y="0"/>
                  </a:moveTo>
                  <a:cubicBezTo>
                    <a:pt x="2966" y="0"/>
                    <a:pt x="2739" y="173"/>
                    <a:pt x="2677" y="422"/>
                  </a:cubicBezTo>
                  <a:lnTo>
                    <a:pt x="2286" y="1904"/>
                  </a:lnTo>
                  <a:lnTo>
                    <a:pt x="2096" y="2632"/>
                  </a:lnTo>
                  <a:lnTo>
                    <a:pt x="1936" y="3239"/>
                  </a:lnTo>
                  <a:lnTo>
                    <a:pt x="1745" y="3964"/>
                  </a:lnTo>
                  <a:lnTo>
                    <a:pt x="924" y="7101"/>
                  </a:lnTo>
                  <a:lnTo>
                    <a:pt x="272" y="7101"/>
                  </a:lnTo>
                  <a:cubicBezTo>
                    <a:pt x="121" y="7101"/>
                    <a:pt x="0" y="7221"/>
                    <a:pt x="0" y="7372"/>
                  </a:cubicBezTo>
                  <a:lnTo>
                    <a:pt x="0" y="7914"/>
                  </a:lnTo>
                  <a:cubicBezTo>
                    <a:pt x="0" y="7993"/>
                    <a:pt x="37" y="8065"/>
                    <a:pt x="86" y="8113"/>
                  </a:cubicBezTo>
                  <a:cubicBezTo>
                    <a:pt x="54" y="8078"/>
                    <a:pt x="27" y="8029"/>
                    <a:pt x="19" y="7980"/>
                  </a:cubicBezTo>
                  <a:cubicBezTo>
                    <a:pt x="14" y="7963"/>
                    <a:pt x="14" y="7944"/>
                    <a:pt x="14" y="7926"/>
                  </a:cubicBezTo>
                  <a:lnTo>
                    <a:pt x="14" y="7500"/>
                  </a:lnTo>
                  <a:lnTo>
                    <a:pt x="14" y="7381"/>
                  </a:lnTo>
                  <a:cubicBezTo>
                    <a:pt x="14" y="7297"/>
                    <a:pt x="59" y="7217"/>
                    <a:pt x="121" y="7168"/>
                  </a:cubicBezTo>
                  <a:cubicBezTo>
                    <a:pt x="170" y="7133"/>
                    <a:pt x="223" y="7115"/>
                    <a:pt x="285" y="7115"/>
                  </a:cubicBezTo>
                  <a:lnTo>
                    <a:pt x="938" y="7115"/>
                  </a:lnTo>
                  <a:lnTo>
                    <a:pt x="1758" y="3977"/>
                  </a:lnTo>
                  <a:lnTo>
                    <a:pt x="1950" y="3253"/>
                  </a:lnTo>
                  <a:lnTo>
                    <a:pt x="2110" y="2641"/>
                  </a:lnTo>
                  <a:lnTo>
                    <a:pt x="2300" y="1918"/>
                  </a:lnTo>
                  <a:lnTo>
                    <a:pt x="2602" y="768"/>
                  </a:lnTo>
                  <a:lnTo>
                    <a:pt x="2690" y="435"/>
                  </a:lnTo>
                  <a:cubicBezTo>
                    <a:pt x="2735" y="266"/>
                    <a:pt x="2850" y="133"/>
                    <a:pt x="3001" y="62"/>
                  </a:cubicBezTo>
                  <a:cubicBezTo>
                    <a:pt x="3072" y="31"/>
                    <a:pt x="3152" y="9"/>
                    <a:pt x="3237" y="9"/>
                  </a:cubicBezTo>
                  <a:lnTo>
                    <a:pt x="3569" y="9"/>
                  </a:lnTo>
                  <a:cubicBezTo>
                    <a:pt x="3720" y="13"/>
                    <a:pt x="3858" y="70"/>
                    <a:pt x="3964" y="173"/>
                  </a:cubicBezTo>
                  <a:cubicBezTo>
                    <a:pt x="3858" y="62"/>
                    <a:pt x="3712" y="0"/>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81"/>
            <p:cNvSpPr/>
            <p:nvPr/>
          </p:nvSpPr>
          <p:spPr>
            <a:xfrm>
              <a:off x="5398598" y="875414"/>
              <a:ext cx="1423917" cy="2917931"/>
            </a:xfrm>
            <a:custGeom>
              <a:avLst/>
              <a:gdLst/>
              <a:ahLst/>
              <a:cxnLst/>
              <a:rect l="l" t="t" r="r" b="b"/>
              <a:pathLst>
                <a:path w="3960" h="8115" extrusionOk="0">
                  <a:moveTo>
                    <a:pt x="3957" y="176"/>
                  </a:moveTo>
                  <a:lnTo>
                    <a:pt x="3957" y="176"/>
                  </a:lnTo>
                  <a:cubicBezTo>
                    <a:pt x="3958" y="177"/>
                    <a:pt x="3959" y="178"/>
                    <a:pt x="3960" y="179"/>
                  </a:cubicBezTo>
                  <a:cubicBezTo>
                    <a:pt x="3959" y="178"/>
                    <a:pt x="3958" y="177"/>
                    <a:pt x="3957" y="176"/>
                  </a:cubicBezTo>
                  <a:close/>
                  <a:moveTo>
                    <a:pt x="3223" y="1"/>
                  </a:moveTo>
                  <a:cubicBezTo>
                    <a:pt x="3138" y="1"/>
                    <a:pt x="3058" y="23"/>
                    <a:pt x="2987" y="54"/>
                  </a:cubicBezTo>
                  <a:cubicBezTo>
                    <a:pt x="2836" y="125"/>
                    <a:pt x="2721" y="258"/>
                    <a:pt x="2676" y="427"/>
                  </a:cubicBezTo>
                  <a:lnTo>
                    <a:pt x="2588" y="760"/>
                  </a:lnTo>
                  <a:lnTo>
                    <a:pt x="2286" y="1910"/>
                  </a:lnTo>
                  <a:lnTo>
                    <a:pt x="2096" y="2633"/>
                  </a:lnTo>
                  <a:lnTo>
                    <a:pt x="1936" y="3245"/>
                  </a:lnTo>
                  <a:lnTo>
                    <a:pt x="1744" y="3969"/>
                  </a:lnTo>
                  <a:lnTo>
                    <a:pt x="924" y="7107"/>
                  </a:lnTo>
                  <a:lnTo>
                    <a:pt x="271" y="7107"/>
                  </a:lnTo>
                  <a:cubicBezTo>
                    <a:pt x="209" y="7107"/>
                    <a:pt x="156" y="7125"/>
                    <a:pt x="107" y="7160"/>
                  </a:cubicBezTo>
                  <a:cubicBezTo>
                    <a:pt x="45" y="7209"/>
                    <a:pt x="0" y="7289"/>
                    <a:pt x="0" y="7373"/>
                  </a:cubicBezTo>
                  <a:lnTo>
                    <a:pt x="0" y="7492"/>
                  </a:lnTo>
                  <a:lnTo>
                    <a:pt x="0" y="7918"/>
                  </a:lnTo>
                  <a:cubicBezTo>
                    <a:pt x="0" y="7936"/>
                    <a:pt x="0" y="7955"/>
                    <a:pt x="5" y="7972"/>
                  </a:cubicBezTo>
                  <a:cubicBezTo>
                    <a:pt x="13" y="8021"/>
                    <a:pt x="40" y="8070"/>
                    <a:pt x="72" y="8105"/>
                  </a:cubicBezTo>
                  <a:cubicBezTo>
                    <a:pt x="76" y="8110"/>
                    <a:pt x="80" y="8114"/>
                    <a:pt x="84" y="8114"/>
                  </a:cubicBezTo>
                  <a:cubicBezTo>
                    <a:pt x="54" y="8078"/>
                    <a:pt x="27" y="8034"/>
                    <a:pt x="18" y="7985"/>
                  </a:cubicBezTo>
                  <a:cubicBezTo>
                    <a:pt x="13" y="7967"/>
                    <a:pt x="13" y="7950"/>
                    <a:pt x="13" y="7932"/>
                  </a:cubicBezTo>
                  <a:lnTo>
                    <a:pt x="13" y="7506"/>
                  </a:lnTo>
                  <a:lnTo>
                    <a:pt x="13" y="7386"/>
                  </a:lnTo>
                  <a:cubicBezTo>
                    <a:pt x="13" y="7297"/>
                    <a:pt x="58" y="7222"/>
                    <a:pt x="120" y="7173"/>
                  </a:cubicBezTo>
                  <a:cubicBezTo>
                    <a:pt x="164" y="7138"/>
                    <a:pt x="222" y="7119"/>
                    <a:pt x="285" y="7119"/>
                  </a:cubicBezTo>
                  <a:lnTo>
                    <a:pt x="684" y="7119"/>
                  </a:lnTo>
                  <a:lnTo>
                    <a:pt x="937" y="7115"/>
                  </a:lnTo>
                  <a:lnTo>
                    <a:pt x="1758" y="3977"/>
                  </a:lnTo>
                  <a:lnTo>
                    <a:pt x="1949" y="3254"/>
                  </a:lnTo>
                  <a:lnTo>
                    <a:pt x="2108" y="2646"/>
                  </a:lnTo>
                  <a:lnTo>
                    <a:pt x="2299" y="1918"/>
                  </a:lnTo>
                  <a:lnTo>
                    <a:pt x="2602" y="773"/>
                  </a:lnTo>
                  <a:lnTo>
                    <a:pt x="2686" y="435"/>
                  </a:lnTo>
                  <a:cubicBezTo>
                    <a:pt x="2729" y="271"/>
                    <a:pt x="2850" y="134"/>
                    <a:pt x="3001" y="68"/>
                  </a:cubicBezTo>
                  <a:cubicBezTo>
                    <a:pt x="3071" y="32"/>
                    <a:pt x="3151" y="15"/>
                    <a:pt x="3235" y="15"/>
                  </a:cubicBezTo>
                  <a:lnTo>
                    <a:pt x="3564" y="15"/>
                  </a:lnTo>
                  <a:cubicBezTo>
                    <a:pt x="3719" y="15"/>
                    <a:pt x="3855" y="75"/>
                    <a:pt x="3957" y="176"/>
                  </a:cubicBezTo>
                  <a:lnTo>
                    <a:pt x="3957" y="176"/>
                  </a:lnTo>
                  <a:cubicBezTo>
                    <a:pt x="3954" y="172"/>
                    <a:pt x="3954" y="168"/>
                    <a:pt x="3950" y="165"/>
                  </a:cubicBezTo>
                  <a:cubicBezTo>
                    <a:pt x="3844" y="62"/>
                    <a:pt x="3706" y="5"/>
                    <a:pt x="3555" y="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81"/>
            <p:cNvSpPr/>
            <p:nvPr/>
          </p:nvSpPr>
          <p:spPr>
            <a:xfrm>
              <a:off x="5403272" y="880448"/>
              <a:ext cx="1423917" cy="2917571"/>
            </a:xfrm>
            <a:custGeom>
              <a:avLst/>
              <a:gdLst/>
              <a:ahLst/>
              <a:cxnLst/>
              <a:rect l="l" t="t" r="r" b="b"/>
              <a:pathLst>
                <a:path w="3960" h="8114" extrusionOk="0">
                  <a:moveTo>
                    <a:pt x="3909" y="130"/>
                  </a:moveTo>
                  <a:cubicBezTo>
                    <a:pt x="3922" y="141"/>
                    <a:pt x="3935" y="153"/>
                    <a:pt x="3947" y="165"/>
                  </a:cubicBezTo>
                  <a:cubicBezTo>
                    <a:pt x="3949" y="165"/>
                    <a:pt x="3952" y="166"/>
                    <a:pt x="3954" y="168"/>
                  </a:cubicBezTo>
                  <a:lnTo>
                    <a:pt x="3954" y="168"/>
                  </a:lnTo>
                  <a:cubicBezTo>
                    <a:pt x="3940" y="155"/>
                    <a:pt x="3925" y="142"/>
                    <a:pt x="3909" y="130"/>
                  </a:cubicBezTo>
                  <a:close/>
                  <a:moveTo>
                    <a:pt x="3954" y="168"/>
                  </a:moveTo>
                  <a:cubicBezTo>
                    <a:pt x="3956" y="170"/>
                    <a:pt x="3958" y="171"/>
                    <a:pt x="3959" y="173"/>
                  </a:cubicBezTo>
                  <a:cubicBezTo>
                    <a:pt x="3958" y="171"/>
                    <a:pt x="3956" y="170"/>
                    <a:pt x="3954" y="168"/>
                  </a:cubicBezTo>
                  <a:close/>
                  <a:moveTo>
                    <a:pt x="3222" y="1"/>
                  </a:moveTo>
                  <a:cubicBezTo>
                    <a:pt x="3138" y="1"/>
                    <a:pt x="3058" y="18"/>
                    <a:pt x="2988" y="54"/>
                  </a:cubicBezTo>
                  <a:cubicBezTo>
                    <a:pt x="2837" y="120"/>
                    <a:pt x="2716" y="257"/>
                    <a:pt x="2673" y="421"/>
                  </a:cubicBezTo>
                  <a:lnTo>
                    <a:pt x="2589" y="759"/>
                  </a:lnTo>
                  <a:lnTo>
                    <a:pt x="2286" y="1904"/>
                  </a:lnTo>
                  <a:lnTo>
                    <a:pt x="2095" y="2632"/>
                  </a:lnTo>
                  <a:lnTo>
                    <a:pt x="1936" y="3240"/>
                  </a:lnTo>
                  <a:lnTo>
                    <a:pt x="1745" y="3963"/>
                  </a:lnTo>
                  <a:lnTo>
                    <a:pt x="924" y="7101"/>
                  </a:lnTo>
                  <a:lnTo>
                    <a:pt x="671" y="7105"/>
                  </a:lnTo>
                  <a:lnTo>
                    <a:pt x="272" y="7105"/>
                  </a:lnTo>
                  <a:cubicBezTo>
                    <a:pt x="209" y="7105"/>
                    <a:pt x="151" y="7124"/>
                    <a:pt x="107" y="7159"/>
                  </a:cubicBezTo>
                  <a:cubicBezTo>
                    <a:pt x="45" y="7208"/>
                    <a:pt x="0" y="7283"/>
                    <a:pt x="0" y="7372"/>
                  </a:cubicBezTo>
                  <a:lnTo>
                    <a:pt x="0" y="7492"/>
                  </a:lnTo>
                  <a:lnTo>
                    <a:pt x="0" y="7918"/>
                  </a:lnTo>
                  <a:cubicBezTo>
                    <a:pt x="0" y="7936"/>
                    <a:pt x="0" y="7953"/>
                    <a:pt x="5" y="7971"/>
                  </a:cubicBezTo>
                  <a:cubicBezTo>
                    <a:pt x="14" y="8020"/>
                    <a:pt x="41" y="8064"/>
                    <a:pt x="71" y="8100"/>
                  </a:cubicBezTo>
                  <a:cubicBezTo>
                    <a:pt x="76" y="8105"/>
                    <a:pt x="80" y="8109"/>
                    <a:pt x="85" y="8113"/>
                  </a:cubicBezTo>
                  <a:cubicBezTo>
                    <a:pt x="49" y="8078"/>
                    <a:pt x="27" y="8033"/>
                    <a:pt x="18" y="7984"/>
                  </a:cubicBezTo>
                  <a:cubicBezTo>
                    <a:pt x="14" y="7967"/>
                    <a:pt x="14" y="7949"/>
                    <a:pt x="14" y="7931"/>
                  </a:cubicBezTo>
                  <a:lnTo>
                    <a:pt x="14" y="7505"/>
                  </a:lnTo>
                  <a:lnTo>
                    <a:pt x="14" y="7386"/>
                  </a:lnTo>
                  <a:cubicBezTo>
                    <a:pt x="14" y="7297"/>
                    <a:pt x="53" y="7217"/>
                    <a:pt x="120" y="7168"/>
                  </a:cubicBezTo>
                  <a:cubicBezTo>
                    <a:pt x="165" y="7137"/>
                    <a:pt x="223" y="7119"/>
                    <a:pt x="284" y="7119"/>
                  </a:cubicBezTo>
                  <a:lnTo>
                    <a:pt x="684" y="7119"/>
                  </a:lnTo>
                  <a:lnTo>
                    <a:pt x="932" y="7115"/>
                  </a:lnTo>
                  <a:lnTo>
                    <a:pt x="1758" y="3977"/>
                  </a:lnTo>
                  <a:lnTo>
                    <a:pt x="1949" y="3254"/>
                  </a:lnTo>
                  <a:lnTo>
                    <a:pt x="2109" y="2641"/>
                  </a:lnTo>
                  <a:lnTo>
                    <a:pt x="2300" y="1918"/>
                  </a:lnTo>
                  <a:lnTo>
                    <a:pt x="2601" y="767"/>
                  </a:lnTo>
                  <a:lnTo>
                    <a:pt x="2685" y="435"/>
                  </a:lnTo>
                  <a:cubicBezTo>
                    <a:pt x="2730" y="267"/>
                    <a:pt x="2849" y="134"/>
                    <a:pt x="3001" y="67"/>
                  </a:cubicBezTo>
                  <a:cubicBezTo>
                    <a:pt x="3072" y="31"/>
                    <a:pt x="3152" y="13"/>
                    <a:pt x="3236" y="13"/>
                  </a:cubicBezTo>
                  <a:lnTo>
                    <a:pt x="3564" y="13"/>
                  </a:lnTo>
                  <a:cubicBezTo>
                    <a:pt x="3692" y="13"/>
                    <a:pt x="3813" y="57"/>
                    <a:pt x="3909" y="130"/>
                  </a:cubicBezTo>
                  <a:lnTo>
                    <a:pt x="3909" y="130"/>
                  </a:lnTo>
                  <a:cubicBezTo>
                    <a:pt x="3812" y="49"/>
                    <a:pt x="3689" y="1"/>
                    <a:pt x="3551" y="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81"/>
            <p:cNvSpPr/>
            <p:nvPr/>
          </p:nvSpPr>
          <p:spPr>
            <a:xfrm>
              <a:off x="5407947" y="885122"/>
              <a:ext cx="1424277" cy="2917571"/>
            </a:xfrm>
            <a:custGeom>
              <a:avLst/>
              <a:gdLst/>
              <a:ahLst/>
              <a:cxnLst/>
              <a:rect l="l" t="t" r="r" b="b"/>
              <a:pathLst>
                <a:path w="3961" h="8114" extrusionOk="0">
                  <a:moveTo>
                    <a:pt x="3223" y="0"/>
                  </a:moveTo>
                  <a:cubicBezTo>
                    <a:pt x="3139" y="0"/>
                    <a:pt x="3059" y="18"/>
                    <a:pt x="2988" y="54"/>
                  </a:cubicBezTo>
                  <a:cubicBezTo>
                    <a:pt x="2836" y="121"/>
                    <a:pt x="2717" y="254"/>
                    <a:pt x="2672" y="422"/>
                  </a:cubicBezTo>
                  <a:lnTo>
                    <a:pt x="2588" y="754"/>
                  </a:lnTo>
                  <a:lnTo>
                    <a:pt x="2287" y="1905"/>
                  </a:lnTo>
                  <a:lnTo>
                    <a:pt x="2096" y="2628"/>
                  </a:lnTo>
                  <a:lnTo>
                    <a:pt x="1936" y="3241"/>
                  </a:lnTo>
                  <a:lnTo>
                    <a:pt x="1745" y="3964"/>
                  </a:lnTo>
                  <a:lnTo>
                    <a:pt x="919" y="7102"/>
                  </a:lnTo>
                  <a:lnTo>
                    <a:pt x="671" y="7106"/>
                  </a:lnTo>
                  <a:lnTo>
                    <a:pt x="271" y="7106"/>
                  </a:lnTo>
                  <a:cubicBezTo>
                    <a:pt x="210" y="7106"/>
                    <a:pt x="152" y="7124"/>
                    <a:pt x="107" y="7155"/>
                  </a:cubicBezTo>
                  <a:cubicBezTo>
                    <a:pt x="40" y="7204"/>
                    <a:pt x="1" y="7284"/>
                    <a:pt x="1" y="7373"/>
                  </a:cubicBezTo>
                  <a:lnTo>
                    <a:pt x="1" y="7492"/>
                  </a:lnTo>
                  <a:lnTo>
                    <a:pt x="1" y="7918"/>
                  </a:lnTo>
                  <a:cubicBezTo>
                    <a:pt x="1" y="7936"/>
                    <a:pt x="1" y="7954"/>
                    <a:pt x="5" y="7971"/>
                  </a:cubicBezTo>
                  <a:cubicBezTo>
                    <a:pt x="14" y="8020"/>
                    <a:pt x="36" y="8065"/>
                    <a:pt x="72" y="8100"/>
                  </a:cubicBezTo>
                  <a:cubicBezTo>
                    <a:pt x="73" y="8101"/>
                    <a:pt x="74" y="8102"/>
                    <a:pt x="75" y="8103"/>
                  </a:cubicBezTo>
                  <a:lnTo>
                    <a:pt x="75" y="8103"/>
                  </a:lnTo>
                  <a:cubicBezTo>
                    <a:pt x="45" y="8069"/>
                    <a:pt x="27" y="8029"/>
                    <a:pt x="19" y="7981"/>
                  </a:cubicBezTo>
                  <a:cubicBezTo>
                    <a:pt x="14" y="7967"/>
                    <a:pt x="9" y="7950"/>
                    <a:pt x="9" y="7932"/>
                  </a:cubicBezTo>
                  <a:lnTo>
                    <a:pt x="9" y="7506"/>
                  </a:lnTo>
                  <a:lnTo>
                    <a:pt x="14" y="7385"/>
                  </a:lnTo>
                  <a:cubicBezTo>
                    <a:pt x="14" y="7297"/>
                    <a:pt x="54" y="7217"/>
                    <a:pt x="120" y="7168"/>
                  </a:cubicBezTo>
                  <a:cubicBezTo>
                    <a:pt x="165" y="7137"/>
                    <a:pt x="222" y="7115"/>
                    <a:pt x="280" y="7115"/>
                  </a:cubicBezTo>
                  <a:lnTo>
                    <a:pt x="933" y="7115"/>
                  </a:lnTo>
                  <a:lnTo>
                    <a:pt x="1759" y="3972"/>
                  </a:lnTo>
                  <a:lnTo>
                    <a:pt x="1949" y="3249"/>
                  </a:lnTo>
                  <a:lnTo>
                    <a:pt x="2109" y="2641"/>
                  </a:lnTo>
                  <a:lnTo>
                    <a:pt x="2300" y="1918"/>
                  </a:lnTo>
                  <a:lnTo>
                    <a:pt x="2597" y="768"/>
                  </a:lnTo>
                  <a:lnTo>
                    <a:pt x="2686" y="435"/>
                  </a:lnTo>
                  <a:cubicBezTo>
                    <a:pt x="2730" y="267"/>
                    <a:pt x="2850" y="133"/>
                    <a:pt x="3002" y="67"/>
                  </a:cubicBezTo>
                  <a:cubicBezTo>
                    <a:pt x="3072" y="31"/>
                    <a:pt x="3152" y="14"/>
                    <a:pt x="3236" y="14"/>
                  </a:cubicBezTo>
                  <a:lnTo>
                    <a:pt x="3565" y="14"/>
                  </a:lnTo>
                  <a:cubicBezTo>
                    <a:pt x="3715" y="14"/>
                    <a:pt x="3858" y="76"/>
                    <a:pt x="3960" y="174"/>
                  </a:cubicBezTo>
                  <a:cubicBezTo>
                    <a:pt x="3955" y="169"/>
                    <a:pt x="3951" y="164"/>
                    <a:pt x="3946" y="160"/>
                  </a:cubicBezTo>
                  <a:cubicBezTo>
                    <a:pt x="3844" y="62"/>
                    <a:pt x="3703" y="0"/>
                    <a:pt x="3551" y="0"/>
                  </a:cubicBezTo>
                  <a:close/>
                  <a:moveTo>
                    <a:pt x="75" y="8103"/>
                  </a:moveTo>
                  <a:lnTo>
                    <a:pt x="75" y="8103"/>
                  </a:lnTo>
                  <a:cubicBezTo>
                    <a:pt x="77" y="8106"/>
                    <a:pt x="80" y="8108"/>
                    <a:pt x="82" y="8111"/>
                  </a:cubicBezTo>
                  <a:lnTo>
                    <a:pt x="82" y="8111"/>
                  </a:lnTo>
                  <a:cubicBezTo>
                    <a:pt x="80" y="8108"/>
                    <a:pt x="77" y="8105"/>
                    <a:pt x="75" y="8103"/>
                  </a:cubicBezTo>
                  <a:close/>
                  <a:moveTo>
                    <a:pt x="82" y="8111"/>
                  </a:moveTo>
                  <a:cubicBezTo>
                    <a:pt x="83" y="8112"/>
                    <a:pt x="84" y="8113"/>
                    <a:pt x="85" y="8114"/>
                  </a:cubicBezTo>
                  <a:cubicBezTo>
                    <a:pt x="84" y="8113"/>
                    <a:pt x="83" y="8112"/>
                    <a:pt x="82" y="8111"/>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81"/>
            <p:cNvSpPr/>
            <p:nvPr/>
          </p:nvSpPr>
          <p:spPr>
            <a:xfrm>
              <a:off x="5411183" y="890156"/>
              <a:ext cx="1425715" cy="2917212"/>
            </a:xfrm>
            <a:custGeom>
              <a:avLst/>
              <a:gdLst/>
              <a:ahLst/>
              <a:cxnLst/>
              <a:rect l="l" t="t" r="r" b="b"/>
              <a:pathLst>
                <a:path w="3965" h="8113" extrusionOk="0">
                  <a:moveTo>
                    <a:pt x="3227" y="0"/>
                  </a:moveTo>
                  <a:cubicBezTo>
                    <a:pt x="3143" y="0"/>
                    <a:pt x="3063" y="17"/>
                    <a:pt x="2993" y="53"/>
                  </a:cubicBezTo>
                  <a:cubicBezTo>
                    <a:pt x="2841" y="119"/>
                    <a:pt x="2721" y="253"/>
                    <a:pt x="2677" y="421"/>
                  </a:cubicBezTo>
                  <a:lnTo>
                    <a:pt x="2588" y="754"/>
                  </a:lnTo>
                  <a:lnTo>
                    <a:pt x="2291" y="1904"/>
                  </a:lnTo>
                  <a:lnTo>
                    <a:pt x="2100" y="2627"/>
                  </a:lnTo>
                  <a:lnTo>
                    <a:pt x="1940" y="3235"/>
                  </a:lnTo>
                  <a:lnTo>
                    <a:pt x="1750" y="3958"/>
                  </a:lnTo>
                  <a:lnTo>
                    <a:pt x="924" y="7101"/>
                  </a:lnTo>
                  <a:lnTo>
                    <a:pt x="271" y="7101"/>
                  </a:lnTo>
                  <a:cubicBezTo>
                    <a:pt x="213" y="7101"/>
                    <a:pt x="156" y="7123"/>
                    <a:pt x="111" y="7154"/>
                  </a:cubicBezTo>
                  <a:cubicBezTo>
                    <a:pt x="45" y="7203"/>
                    <a:pt x="5" y="7283"/>
                    <a:pt x="5" y="7371"/>
                  </a:cubicBezTo>
                  <a:lnTo>
                    <a:pt x="0" y="7492"/>
                  </a:lnTo>
                  <a:lnTo>
                    <a:pt x="0" y="7918"/>
                  </a:lnTo>
                  <a:cubicBezTo>
                    <a:pt x="0" y="7936"/>
                    <a:pt x="5" y="7953"/>
                    <a:pt x="10" y="7967"/>
                  </a:cubicBezTo>
                  <a:cubicBezTo>
                    <a:pt x="19" y="8020"/>
                    <a:pt x="41" y="8064"/>
                    <a:pt x="76" y="8100"/>
                  </a:cubicBezTo>
                  <a:cubicBezTo>
                    <a:pt x="80" y="8104"/>
                    <a:pt x="85" y="8109"/>
                    <a:pt x="90" y="8113"/>
                  </a:cubicBezTo>
                  <a:cubicBezTo>
                    <a:pt x="54" y="8078"/>
                    <a:pt x="31" y="8033"/>
                    <a:pt x="19" y="7980"/>
                  </a:cubicBezTo>
                  <a:cubicBezTo>
                    <a:pt x="19" y="7963"/>
                    <a:pt x="14" y="7944"/>
                    <a:pt x="14" y="7926"/>
                  </a:cubicBezTo>
                  <a:lnTo>
                    <a:pt x="14" y="7505"/>
                  </a:lnTo>
                  <a:lnTo>
                    <a:pt x="14" y="7385"/>
                  </a:lnTo>
                  <a:cubicBezTo>
                    <a:pt x="14" y="7297"/>
                    <a:pt x="58" y="7217"/>
                    <a:pt x="125" y="7168"/>
                  </a:cubicBezTo>
                  <a:cubicBezTo>
                    <a:pt x="170" y="7137"/>
                    <a:pt x="227" y="7115"/>
                    <a:pt x="285" y="7115"/>
                  </a:cubicBezTo>
                  <a:lnTo>
                    <a:pt x="937" y="7115"/>
                  </a:lnTo>
                  <a:lnTo>
                    <a:pt x="1762" y="3972"/>
                  </a:lnTo>
                  <a:lnTo>
                    <a:pt x="1954" y="3249"/>
                  </a:lnTo>
                  <a:lnTo>
                    <a:pt x="2114" y="2637"/>
                  </a:lnTo>
                  <a:lnTo>
                    <a:pt x="2300" y="1912"/>
                  </a:lnTo>
                  <a:lnTo>
                    <a:pt x="2602" y="767"/>
                  </a:lnTo>
                  <a:lnTo>
                    <a:pt x="2690" y="435"/>
                  </a:lnTo>
                  <a:cubicBezTo>
                    <a:pt x="2735" y="266"/>
                    <a:pt x="2854" y="133"/>
                    <a:pt x="3005" y="62"/>
                  </a:cubicBezTo>
                  <a:cubicBezTo>
                    <a:pt x="3077" y="31"/>
                    <a:pt x="3157" y="13"/>
                    <a:pt x="3241" y="13"/>
                  </a:cubicBezTo>
                  <a:lnTo>
                    <a:pt x="3569" y="13"/>
                  </a:lnTo>
                  <a:cubicBezTo>
                    <a:pt x="3720" y="13"/>
                    <a:pt x="3862" y="75"/>
                    <a:pt x="3964" y="173"/>
                  </a:cubicBezTo>
                  <a:cubicBezTo>
                    <a:pt x="3960" y="168"/>
                    <a:pt x="3956" y="164"/>
                    <a:pt x="3951" y="160"/>
                  </a:cubicBezTo>
                  <a:cubicBezTo>
                    <a:pt x="3849" y="62"/>
                    <a:pt x="3706" y="0"/>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81"/>
            <p:cNvSpPr/>
            <p:nvPr/>
          </p:nvSpPr>
          <p:spPr>
            <a:xfrm>
              <a:off x="5416217" y="894471"/>
              <a:ext cx="1425355" cy="2917931"/>
            </a:xfrm>
            <a:custGeom>
              <a:avLst/>
              <a:gdLst/>
              <a:ahLst/>
              <a:cxnLst/>
              <a:rect l="l" t="t" r="r" b="b"/>
              <a:pathLst>
                <a:path w="3964" h="8115" extrusionOk="0">
                  <a:moveTo>
                    <a:pt x="3227" y="1"/>
                  </a:moveTo>
                  <a:cubicBezTo>
                    <a:pt x="3143" y="1"/>
                    <a:pt x="3063" y="19"/>
                    <a:pt x="2991" y="50"/>
                  </a:cubicBezTo>
                  <a:cubicBezTo>
                    <a:pt x="2840" y="121"/>
                    <a:pt x="2721" y="254"/>
                    <a:pt x="2676" y="423"/>
                  </a:cubicBezTo>
                  <a:lnTo>
                    <a:pt x="2588" y="755"/>
                  </a:lnTo>
                  <a:lnTo>
                    <a:pt x="2286" y="1900"/>
                  </a:lnTo>
                  <a:lnTo>
                    <a:pt x="2100" y="2625"/>
                  </a:lnTo>
                  <a:lnTo>
                    <a:pt x="1940" y="3237"/>
                  </a:lnTo>
                  <a:lnTo>
                    <a:pt x="1748" y="3960"/>
                  </a:lnTo>
                  <a:lnTo>
                    <a:pt x="923" y="7103"/>
                  </a:lnTo>
                  <a:lnTo>
                    <a:pt x="271" y="7103"/>
                  </a:lnTo>
                  <a:cubicBezTo>
                    <a:pt x="213" y="7103"/>
                    <a:pt x="156" y="7125"/>
                    <a:pt x="111" y="7156"/>
                  </a:cubicBezTo>
                  <a:cubicBezTo>
                    <a:pt x="44" y="7205"/>
                    <a:pt x="0" y="7285"/>
                    <a:pt x="0" y="7373"/>
                  </a:cubicBezTo>
                  <a:lnTo>
                    <a:pt x="0" y="7493"/>
                  </a:lnTo>
                  <a:lnTo>
                    <a:pt x="0" y="7914"/>
                  </a:lnTo>
                  <a:cubicBezTo>
                    <a:pt x="0" y="7932"/>
                    <a:pt x="5" y="7951"/>
                    <a:pt x="5" y="7968"/>
                  </a:cubicBezTo>
                  <a:cubicBezTo>
                    <a:pt x="17" y="8021"/>
                    <a:pt x="40" y="8066"/>
                    <a:pt x="76" y="8101"/>
                  </a:cubicBezTo>
                  <a:cubicBezTo>
                    <a:pt x="77" y="8101"/>
                    <a:pt x="77" y="8102"/>
                    <a:pt x="78" y="8103"/>
                  </a:cubicBezTo>
                  <a:lnTo>
                    <a:pt x="78" y="8103"/>
                  </a:lnTo>
                  <a:cubicBezTo>
                    <a:pt x="48" y="8068"/>
                    <a:pt x="26" y="8025"/>
                    <a:pt x="17" y="7981"/>
                  </a:cubicBezTo>
                  <a:cubicBezTo>
                    <a:pt x="17" y="7963"/>
                    <a:pt x="13" y="7945"/>
                    <a:pt x="13" y="7928"/>
                  </a:cubicBezTo>
                  <a:lnTo>
                    <a:pt x="13" y="7502"/>
                  </a:lnTo>
                  <a:lnTo>
                    <a:pt x="13" y="7382"/>
                  </a:lnTo>
                  <a:cubicBezTo>
                    <a:pt x="13" y="7293"/>
                    <a:pt x="58" y="7218"/>
                    <a:pt x="124" y="7169"/>
                  </a:cubicBezTo>
                  <a:cubicBezTo>
                    <a:pt x="169" y="7134"/>
                    <a:pt x="226" y="7115"/>
                    <a:pt x="284" y="7115"/>
                  </a:cubicBezTo>
                  <a:lnTo>
                    <a:pt x="688" y="7115"/>
                  </a:lnTo>
                  <a:lnTo>
                    <a:pt x="937" y="7111"/>
                  </a:lnTo>
                  <a:lnTo>
                    <a:pt x="1762" y="3973"/>
                  </a:lnTo>
                  <a:lnTo>
                    <a:pt x="1953" y="3246"/>
                  </a:lnTo>
                  <a:lnTo>
                    <a:pt x="2113" y="2637"/>
                  </a:lnTo>
                  <a:lnTo>
                    <a:pt x="2299" y="1914"/>
                  </a:lnTo>
                  <a:lnTo>
                    <a:pt x="2600" y="769"/>
                  </a:lnTo>
                  <a:lnTo>
                    <a:pt x="2690" y="431"/>
                  </a:lnTo>
                  <a:cubicBezTo>
                    <a:pt x="2734" y="267"/>
                    <a:pt x="2854" y="134"/>
                    <a:pt x="3005" y="63"/>
                  </a:cubicBezTo>
                  <a:cubicBezTo>
                    <a:pt x="3076" y="32"/>
                    <a:pt x="3155" y="15"/>
                    <a:pt x="3240" y="15"/>
                  </a:cubicBezTo>
                  <a:lnTo>
                    <a:pt x="3569" y="15"/>
                  </a:lnTo>
                  <a:cubicBezTo>
                    <a:pt x="3719" y="15"/>
                    <a:pt x="3862" y="72"/>
                    <a:pt x="3964" y="175"/>
                  </a:cubicBezTo>
                  <a:cubicBezTo>
                    <a:pt x="3959" y="169"/>
                    <a:pt x="3954" y="165"/>
                    <a:pt x="3950" y="161"/>
                  </a:cubicBezTo>
                  <a:cubicBezTo>
                    <a:pt x="3848" y="63"/>
                    <a:pt x="3706" y="1"/>
                    <a:pt x="3555" y="1"/>
                  </a:cubicBezTo>
                  <a:close/>
                  <a:moveTo>
                    <a:pt x="78" y="8103"/>
                  </a:moveTo>
                  <a:lnTo>
                    <a:pt x="78" y="8103"/>
                  </a:lnTo>
                  <a:cubicBezTo>
                    <a:pt x="81" y="8106"/>
                    <a:pt x="83" y="8109"/>
                    <a:pt x="86" y="8112"/>
                  </a:cubicBezTo>
                  <a:lnTo>
                    <a:pt x="86" y="8112"/>
                  </a:lnTo>
                  <a:cubicBezTo>
                    <a:pt x="83" y="8109"/>
                    <a:pt x="81" y="8106"/>
                    <a:pt x="78" y="8103"/>
                  </a:cubicBezTo>
                  <a:close/>
                  <a:moveTo>
                    <a:pt x="86" y="8112"/>
                  </a:moveTo>
                  <a:cubicBezTo>
                    <a:pt x="87" y="8113"/>
                    <a:pt x="88" y="8114"/>
                    <a:pt x="89" y="8115"/>
                  </a:cubicBezTo>
                  <a:cubicBezTo>
                    <a:pt x="88" y="8114"/>
                    <a:pt x="87" y="8113"/>
                    <a:pt x="86" y="8112"/>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1"/>
            <p:cNvSpPr/>
            <p:nvPr/>
          </p:nvSpPr>
          <p:spPr>
            <a:xfrm>
              <a:off x="5420891" y="899505"/>
              <a:ext cx="1425355" cy="2917571"/>
            </a:xfrm>
            <a:custGeom>
              <a:avLst/>
              <a:gdLst/>
              <a:ahLst/>
              <a:cxnLst/>
              <a:rect l="l" t="t" r="r" b="b"/>
              <a:pathLst>
                <a:path w="3964" h="8114" extrusionOk="0">
                  <a:moveTo>
                    <a:pt x="3227" y="1"/>
                  </a:moveTo>
                  <a:cubicBezTo>
                    <a:pt x="3142" y="1"/>
                    <a:pt x="3063" y="18"/>
                    <a:pt x="2992" y="49"/>
                  </a:cubicBezTo>
                  <a:cubicBezTo>
                    <a:pt x="2841" y="120"/>
                    <a:pt x="2721" y="253"/>
                    <a:pt x="2677" y="417"/>
                  </a:cubicBezTo>
                  <a:lnTo>
                    <a:pt x="2587" y="755"/>
                  </a:lnTo>
                  <a:lnTo>
                    <a:pt x="2286" y="1900"/>
                  </a:lnTo>
                  <a:lnTo>
                    <a:pt x="2100" y="2623"/>
                  </a:lnTo>
                  <a:lnTo>
                    <a:pt x="1940" y="3232"/>
                  </a:lnTo>
                  <a:lnTo>
                    <a:pt x="1749" y="3959"/>
                  </a:lnTo>
                  <a:lnTo>
                    <a:pt x="924" y="7097"/>
                  </a:lnTo>
                  <a:lnTo>
                    <a:pt x="675" y="7101"/>
                  </a:lnTo>
                  <a:lnTo>
                    <a:pt x="271" y="7101"/>
                  </a:lnTo>
                  <a:cubicBezTo>
                    <a:pt x="213" y="7101"/>
                    <a:pt x="156" y="7120"/>
                    <a:pt x="111" y="7155"/>
                  </a:cubicBezTo>
                  <a:cubicBezTo>
                    <a:pt x="45" y="7204"/>
                    <a:pt x="0" y="7279"/>
                    <a:pt x="0" y="7368"/>
                  </a:cubicBezTo>
                  <a:lnTo>
                    <a:pt x="0" y="7488"/>
                  </a:lnTo>
                  <a:lnTo>
                    <a:pt x="0" y="7914"/>
                  </a:lnTo>
                  <a:cubicBezTo>
                    <a:pt x="0" y="7931"/>
                    <a:pt x="4" y="7949"/>
                    <a:pt x="4" y="7967"/>
                  </a:cubicBezTo>
                  <a:cubicBezTo>
                    <a:pt x="13" y="8014"/>
                    <a:pt x="38" y="8060"/>
                    <a:pt x="71" y="8095"/>
                  </a:cubicBezTo>
                  <a:lnTo>
                    <a:pt x="71" y="8095"/>
                  </a:lnTo>
                  <a:cubicBezTo>
                    <a:pt x="46" y="8060"/>
                    <a:pt x="25" y="8022"/>
                    <a:pt x="18" y="7980"/>
                  </a:cubicBezTo>
                  <a:cubicBezTo>
                    <a:pt x="14" y="7963"/>
                    <a:pt x="14" y="7945"/>
                    <a:pt x="14" y="7927"/>
                  </a:cubicBezTo>
                  <a:lnTo>
                    <a:pt x="14" y="7501"/>
                  </a:lnTo>
                  <a:lnTo>
                    <a:pt x="14" y="7382"/>
                  </a:lnTo>
                  <a:cubicBezTo>
                    <a:pt x="14" y="7292"/>
                    <a:pt x="58" y="7218"/>
                    <a:pt x="125" y="7169"/>
                  </a:cubicBezTo>
                  <a:cubicBezTo>
                    <a:pt x="169" y="7132"/>
                    <a:pt x="227" y="7115"/>
                    <a:pt x="284" y="7115"/>
                  </a:cubicBezTo>
                  <a:lnTo>
                    <a:pt x="688" y="7115"/>
                  </a:lnTo>
                  <a:lnTo>
                    <a:pt x="936" y="7111"/>
                  </a:lnTo>
                  <a:lnTo>
                    <a:pt x="1762" y="3969"/>
                  </a:lnTo>
                  <a:lnTo>
                    <a:pt x="1948" y="3244"/>
                  </a:lnTo>
                  <a:lnTo>
                    <a:pt x="2108" y="2637"/>
                  </a:lnTo>
                  <a:lnTo>
                    <a:pt x="2300" y="1913"/>
                  </a:lnTo>
                  <a:lnTo>
                    <a:pt x="2601" y="763"/>
                  </a:lnTo>
                  <a:lnTo>
                    <a:pt x="2690" y="431"/>
                  </a:lnTo>
                  <a:cubicBezTo>
                    <a:pt x="2734" y="262"/>
                    <a:pt x="2854" y="129"/>
                    <a:pt x="3005" y="63"/>
                  </a:cubicBezTo>
                  <a:cubicBezTo>
                    <a:pt x="3076" y="32"/>
                    <a:pt x="3156" y="9"/>
                    <a:pt x="3240" y="9"/>
                  </a:cubicBezTo>
                  <a:lnTo>
                    <a:pt x="3369" y="9"/>
                  </a:lnTo>
                  <a:lnTo>
                    <a:pt x="3569" y="14"/>
                  </a:lnTo>
                  <a:cubicBezTo>
                    <a:pt x="3720" y="14"/>
                    <a:pt x="3857" y="71"/>
                    <a:pt x="3964" y="173"/>
                  </a:cubicBezTo>
                  <a:cubicBezTo>
                    <a:pt x="3959" y="169"/>
                    <a:pt x="3955" y="165"/>
                    <a:pt x="3951" y="161"/>
                  </a:cubicBezTo>
                  <a:cubicBezTo>
                    <a:pt x="3849" y="58"/>
                    <a:pt x="3706" y="1"/>
                    <a:pt x="3556" y="1"/>
                  </a:cubicBezTo>
                  <a:close/>
                  <a:moveTo>
                    <a:pt x="71" y="8095"/>
                  </a:moveTo>
                  <a:cubicBezTo>
                    <a:pt x="72" y="8098"/>
                    <a:pt x="74" y="8100"/>
                    <a:pt x="76" y="8103"/>
                  </a:cubicBezTo>
                  <a:lnTo>
                    <a:pt x="76" y="8103"/>
                  </a:lnTo>
                  <a:cubicBezTo>
                    <a:pt x="76" y="8102"/>
                    <a:pt x="76" y="8101"/>
                    <a:pt x="76" y="8101"/>
                  </a:cubicBezTo>
                  <a:cubicBezTo>
                    <a:pt x="74" y="8099"/>
                    <a:pt x="72" y="8097"/>
                    <a:pt x="71" y="8095"/>
                  </a:cubicBezTo>
                  <a:close/>
                  <a:moveTo>
                    <a:pt x="76" y="8103"/>
                  </a:moveTo>
                  <a:cubicBezTo>
                    <a:pt x="77" y="8106"/>
                    <a:pt x="81" y="8110"/>
                    <a:pt x="84" y="8113"/>
                  </a:cubicBezTo>
                  <a:cubicBezTo>
                    <a:pt x="81" y="8110"/>
                    <a:pt x="79" y="8106"/>
                    <a:pt x="76" y="8103"/>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1"/>
            <p:cNvSpPr/>
            <p:nvPr/>
          </p:nvSpPr>
          <p:spPr>
            <a:xfrm>
              <a:off x="5425566" y="902741"/>
              <a:ext cx="1423917" cy="2917571"/>
            </a:xfrm>
            <a:custGeom>
              <a:avLst/>
              <a:gdLst/>
              <a:ahLst/>
              <a:cxnLst/>
              <a:rect l="l" t="t" r="r" b="b"/>
              <a:pathLst>
                <a:path w="3960" h="8114" extrusionOk="0">
                  <a:moveTo>
                    <a:pt x="3227" y="0"/>
                  </a:moveTo>
                  <a:cubicBezTo>
                    <a:pt x="3143" y="0"/>
                    <a:pt x="3063" y="23"/>
                    <a:pt x="2992" y="54"/>
                  </a:cubicBezTo>
                  <a:cubicBezTo>
                    <a:pt x="2841" y="120"/>
                    <a:pt x="2721" y="253"/>
                    <a:pt x="2677" y="422"/>
                  </a:cubicBezTo>
                  <a:lnTo>
                    <a:pt x="2588" y="754"/>
                  </a:lnTo>
                  <a:lnTo>
                    <a:pt x="2287" y="1904"/>
                  </a:lnTo>
                  <a:lnTo>
                    <a:pt x="2095" y="2628"/>
                  </a:lnTo>
                  <a:lnTo>
                    <a:pt x="1935" y="3235"/>
                  </a:lnTo>
                  <a:lnTo>
                    <a:pt x="1749" y="3960"/>
                  </a:lnTo>
                  <a:lnTo>
                    <a:pt x="923" y="7102"/>
                  </a:lnTo>
                  <a:lnTo>
                    <a:pt x="675" y="7106"/>
                  </a:lnTo>
                  <a:lnTo>
                    <a:pt x="271" y="7106"/>
                  </a:lnTo>
                  <a:cubicBezTo>
                    <a:pt x="214" y="7106"/>
                    <a:pt x="156" y="7123"/>
                    <a:pt x="112" y="7160"/>
                  </a:cubicBezTo>
                  <a:cubicBezTo>
                    <a:pt x="45" y="7209"/>
                    <a:pt x="1" y="7283"/>
                    <a:pt x="1" y="7373"/>
                  </a:cubicBezTo>
                  <a:lnTo>
                    <a:pt x="1" y="7492"/>
                  </a:lnTo>
                  <a:lnTo>
                    <a:pt x="1" y="7918"/>
                  </a:lnTo>
                  <a:cubicBezTo>
                    <a:pt x="1" y="7936"/>
                    <a:pt x="1" y="7954"/>
                    <a:pt x="5" y="7971"/>
                  </a:cubicBezTo>
                  <a:cubicBezTo>
                    <a:pt x="14" y="8020"/>
                    <a:pt x="40" y="8065"/>
                    <a:pt x="71" y="8104"/>
                  </a:cubicBezTo>
                  <a:cubicBezTo>
                    <a:pt x="77" y="8109"/>
                    <a:pt x="81" y="8114"/>
                    <a:pt x="85" y="8114"/>
                  </a:cubicBezTo>
                  <a:cubicBezTo>
                    <a:pt x="54" y="8078"/>
                    <a:pt x="28" y="8034"/>
                    <a:pt x="18" y="7985"/>
                  </a:cubicBezTo>
                  <a:cubicBezTo>
                    <a:pt x="14" y="7967"/>
                    <a:pt x="14" y="7949"/>
                    <a:pt x="14" y="7932"/>
                  </a:cubicBezTo>
                  <a:lnTo>
                    <a:pt x="14" y="7506"/>
                  </a:lnTo>
                  <a:lnTo>
                    <a:pt x="14" y="7385"/>
                  </a:lnTo>
                  <a:cubicBezTo>
                    <a:pt x="14" y="7297"/>
                    <a:pt x="58" y="7217"/>
                    <a:pt x="124" y="7168"/>
                  </a:cubicBezTo>
                  <a:cubicBezTo>
                    <a:pt x="169" y="7137"/>
                    <a:pt x="227" y="7119"/>
                    <a:pt x="284" y="7119"/>
                  </a:cubicBezTo>
                  <a:lnTo>
                    <a:pt x="684" y="7119"/>
                  </a:lnTo>
                  <a:lnTo>
                    <a:pt x="937" y="7115"/>
                  </a:lnTo>
                  <a:lnTo>
                    <a:pt x="1763" y="3972"/>
                  </a:lnTo>
                  <a:lnTo>
                    <a:pt x="1949" y="3249"/>
                  </a:lnTo>
                  <a:lnTo>
                    <a:pt x="2109" y="2637"/>
                  </a:lnTo>
                  <a:lnTo>
                    <a:pt x="2300" y="1913"/>
                  </a:lnTo>
                  <a:lnTo>
                    <a:pt x="2601" y="768"/>
                  </a:lnTo>
                  <a:lnTo>
                    <a:pt x="2691" y="435"/>
                  </a:lnTo>
                  <a:cubicBezTo>
                    <a:pt x="2734" y="267"/>
                    <a:pt x="2855" y="133"/>
                    <a:pt x="3006" y="66"/>
                  </a:cubicBezTo>
                  <a:cubicBezTo>
                    <a:pt x="3076" y="31"/>
                    <a:pt x="3156" y="13"/>
                    <a:pt x="3240" y="13"/>
                  </a:cubicBezTo>
                  <a:lnTo>
                    <a:pt x="3569" y="13"/>
                  </a:lnTo>
                  <a:cubicBezTo>
                    <a:pt x="3720" y="18"/>
                    <a:pt x="3858" y="76"/>
                    <a:pt x="3959" y="178"/>
                  </a:cubicBezTo>
                  <a:cubicBezTo>
                    <a:pt x="3955" y="173"/>
                    <a:pt x="3955" y="169"/>
                    <a:pt x="3951" y="164"/>
                  </a:cubicBezTo>
                  <a:cubicBezTo>
                    <a:pt x="3844" y="62"/>
                    <a:pt x="3707" y="5"/>
                    <a:pt x="3556" y="5"/>
                  </a:cubicBezTo>
                  <a:lnTo>
                    <a:pt x="3356" y="0"/>
                  </a:ln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1"/>
            <p:cNvSpPr/>
            <p:nvPr/>
          </p:nvSpPr>
          <p:spPr>
            <a:xfrm>
              <a:off x="5430240" y="907416"/>
              <a:ext cx="1424277" cy="2917571"/>
            </a:xfrm>
            <a:custGeom>
              <a:avLst/>
              <a:gdLst/>
              <a:ahLst/>
              <a:cxnLst/>
              <a:rect l="l" t="t" r="r" b="b"/>
              <a:pathLst>
                <a:path w="3961" h="8114" extrusionOk="0">
                  <a:moveTo>
                    <a:pt x="3896" y="120"/>
                  </a:moveTo>
                  <a:cubicBezTo>
                    <a:pt x="3913" y="134"/>
                    <a:pt x="3930" y="149"/>
                    <a:pt x="3946" y="165"/>
                  </a:cubicBezTo>
                  <a:cubicBezTo>
                    <a:pt x="3950" y="165"/>
                    <a:pt x="3953" y="167"/>
                    <a:pt x="3955" y="169"/>
                  </a:cubicBezTo>
                  <a:lnTo>
                    <a:pt x="3955" y="169"/>
                  </a:lnTo>
                  <a:cubicBezTo>
                    <a:pt x="3937" y="152"/>
                    <a:pt x="3917" y="135"/>
                    <a:pt x="3896" y="120"/>
                  </a:cubicBezTo>
                  <a:close/>
                  <a:moveTo>
                    <a:pt x="3955" y="169"/>
                  </a:moveTo>
                  <a:lnTo>
                    <a:pt x="3955" y="169"/>
                  </a:lnTo>
                  <a:cubicBezTo>
                    <a:pt x="3957" y="171"/>
                    <a:pt x="3959" y="172"/>
                    <a:pt x="3960" y="174"/>
                  </a:cubicBezTo>
                  <a:cubicBezTo>
                    <a:pt x="3959" y="172"/>
                    <a:pt x="3957" y="171"/>
                    <a:pt x="3955" y="169"/>
                  </a:cubicBezTo>
                  <a:close/>
                  <a:moveTo>
                    <a:pt x="3227" y="0"/>
                  </a:moveTo>
                  <a:cubicBezTo>
                    <a:pt x="3143" y="0"/>
                    <a:pt x="3063" y="18"/>
                    <a:pt x="2993" y="53"/>
                  </a:cubicBezTo>
                  <a:cubicBezTo>
                    <a:pt x="2842" y="120"/>
                    <a:pt x="2721" y="254"/>
                    <a:pt x="2678" y="422"/>
                  </a:cubicBezTo>
                  <a:lnTo>
                    <a:pt x="2588" y="755"/>
                  </a:lnTo>
                  <a:lnTo>
                    <a:pt x="2287" y="1900"/>
                  </a:lnTo>
                  <a:lnTo>
                    <a:pt x="2096" y="2624"/>
                  </a:lnTo>
                  <a:lnTo>
                    <a:pt x="1936" y="3236"/>
                  </a:lnTo>
                  <a:lnTo>
                    <a:pt x="1750" y="3959"/>
                  </a:lnTo>
                  <a:lnTo>
                    <a:pt x="924" y="7102"/>
                  </a:lnTo>
                  <a:lnTo>
                    <a:pt x="671" y="7106"/>
                  </a:lnTo>
                  <a:lnTo>
                    <a:pt x="271" y="7106"/>
                  </a:lnTo>
                  <a:cubicBezTo>
                    <a:pt x="214" y="7106"/>
                    <a:pt x="156" y="7124"/>
                    <a:pt x="111" y="7155"/>
                  </a:cubicBezTo>
                  <a:cubicBezTo>
                    <a:pt x="45" y="7204"/>
                    <a:pt x="1" y="7284"/>
                    <a:pt x="1" y="7372"/>
                  </a:cubicBezTo>
                  <a:lnTo>
                    <a:pt x="1" y="7493"/>
                  </a:lnTo>
                  <a:lnTo>
                    <a:pt x="1" y="7919"/>
                  </a:lnTo>
                  <a:cubicBezTo>
                    <a:pt x="1" y="7936"/>
                    <a:pt x="1" y="7954"/>
                    <a:pt x="5" y="7972"/>
                  </a:cubicBezTo>
                  <a:cubicBezTo>
                    <a:pt x="15" y="8021"/>
                    <a:pt x="41" y="8065"/>
                    <a:pt x="72" y="8101"/>
                  </a:cubicBezTo>
                  <a:cubicBezTo>
                    <a:pt x="76" y="8105"/>
                    <a:pt x="81" y="8110"/>
                    <a:pt x="85" y="8114"/>
                  </a:cubicBezTo>
                  <a:cubicBezTo>
                    <a:pt x="50" y="8079"/>
                    <a:pt x="27" y="8034"/>
                    <a:pt x="19" y="7981"/>
                  </a:cubicBezTo>
                  <a:cubicBezTo>
                    <a:pt x="15" y="7968"/>
                    <a:pt x="15" y="7950"/>
                    <a:pt x="15" y="7932"/>
                  </a:cubicBezTo>
                  <a:lnTo>
                    <a:pt x="15" y="7506"/>
                  </a:lnTo>
                  <a:lnTo>
                    <a:pt x="15" y="7386"/>
                  </a:lnTo>
                  <a:cubicBezTo>
                    <a:pt x="15" y="7297"/>
                    <a:pt x="58" y="7217"/>
                    <a:pt x="125" y="7169"/>
                  </a:cubicBezTo>
                  <a:cubicBezTo>
                    <a:pt x="170" y="7137"/>
                    <a:pt x="228" y="7116"/>
                    <a:pt x="285" y="7116"/>
                  </a:cubicBezTo>
                  <a:lnTo>
                    <a:pt x="685" y="7116"/>
                  </a:lnTo>
                  <a:lnTo>
                    <a:pt x="937" y="7110"/>
                  </a:lnTo>
                  <a:lnTo>
                    <a:pt x="1758" y="3968"/>
                  </a:lnTo>
                  <a:lnTo>
                    <a:pt x="1949" y="3245"/>
                  </a:lnTo>
                  <a:lnTo>
                    <a:pt x="2109" y="2636"/>
                  </a:lnTo>
                  <a:lnTo>
                    <a:pt x="2300" y="1913"/>
                  </a:lnTo>
                  <a:lnTo>
                    <a:pt x="2602" y="768"/>
                  </a:lnTo>
                  <a:cubicBezTo>
                    <a:pt x="2602" y="764"/>
                    <a:pt x="2686" y="436"/>
                    <a:pt x="2690" y="431"/>
                  </a:cubicBezTo>
                  <a:cubicBezTo>
                    <a:pt x="2735" y="266"/>
                    <a:pt x="2850" y="133"/>
                    <a:pt x="3001" y="67"/>
                  </a:cubicBezTo>
                  <a:cubicBezTo>
                    <a:pt x="3077" y="32"/>
                    <a:pt x="3157" y="14"/>
                    <a:pt x="3241" y="14"/>
                  </a:cubicBezTo>
                  <a:lnTo>
                    <a:pt x="3569" y="14"/>
                  </a:lnTo>
                  <a:cubicBezTo>
                    <a:pt x="3691" y="14"/>
                    <a:pt x="3803" y="54"/>
                    <a:pt x="3896" y="120"/>
                  </a:cubicBezTo>
                  <a:lnTo>
                    <a:pt x="3896" y="120"/>
                  </a:lnTo>
                  <a:cubicBezTo>
                    <a:pt x="3801" y="46"/>
                    <a:pt x="3683" y="5"/>
                    <a:pt x="3556" y="0"/>
                  </a:cubicBezTo>
                  <a:close/>
                </a:path>
              </a:pathLst>
            </a:custGeom>
            <a:solidFill>
              <a:srgbClr val="7E7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1"/>
            <p:cNvSpPr/>
            <p:nvPr/>
          </p:nvSpPr>
          <p:spPr>
            <a:xfrm>
              <a:off x="5716102" y="872537"/>
              <a:ext cx="1792481" cy="2591799"/>
            </a:xfrm>
            <a:custGeom>
              <a:avLst/>
              <a:gdLst/>
              <a:ahLst/>
              <a:cxnLst/>
              <a:rect l="l" t="t" r="r" b="b"/>
              <a:pathLst>
                <a:path w="4985" h="7208" extrusionOk="0">
                  <a:moveTo>
                    <a:pt x="2326" y="0"/>
                  </a:moveTo>
                  <a:cubicBezTo>
                    <a:pt x="2069" y="0"/>
                    <a:pt x="1842" y="173"/>
                    <a:pt x="1780" y="422"/>
                  </a:cubicBezTo>
                  <a:lnTo>
                    <a:pt x="0" y="7207"/>
                  </a:lnTo>
                  <a:lnTo>
                    <a:pt x="4984" y="7207"/>
                  </a:lnTo>
                  <a:lnTo>
                    <a:pt x="3204" y="422"/>
                  </a:lnTo>
                  <a:cubicBezTo>
                    <a:pt x="3143" y="173"/>
                    <a:pt x="2917" y="0"/>
                    <a:pt x="2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1"/>
            <p:cNvSpPr/>
            <p:nvPr/>
          </p:nvSpPr>
          <p:spPr>
            <a:xfrm>
              <a:off x="5393564" y="3425510"/>
              <a:ext cx="2437559" cy="390136"/>
            </a:xfrm>
            <a:custGeom>
              <a:avLst/>
              <a:gdLst/>
              <a:ahLst/>
              <a:cxnLst/>
              <a:rect l="l" t="t" r="r" b="b"/>
              <a:pathLst>
                <a:path w="6779" h="1085" extrusionOk="0">
                  <a:moveTo>
                    <a:pt x="72" y="1"/>
                  </a:moveTo>
                  <a:cubicBezTo>
                    <a:pt x="32" y="1"/>
                    <a:pt x="0" y="33"/>
                    <a:pt x="0" y="72"/>
                  </a:cubicBezTo>
                  <a:lnTo>
                    <a:pt x="0" y="1013"/>
                  </a:lnTo>
                  <a:cubicBezTo>
                    <a:pt x="0" y="1053"/>
                    <a:pt x="32" y="1084"/>
                    <a:pt x="72" y="1084"/>
                  </a:cubicBezTo>
                  <a:lnTo>
                    <a:pt x="6707" y="1084"/>
                  </a:lnTo>
                  <a:cubicBezTo>
                    <a:pt x="6747" y="1084"/>
                    <a:pt x="6778" y="1053"/>
                    <a:pt x="6778" y="1013"/>
                  </a:cubicBezTo>
                  <a:lnTo>
                    <a:pt x="6778" y="72"/>
                  </a:lnTo>
                  <a:cubicBezTo>
                    <a:pt x="6778" y="33"/>
                    <a:pt x="6747" y="1"/>
                    <a:pt x="6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1"/>
            <p:cNvSpPr/>
            <p:nvPr/>
          </p:nvSpPr>
          <p:spPr>
            <a:xfrm>
              <a:off x="6146873" y="1556806"/>
              <a:ext cx="930940" cy="262488"/>
            </a:xfrm>
            <a:custGeom>
              <a:avLst/>
              <a:gdLst/>
              <a:ahLst/>
              <a:cxnLst/>
              <a:rect l="l" t="t" r="r" b="b"/>
              <a:pathLst>
                <a:path w="2589" h="730" extrusionOk="0">
                  <a:moveTo>
                    <a:pt x="191" y="1"/>
                  </a:moveTo>
                  <a:lnTo>
                    <a:pt x="1" y="729"/>
                  </a:lnTo>
                  <a:lnTo>
                    <a:pt x="2588" y="729"/>
                  </a:lnTo>
                  <a:lnTo>
                    <a:pt x="2397"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1"/>
            <p:cNvSpPr/>
            <p:nvPr/>
          </p:nvSpPr>
          <p:spPr>
            <a:xfrm>
              <a:off x="6021022" y="2037196"/>
              <a:ext cx="1182642" cy="260690"/>
            </a:xfrm>
            <a:custGeom>
              <a:avLst/>
              <a:gdLst/>
              <a:ahLst/>
              <a:cxnLst/>
              <a:rect l="l" t="t" r="r" b="b"/>
              <a:pathLst>
                <a:path w="3289" h="725" extrusionOk="0">
                  <a:moveTo>
                    <a:pt x="191" y="0"/>
                  </a:moveTo>
                  <a:lnTo>
                    <a:pt x="0" y="725"/>
                  </a:lnTo>
                  <a:lnTo>
                    <a:pt x="3289" y="725"/>
                  </a:lnTo>
                  <a:lnTo>
                    <a:pt x="3098"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1"/>
            <p:cNvSpPr/>
            <p:nvPr/>
          </p:nvSpPr>
          <p:spPr>
            <a:xfrm>
              <a:off x="6611443" y="2193970"/>
              <a:ext cx="887431" cy="1231895"/>
            </a:xfrm>
            <a:custGeom>
              <a:avLst/>
              <a:gdLst/>
              <a:ahLst/>
              <a:cxnLst/>
              <a:rect l="l" t="t" r="r" b="b"/>
              <a:pathLst>
                <a:path w="2468" h="3426" extrusionOk="0">
                  <a:moveTo>
                    <a:pt x="1572" y="0"/>
                  </a:moveTo>
                  <a:lnTo>
                    <a:pt x="1647" y="289"/>
                  </a:lnTo>
                  <a:lnTo>
                    <a:pt x="1" y="289"/>
                  </a:lnTo>
                  <a:lnTo>
                    <a:pt x="1" y="3426"/>
                  </a:lnTo>
                  <a:lnTo>
                    <a:pt x="2468" y="3426"/>
                  </a:lnTo>
                  <a:lnTo>
                    <a:pt x="15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1"/>
            <p:cNvSpPr/>
            <p:nvPr/>
          </p:nvSpPr>
          <p:spPr>
            <a:xfrm>
              <a:off x="6611443" y="1818935"/>
              <a:ext cx="523541" cy="218620"/>
            </a:xfrm>
            <a:custGeom>
              <a:avLst/>
              <a:gdLst/>
              <a:ahLst/>
              <a:cxnLst/>
              <a:rect l="l" t="t" r="r" b="b"/>
              <a:pathLst>
                <a:path w="1456" h="608" extrusionOk="0">
                  <a:moveTo>
                    <a:pt x="1" y="0"/>
                  </a:moveTo>
                  <a:lnTo>
                    <a:pt x="1" y="607"/>
                  </a:lnTo>
                  <a:lnTo>
                    <a:pt x="1456" y="607"/>
                  </a:lnTo>
                  <a:lnTo>
                    <a:pt x="12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1"/>
            <p:cNvSpPr/>
            <p:nvPr/>
          </p:nvSpPr>
          <p:spPr>
            <a:xfrm>
              <a:off x="6611443" y="872537"/>
              <a:ext cx="426456" cy="791419"/>
            </a:xfrm>
            <a:custGeom>
              <a:avLst/>
              <a:gdLst/>
              <a:ahLst/>
              <a:cxnLst/>
              <a:rect l="l" t="t" r="r" b="b"/>
              <a:pathLst>
                <a:path w="1186" h="2201" extrusionOk="0">
                  <a:moveTo>
                    <a:pt x="1" y="0"/>
                  </a:moveTo>
                  <a:lnTo>
                    <a:pt x="1" y="1904"/>
                  </a:lnTo>
                  <a:lnTo>
                    <a:pt x="1105" y="1904"/>
                  </a:lnTo>
                  <a:lnTo>
                    <a:pt x="1185" y="2201"/>
                  </a:lnTo>
                  <a:lnTo>
                    <a:pt x="714" y="422"/>
                  </a:lnTo>
                  <a:cubicBezTo>
                    <a:pt x="653" y="173"/>
                    <a:pt x="427"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1"/>
            <p:cNvSpPr/>
            <p:nvPr/>
          </p:nvSpPr>
          <p:spPr>
            <a:xfrm>
              <a:off x="6611443" y="3425510"/>
              <a:ext cx="1219678" cy="390136"/>
            </a:xfrm>
            <a:custGeom>
              <a:avLst/>
              <a:gdLst/>
              <a:ahLst/>
              <a:cxnLst/>
              <a:rect l="l" t="t" r="r" b="b"/>
              <a:pathLst>
                <a:path w="3392" h="1085" extrusionOk="0">
                  <a:moveTo>
                    <a:pt x="1" y="1"/>
                  </a:moveTo>
                  <a:lnTo>
                    <a:pt x="1" y="1084"/>
                  </a:lnTo>
                  <a:lnTo>
                    <a:pt x="3121" y="1084"/>
                  </a:lnTo>
                  <a:cubicBezTo>
                    <a:pt x="3271" y="1084"/>
                    <a:pt x="3391" y="965"/>
                    <a:pt x="3391" y="814"/>
                  </a:cubicBezTo>
                  <a:lnTo>
                    <a:pt x="3391" y="272"/>
                  </a:lnTo>
                  <a:cubicBezTo>
                    <a:pt x="3391" y="121"/>
                    <a:pt x="3271" y="1"/>
                    <a:pt x="3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1"/>
            <p:cNvSpPr/>
            <p:nvPr/>
          </p:nvSpPr>
          <p:spPr>
            <a:xfrm>
              <a:off x="6611443" y="1556806"/>
              <a:ext cx="466369" cy="262488"/>
            </a:xfrm>
            <a:custGeom>
              <a:avLst/>
              <a:gdLst/>
              <a:ahLst/>
              <a:cxnLst/>
              <a:rect l="l" t="t" r="r" b="b"/>
              <a:pathLst>
                <a:path w="1297" h="730" extrusionOk="0">
                  <a:moveTo>
                    <a:pt x="1" y="1"/>
                  </a:moveTo>
                  <a:lnTo>
                    <a:pt x="1" y="729"/>
                  </a:lnTo>
                  <a:lnTo>
                    <a:pt x="1296" y="729"/>
                  </a:lnTo>
                  <a:lnTo>
                    <a:pt x="1185" y="298"/>
                  </a:lnTo>
                  <a:lnTo>
                    <a:pt x="1105" y="1"/>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1"/>
            <p:cNvSpPr/>
            <p:nvPr/>
          </p:nvSpPr>
          <p:spPr>
            <a:xfrm>
              <a:off x="6611443" y="2037196"/>
              <a:ext cx="592220" cy="260690"/>
            </a:xfrm>
            <a:custGeom>
              <a:avLst/>
              <a:gdLst/>
              <a:ahLst/>
              <a:cxnLst/>
              <a:rect l="l" t="t" r="r" b="b"/>
              <a:pathLst>
                <a:path w="1647" h="725" extrusionOk="0">
                  <a:moveTo>
                    <a:pt x="1" y="0"/>
                  </a:moveTo>
                  <a:lnTo>
                    <a:pt x="1" y="725"/>
                  </a:lnTo>
                  <a:lnTo>
                    <a:pt x="1647" y="725"/>
                  </a:lnTo>
                  <a:lnTo>
                    <a:pt x="1572" y="436"/>
                  </a:lnTo>
                  <a:lnTo>
                    <a:pt x="1456" y="0"/>
                  </a:lnTo>
                  <a:close/>
                </a:path>
              </a:pathLst>
            </a:custGeom>
            <a:solidFill>
              <a:srgbClr val="E6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371" name="Google Shape;2371;p82"/>
          <p:cNvSpPr txBox="1">
            <a:spLocks noGrp="1"/>
          </p:cNvSpPr>
          <p:nvPr>
            <p:ph type="title"/>
          </p:nvPr>
        </p:nvSpPr>
        <p:spPr>
          <a:xfrm>
            <a:off x="713232" y="392069"/>
            <a:ext cx="7717500" cy="5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Competitors</a:t>
            </a:r>
            <a:endParaRPr/>
          </a:p>
        </p:txBody>
      </p:sp>
      <p:graphicFrame>
        <p:nvGraphicFramePr>
          <p:cNvPr id="2372" name="Google Shape;2372;p82"/>
          <p:cNvGraphicFramePr/>
          <p:nvPr/>
        </p:nvGraphicFramePr>
        <p:xfrm>
          <a:off x="254974" y="1067550"/>
          <a:ext cx="3000000" cy="3000000"/>
        </p:xfrm>
        <a:graphic>
          <a:graphicData uri="http://schemas.openxmlformats.org/drawingml/2006/table">
            <a:tbl>
              <a:tblPr>
                <a:noFill/>
                <a:tableStyleId>{7F3D039E-63AD-4B46-9C2D-C7798D1A7EAD}</a:tableStyleId>
              </a:tblPr>
              <a:tblGrid>
                <a:gridCol w="2875125">
                  <a:extLst>
                    <a:ext uri="{9D8B030D-6E8A-4147-A177-3AD203B41FA5}">
                      <a16:colId xmlns:a16="http://schemas.microsoft.com/office/drawing/2014/main" val="20000"/>
                    </a:ext>
                  </a:extLst>
                </a:gridCol>
                <a:gridCol w="1387700">
                  <a:extLst>
                    <a:ext uri="{9D8B030D-6E8A-4147-A177-3AD203B41FA5}">
                      <a16:colId xmlns:a16="http://schemas.microsoft.com/office/drawing/2014/main" val="20001"/>
                    </a:ext>
                  </a:extLst>
                </a:gridCol>
                <a:gridCol w="1333175">
                  <a:extLst>
                    <a:ext uri="{9D8B030D-6E8A-4147-A177-3AD203B41FA5}">
                      <a16:colId xmlns:a16="http://schemas.microsoft.com/office/drawing/2014/main" val="20002"/>
                    </a:ext>
                  </a:extLst>
                </a:gridCol>
                <a:gridCol w="1554100">
                  <a:extLst>
                    <a:ext uri="{9D8B030D-6E8A-4147-A177-3AD203B41FA5}">
                      <a16:colId xmlns:a16="http://schemas.microsoft.com/office/drawing/2014/main" val="20003"/>
                    </a:ext>
                  </a:extLst>
                </a:gridCol>
                <a:gridCol w="1554100">
                  <a:extLst>
                    <a:ext uri="{9D8B030D-6E8A-4147-A177-3AD203B41FA5}">
                      <a16:colId xmlns:a16="http://schemas.microsoft.com/office/drawing/2014/main" val="20004"/>
                    </a:ext>
                  </a:extLst>
                </a:gridCol>
              </a:tblGrid>
              <a:tr h="726000">
                <a:tc>
                  <a:txBody>
                    <a:bodyPr/>
                    <a:lstStyle/>
                    <a:p>
                      <a:pPr marL="0" lvl="0" indent="0" algn="ctr" rtl="0">
                        <a:spcBef>
                          <a:spcPts val="0"/>
                        </a:spcBef>
                        <a:spcAft>
                          <a:spcPts val="0"/>
                        </a:spcAft>
                        <a:buNone/>
                      </a:pPr>
                      <a:endParaRPr sz="1200">
                        <a:solidFill>
                          <a:srgbClr val="FFFFFF"/>
                        </a:solidFill>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FFFFFF">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Krona One"/>
                          <a:ea typeface="Krona One"/>
                          <a:cs typeface="Krona One"/>
                          <a:sym typeface="Krona One"/>
                        </a:rPr>
                        <a:t>Full </a:t>
                      </a:r>
                      <a:endParaRPr sz="1200">
                        <a:solidFill>
                          <a:schemeClr val="dk1"/>
                        </a:solidFill>
                        <a:latin typeface="Krona One"/>
                        <a:ea typeface="Krona One"/>
                        <a:cs typeface="Krona One"/>
                        <a:sym typeface="Krona One"/>
                      </a:endParaRPr>
                    </a:p>
                    <a:p>
                      <a:pPr marL="0" lvl="0" indent="0" algn="ctr" rtl="0">
                        <a:spcBef>
                          <a:spcPts val="0"/>
                        </a:spcBef>
                        <a:spcAft>
                          <a:spcPts val="0"/>
                        </a:spcAft>
                        <a:buNone/>
                      </a:pPr>
                      <a:r>
                        <a:rPr lang="en" sz="1200">
                          <a:solidFill>
                            <a:schemeClr val="dk1"/>
                          </a:solidFill>
                          <a:latin typeface="Krona One"/>
                          <a:ea typeface="Krona One"/>
                          <a:cs typeface="Krona One"/>
                          <a:sym typeface="Krona One"/>
                        </a:rPr>
                        <a:t>EV Fleet</a:t>
                      </a:r>
                      <a:endParaRPr sz="1200">
                        <a:solidFill>
                          <a:schemeClr val="dk1"/>
                        </a:solidFill>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a:solidFill>
                            <a:schemeClr val="dk1"/>
                          </a:solidFill>
                          <a:latin typeface="Krona One"/>
                          <a:ea typeface="Krona One"/>
                          <a:cs typeface="Krona One"/>
                          <a:sym typeface="Krona One"/>
                        </a:rPr>
                        <a:t>Circular</a:t>
                      </a:r>
                      <a:endParaRPr sz="1200">
                        <a:solidFill>
                          <a:schemeClr val="dk1"/>
                        </a:solidFill>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a:solidFill>
                            <a:schemeClr val="dk1"/>
                          </a:solidFill>
                          <a:latin typeface="Krona One"/>
                          <a:ea typeface="Krona One"/>
                          <a:cs typeface="Krona One"/>
                          <a:sym typeface="Krona One"/>
                        </a:rPr>
                        <a:t>Customer Accessibility</a:t>
                      </a:r>
                      <a:endParaRPr sz="1200">
                        <a:solidFill>
                          <a:schemeClr val="dk1"/>
                        </a:solidFill>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a:solidFill>
                            <a:schemeClr val="dk1"/>
                          </a:solidFill>
                          <a:latin typeface="Krona One"/>
                          <a:ea typeface="Krona One"/>
                          <a:cs typeface="Krona One"/>
                          <a:sym typeface="Krona One"/>
                        </a:rPr>
                        <a:t>Drop-off Flexibility</a:t>
                      </a:r>
                      <a:endParaRPr sz="1200">
                        <a:solidFill>
                          <a:schemeClr val="dk1"/>
                        </a:solidFill>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698550">
                <a:tc>
                  <a:txBody>
                    <a:bodyPr/>
                    <a:lstStyle/>
                    <a:p>
                      <a:pPr marL="0" lvl="0" indent="0" algn="ctr" rtl="0">
                        <a:spcBef>
                          <a:spcPts val="0"/>
                        </a:spcBef>
                        <a:spcAft>
                          <a:spcPts val="0"/>
                        </a:spcAft>
                        <a:buNone/>
                      </a:pPr>
                      <a:r>
                        <a:rPr lang="en" sz="1200">
                          <a:solidFill>
                            <a:srgbClr val="FFFFFF"/>
                          </a:solidFill>
                          <a:latin typeface="Krona One"/>
                          <a:ea typeface="Krona One"/>
                          <a:cs typeface="Krona One"/>
                          <a:sym typeface="Krona One"/>
                        </a:rPr>
                        <a:t>Zip Car</a:t>
                      </a:r>
                      <a:endParaRPr sz="1200">
                        <a:solidFill>
                          <a:srgbClr val="FFFFFF"/>
                        </a:solidFill>
                        <a:latin typeface="Krona One"/>
                        <a:ea typeface="Krona One"/>
                        <a:cs typeface="Krona One"/>
                        <a:sym typeface="Krona One"/>
                      </a:endParaRPr>
                    </a:p>
                  </a:txBody>
                  <a:tcPr marL="68575" marR="68575" marT="51425" marB="51425" anchor="ctr">
                    <a:lnL w="19050" cap="flat" cmpd="sng">
                      <a:solidFill>
                        <a:srgbClr val="FFFFFF">
                          <a:alpha val="0"/>
                        </a:srgbClr>
                      </a:solidFill>
                      <a:prstDash val="solid"/>
                      <a:round/>
                      <a:headEnd type="none" w="sm" len="sm"/>
                      <a:tailEnd type="none" w="sm" len="sm"/>
                    </a:lnL>
                    <a:lnR w="19050" cap="flat" cmpd="sng">
                      <a:solidFill>
                        <a:srgbClr val="FFFFFF">
                          <a:alpha val="0"/>
                        </a:srgbClr>
                      </a:solidFill>
                      <a:prstDash val="solid"/>
                      <a:round/>
                      <a:headEnd type="none" w="sm" len="sm"/>
                      <a:tailEnd type="none" w="sm" len="sm"/>
                    </a:lnR>
                    <a:lnT w="19050" cap="flat" cmpd="sng">
                      <a:solidFill>
                        <a:srgbClr val="FFFFFF">
                          <a:alpha val="0"/>
                        </a:srgbClr>
                      </a:solidFill>
                      <a:prstDash val="solid"/>
                      <a:round/>
                      <a:headEnd type="none" w="sm" len="sm"/>
                      <a:tailEnd type="none" w="sm" len="sm"/>
                    </a:lnT>
                    <a:lnB w="76200" cap="flat" cmpd="sng">
                      <a:solidFill>
                        <a:srgbClr val="FFFFFF"/>
                      </a:solidFill>
                      <a:prstDash val="dash"/>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19050"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rgbClr val="FFFFFF"/>
                      </a:solidFill>
                      <a:prstDash val="dash"/>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rgbClr val="FFFFFF"/>
                      </a:solidFill>
                      <a:prstDash val="dash"/>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rgbClr val="FFFFFF"/>
                      </a:solidFill>
                      <a:prstDash val="dash"/>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rgbClr val="FFFFFF"/>
                      </a:solidFill>
                      <a:prstDash val="dash"/>
                      <a:round/>
                      <a:headEnd type="none" w="sm" len="sm"/>
                      <a:tailEnd type="none" w="sm" len="sm"/>
                    </a:lnB>
                    <a:solidFill>
                      <a:schemeClr val="accent4"/>
                    </a:solidFill>
                  </a:tcPr>
                </a:tc>
                <a:extLst>
                  <a:ext uri="{0D108BD9-81ED-4DB2-BD59-A6C34878D82A}">
                    <a16:rowId xmlns:a16="http://schemas.microsoft.com/office/drawing/2014/main" val="10001"/>
                  </a:ext>
                </a:extLst>
              </a:tr>
              <a:tr h="726000">
                <a:tc>
                  <a:txBody>
                    <a:bodyPr/>
                    <a:lstStyle/>
                    <a:p>
                      <a:pPr marL="0" lvl="0" indent="0" algn="ctr" rtl="0">
                        <a:spcBef>
                          <a:spcPts val="0"/>
                        </a:spcBef>
                        <a:spcAft>
                          <a:spcPts val="0"/>
                        </a:spcAft>
                        <a:buNone/>
                      </a:pPr>
                      <a:r>
                        <a:rPr lang="en" sz="1200">
                          <a:solidFill>
                            <a:srgbClr val="FFFFFF"/>
                          </a:solidFill>
                          <a:latin typeface="Krona One"/>
                          <a:ea typeface="Krona One"/>
                          <a:cs typeface="Krona One"/>
                          <a:sym typeface="Krona One"/>
                        </a:rPr>
                        <a:t>Gig Carshare</a:t>
                      </a:r>
                      <a:endParaRPr sz="1200">
                        <a:solidFill>
                          <a:srgbClr val="FFFFFF"/>
                        </a:solidFill>
                        <a:latin typeface="Krona One"/>
                        <a:ea typeface="Krona One"/>
                        <a:cs typeface="Krona One"/>
                        <a:sym typeface="Krona One"/>
                      </a:endParaRPr>
                    </a:p>
                  </a:txBody>
                  <a:tcPr marL="68575" marR="68575" marT="51425" marB="51425" anchor="ctr">
                    <a:lnL w="19050" cap="flat" cmpd="sng">
                      <a:solidFill>
                        <a:srgbClr val="FFFFFF">
                          <a:alpha val="0"/>
                        </a:srgbClr>
                      </a:solidFill>
                      <a:prstDash val="solid"/>
                      <a:round/>
                      <a:headEnd type="none" w="sm" len="sm"/>
                      <a:tailEnd type="none" w="sm" len="sm"/>
                    </a:lnL>
                    <a:lnR w="19050" cap="flat" cmpd="sng">
                      <a:solidFill>
                        <a:srgbClr val="FFFFFF">
                          <a:alpha val="0"/>
                        </a:srgbClr>
                      </a:solidFill>
                      <a:prstDash val="solid"/>
                      <a:round/>
                      <a:headEnd type="none" w="sm" len="sm"/>
                      <a:tailEnd type="none" w="sm" len="sm"/>
                    </a:lnR>
                    <a:lnT w="76200" cap="flat" cmpd="sng">
                      <a:solidFill>
                        <a:srgbClr val="FFFFFF"/>
                      </a:solidFill>
                      <a:prstDash val="dash"/>
                      <a:round/>
                      <a:headEnd type="none" w="sm" len="sm"/>
                      <a:tailEnd type="none" w="sm" len="sm"/>
                    </a:lnT>
                    <a:lnB w="76200" cap="flat" cmpd="sng">
                      <a:solidFill>
                        <a:schemeClr val="lt1"/>
                      </a:solidFill>
                      <a:prstDash val="dash"/>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19050"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76200" cap="flat" cmpd="sng">
                      <a:solidFill>
                        <a:srgbClr val="FFFFFF"/>
                      </a:solidFill>
                      <a:prstDash val="dash"/>
                      <a:round/>
                      <a:headEnd type="none" w="sm" len="sm"/>
                      <a:tailEnd type="none" w="sm" len="sm"/>
                    </a:lnT>
                    <a:lnB w="76200" cap="flat" cmpd="sng">
                      <a:solidFill>
                        <a:srgbClr val="FFFFFF"/>
                      </a:solidFill>
                      <a:prstDash val="dash"/>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76200" cap="flat" cmpd="sng">
                      <a:solidFill>
                        <a:srgbClr val="FFFFFF"/>
                      </a:solidFill>
                      <a:prstDash val="dash"/>
                      <a:round/>
                      <a:headEnd type="none" w="sm" len="sm"/>
                      <a:tailEnd type="none" w="sm" len="sm"/>
                    </a:lnT>
                    <a:lnB w="76200" cap="flat" cmpd="sng">
                      <a:solidFill>
                        <a:schemeClr val="lt1"/>
                      </a:solidFill>
                      <a:prstDash val="dash"/>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76200" cap="flat" cmpd="sng">
                      <a:solidFill>
                        <a:srgbClr val="FFFFFF"/>
                      </a:solidFill>
                      <a:prstDash val="dash"/>
                      <a:round/>
                      <a:headEnd type="none" w="sm" len="sm"/>
                      <a:tailEnd type="none" w="sm" len="sm"/>
                    </a:lnT>
                    <a:lnB w="76200" cap="flat" cmpd="sng">
                      <a:solidFill>
                        <a:schemeClr val="lt1"/>
                      </a:solidFill>
                      <a:prstDash val="dash"/>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76200" cap="flat" cmpd="sng">
                      <a:solidFill>
                        <a:srgbClr val="FFFFFF"/>
                      </a:solidFill>
                      <a:prstDash val="dash"/>
                      <a:round/>
                      <a:headEnd type="none" w="sm" len="sm"/>
                      <a:tailEnd type="none" w="sm" len="sm"/>
                    </a:lnT>
                    <a:lnB w="76200" cap="flat" cmpd="sng">
                      <a:solidFill>
                        <a:schemeClr val="lt1"/>
                      </a:solidFill>
                      <a:prstDash val="dash"/>
                      <a:round/>
                      <a:headEnd type="none" w="sm" len="sm"/>
                      <a:tailEnd type="none" w="sm" len="sm"/>
                    </a:lnB>
                    <a:solidFill>
                      <a:schemeClr val="accent4"/>
                    </a:solidFill>
                  </a:tcPr>
                </a:tc>
                <a:extLst>
                  <a:ext uri="{0D108BD9-81ED-4DB2-BD59-A6C34878D82A}">
                    <a16:rowId xmlns:a16="http://schemas.microsoft.com/office/drawing/2014/main" val="10002"/>
                  </a:ext>
                </a:extLst>
              </a:tr>
              <a:tr h="726000">
                <a:tc>
                  <a:txBody>
                    <a:bodyPr/>
                    <a:lstStyle/>
                    <a:p>
                      <a:pPr marL="0" lvl="0" indent="0" algn="ctr" rtl="0">
                        <a:spcBef>
                          <a:spcPts val="0"/>
                        </a:spcBef>
                        <a:spcAft>
                          <a:spcPts val="0"/>
                        </a:spcAft>
                        <a:buNone/>
                      </a:pPr>
                      <a:r>
                        <a:rPr lang="en" sz="1200">
                          <a:solidFill>
                            <a:srgbClr val="FFFFFF"/>
                          </a:solidFill>
                          <a:latin typeface="Krona One"/>
                          <a:ea typeface="Krona One"/>
                          <a:cs typeface="Krona One"/>
                          <a:sym typeface="Krona One"/>
                        </a:rPr>
                        <a:t>Envoy There</a:t>
                      </a:r>
                      <a:endParaRPr sz="1200">
                        <a:solidFill>
                          <a:srgbClr val="FFFFFF"/>
                        </a:solidFill>
                        <a:latin typeface="Krona One"/>
                        <a:ea typeface="Krona One"/>
                        <a:cs typeface="Krona One"/>
                        <a:sym typeface="Krona One"/>
                      </a:endParaRPr>
                    </a:p>
                  </a:txBody>
                  <a:tcPr marL="68575" marR="68575" marT="51425" marB="51425" anchor="ctr">
                    <a:lnL w="19050" cap="flat" cmpd="sng">
                      <a:solidFill>
                        <a:srgbClr val="FFFFFF">
                          <a:alpha val="0"/>
                        </a:srgbClr>
                      </a:solidFill>
                      <a:prstDash val="solid"/>
                      <a:round/>
                      <a:headEnd type="none" w="sm" len="sm"/>
                      <a:tailEnd type="none" w="sm" len="sm"/>
                    </a:lnL>
                    <a:lnR w="19050" cap="flat" cmpd="sng">
                      <a:solidFill>
                        <a:srgbClr val="FFFFFF">
                          <a:alpha val="0"/>
                        </a:srgbClr>
                      </a:solidFill>
                      <a:prstDash val="solid"/>
                      <a:round/>
                      <a:headEnd type="none" w="sm" len="sm"/>
                      <a:tailEnd type="none" w="sm" len="sm"/>
                    </a:lnR>
                    <a:lnT w="76200" cap="flat" cmpd="sng">
                      <a:solidFill>
                        <a:schemeClr val="lt1"/>
                      </a:solidFill>
                      <a:prstDash val="dash"/>
                      <a:round/>
                      <a:headEnd type="none" w="sm" len="sm"/>
                      <a:tailEnd type="none" w="sm" len="sm"/>
                    </a:lnT>
                    <a:lnB w="76200" cap="flat" cmpd="sng">
                      <a:solidFill>
                        <a:schemeClr val="lt1"/>
                      </a:solidFill>
                      <a:prstDash val="dash"/>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19050"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76200" cap="flat" cmpd="sng">
                      <a:solidFill>
                        <a:srgbClr val="FFFFFF"/>
                      </a:solidFill>
                      <a:prstDash val="dash"/>
                      <a:round/>
                      <a:headEnd type="none" w="sm" len="sm"/>
                      <a:tailEnd type="none" w="sm" len="sm"/>
                    </a:lnT>
                    <a:lnB w="76200" cap="flat" cmpd="sng">
                      <a:solidFill>
                        <a:schemeClr val="lt1"/>
                      </a:solidFill>
                      <a:prstDash val="dash"/>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76200" cap="flat" cmpd="sng">
                      <a:solidFill>
                        <a:schemeClr val="lt1"/>
                      </a:solidFill>
                      <a:prstDash val="dash"/>
                      <a:round/>
                      <a:headEnd type="none" w="sm" len="sm"/>
                      <a:tailEnd type="none" w="sm" len="sm"/>
                    </a:lnT>
                    <a:lnB w="76200" cap="flat" cmpd="sng">
                      <a:solidFill>
                        <a:schemeClr val="lt1"/>
                      </a:solidFill>
                      <a:prstDash val="dash"/>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76200" cap="flat" cmpd="sng">
                      <a:solidFill>
                        <a:schemeClr val="lt1"/>
                      </a:solidFill>
                      <a:prstDash val="dash"/>
                      <a:round/>
                      <a:headEnd type="none" w="sm" len="sm"/>
                      <a:tailEnd type="none" w="sm" len="sm"/>
                    </a:lnT>
                    <a:lnB w="76200" cap="flat" cmpd="sng">
                      <a:solidFill>
                        <a:schemeClr val="lt1"/>
                      </a:solidFill>
                      <a:prstDash val="dash"/>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76200" cap="flat" cmpd="sng">
                      <a:solidFill>
                        <a:schemeClr val="lt1"/>
                      </a:solidFill>
                      <a:prstDash val="dash"/>
                      <a:round/>
                      <a:headEnd type="none" w="sm" len="sm"/>
                      <a:tailEnd type="none" w="sm" len="sm"/>
                    </a:lnT>
                    <a:lnB w="76200" cap="flat" cmpd="sng">
                      <a:solidFill>
                        <a:schemeClr val="lt1"/>
                      </a:solidFill>
                      <a:prstDash val="dash"/>
                      <a:round/>
                      <a:headEnd type="none" w="sm" len="sm"/>
                      <a:tailEnd type="none" w="sm" len="sm"/>
                    </a:lnB>
                    <a:solidFill>
                      <a:schemeClr val="accent4"/>
                    </a:solidFill>
                  </a:tcPr>
                </a:tc>
                <a:extLst>
                  <a:ext uri="{0D108BD9-81ED-4DB2-BD59-A6C34878D82A}">
                    <a16:rowId xmlns:a16="http://schemas.microsoft.com/office/drawing/2014/main" val="10003"/>
                  </a:ext>
                </a:extLst>
              </a:tr>
              <a:tr h="726000">
                <a:tc>
                  <a:txBody>
                    <a:bodyPr/>
                    <a:lstStyle/>
                    <a:p>
                      <a:pPr marL="0" lvl="0" indent="0" algn="ctr" rtl="0">
                        <a:spcBef>
                          <a:spcPts val="0"/>
                        </a:spcBef>
                        <a:spcAft>
                          <a:spcPts val="0"/>
                        </a:spcAft>
                        <a:buNone/>
                      </a:pPr>
                      <a:r>
                        <a:rPr lang="en" sz="1200">
                          <a:solidFill>
                            <a:srgbClr val="FFFFFF"/>
                          </a:solidFill>
                          <a:latin typeface="Krona One"/>
                          <a:ea typeface="Krona One"/>
                          <a:cs typeface="Krona One"/>
                          <a:sym typeface="Krona One"/>
                        </a:rPr>
                        <a:t>Uber &amp; Lyft</a:t>
                      </a:r>
                      <a:endParaRPr sz="1200">
                        <a:solidFill>
                          <a:srgbClr val="FFFFFF"/>
                        </a:solidFill>
                        <a:latin typeface="Krona One"/>
                        <a:ea typeface="Krona One"/>
                        <a:cs typeface="Krona One"/>
                        <a:sym typeface="Krona One"/>
                      </a:endParaRPr>
                    </a:p>
                  </a:txBody>
                  <a:tcPr marL="68575" marR="68575" marT="51425" marB="51425" anchor="ctr">
                    <a:lnL w="19050" cap="flat" cmpd="sng">
                      <a:solidFill>
                        <a:srgbClr val="FFFFFF">
                          <a:alpha val="0"/>
                        </a:srgbClr>
                      </a:solidFill>
                      <a:prstDash val="solid"/>
                      <a:round/>
                      <a:headEnd type="none" w="sm" len="sm"/>
                      <a:tailEnd type="none" w="sm" len="sm"/>
                    </a:lnL>
                    <a:lnR w="19050" cap="flat" cmpd="sng">
                      <a:solidFill>
                        <a:srgbClr val="FFFFFF">
                          <a:alpha val="0"/>
                        </a:srgbClr>
                      </a:solidFill>
                      <a:prstDash val="solid"/>
                      <a:round/>
                      <a:headEnd type="none" w="sm" len="sm"/>
                      <a:tailEnd type="none" w="sm" len="sm"/>
                    </a:lnR>
                    <a:lnT w="76200" cap="flat" cmpd="sng">
                      <a:solidFill>
                        <a:schemeClr val="lt1"/>
                      </a:solidFill>
                      <a:prstDash val="dash"/>
                      <a:round/>
                      <a:headEnd type="none" w="sm" len="sm"/>
                      <a:tailEnd type="none" w="sm" len="sm"/>
                    </a:lnT>
                    <a:lnB w="19050" cap="flat" cmpd="sng">
                      <a:solidFill>
                        <a:schemeClr val="lt1">
                          <a:alpha val="0"/>
                        </a:schemeClr>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19050"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76200" cap="flat" cmpd="sng">
                      <a:solidFill>
                        <a:schemeClr val="lt1"/>
                      </a:solidFill>
                      <a:prstDash val="dash"/>
                      <a:round/>
                      <a:headEnd type="none" w="sm" len="sm"/>
                      <a:tailEnd type="none" w="sm" len="sm"/>
                    </a:lnT>
                    <a:lnB w="19050" cap="flat" cmpd="sng">
                      <a:solidFill>
                        <a:schemeClr val="lt1">
                          <a:alpha val="0"/>
                        </a:schemeClr>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76200" cap="flat" cmpd="sng">
                      <a:solidFill>
                        <a:schemeClr val="lt1"/>
                      </a:solidFill>
                      <a:prstDash val="dash"/>
                      <a:round/>
                      <a:headEnd type="none" w="sm" len="sm"/>
                      <a:tailEnd type="none" w="sm" len="sm"/>
                    </a:lnT>
                    <a:lnB w="19050" cap="flat" cmpd="sng">
                      <a:solidFill>
                        <a:schemeClr val="lt1">
                          <a:alpha val="0"/>
                        </a:schemeClr>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76200" cap="flat" cmpd="sng">
                      <a:solidFill>
                        <a:schemeClr val="lt1"/>
                      </a:solidFill>
                      <a:prstDash val="dash"/>
                      <a:round/>
                      <a:headEnd type="none" w="sm" len="sm"/>
                      <a:tailEnd type="none" w="sm" len="sm"/>
                    </a:lnT>
                    <a:lnB w="19050" cap="flat" cmpd="sng">
                      <a:solidFill>
                        <a:schemeClr val="lt1">
                          <a:alpha val="0"/>
                        </a:schemeClr>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endParaRPr sz="1200">
                        <a:latin typeface="Krona One"/>
                        <a:ea typeface="Krona One"/>
                        <a:cs typeface="Krona One"/>
                        <a:sym typeface="Krona On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76200" cap="flat" cmpd="sng">
                      <a:solidFill>
                        <a:schemeClr val="lt1"/>
                      </a:solidFill>
                      <a:prstDash val="dash"/>
                      <a:round/>
                      <a:headEnd type="none" w="sm" len="sm"/>
                      <a:tailEnd type="none" w="sm" len="sm"/>
                    </a:lnT>
                    <a:lnB w="19050" cap="flat" cmpd="sng">
                      <a:solidFill>
                        <a:schemeClr val="lt1">
                          <a:alpha val="0"/>
                        </a:schemeClr>
                      </a:solidFill>
                      <a:prstDash val="solid"/>
                      <a:round/>
                      <a:headEnd type="none" w="sm" len="sm"/>
                      <a:tailEnd type="none" w="sm" len="sm"/>
                    </a:lnB>
                    <a:solidFill>
                      <a:schemeClr val="accent4"/>
                    </a:solidFill>
                  </a:tcPr>
                </a:tc>
                <a:extLst>
                  <a:ext uri="{0D108BD9-81ED-4DB2-BD59-A6C34878D82A}">
                    <a16:rowId xmlns:a16="http://schemas.microsoft.com/office/drawing/2014/main" val="10004"/>
                  </a:ext>
                </a:extLst>
              </a:tr>
            </a:tbl>
          </a:graphicData>
        </a:graphic>
      </p:graphicFrame>
      <p:sp>
        <p:nvSpPr>
          <p:cNvPr id="2373" name="Google Shape;2373;p82"/>
          <p:cNvSpPr/>
          <p:nvPr/>
        </p:nvSpPr>
        <p:spPr>
          <a:xfrm>
            <a:off x="3659738" y="2776273"/>
            <a:ext cx="405600" cy="185100"/>
          </a:xfrm>
          <a:prstGeom prst="roundRect">
            <a:avLst>
              <a:gd name="adj" fmla="val 16667"/>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2"/>
          <p:cNvSpPr/>
          <p:nvPr/>
        </p:nvSpPr>
        <p:spPr>
          <a:xfrm>
            <a:off x="3659738" y="3475000"/>
            <a:ext cx="405600" cy="185100"/>
          </a:xfrm>
          <a:prstGeom prst="roundRect">
            <a:avLst>
              <a:gd name="adj" fmla="val 16667"/>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2"/>
          <p:cNvSpPr/>
          <p:nvPr/>
        </p:nvSpPr>
        <p:spPr>
          <a:xfrm>
            <a:off x="4950563" y="2776273"/>
            <a:ext cx="405600" cy="185100"/>
          </a:xfrm>
          <a:prstGeom prst="roundRect">
            <a:avLst>
              <a:gd name="adj" fmla="val 16667"/>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2"/>
          <p:cNvSpPr/>
          <p:nvPr/>
        </p:nvSpPr>
        <p:spPr>
          <a:xfrm>
            <a:off x="4950563" y="3475000"/>
            <a:ext cx="405600" cy="185100"/>
          </a:xfrm>
          <a:prstGeom prst="roundRect">
            <a:avLst>
              <a:gd name="adj" fmla="val 16667"/>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2"/>
          <p:cNvSpPr/>
          <p:nvPr/>
        </p:nvSpPr>
        <p:spPr>
          <a:xfrm>
            <a:off x="7814138" y="2776273"/>
            <a:ext cx="405600" cy="185100"/>
          </a:xfrm>
          <a:prstGeom prst="roundRect">
            <a:avLst>
              <a:gd name="adj" fmla="val 16667"/>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2"/>
          <p:cNvSpPr/>
          <p:nvPr/>
        </p:nvSpPr>
        <p:spPr>
          <a:xfrm>
            <a:off x="7814138" y="3475000"/>
            <a:ext cx="405600" cy="185100"/>
          </a:xfrm>
          <a:prstGeom prst="roundRect">
            <a:avLst>
              <a:gd name="adj" fmla="val 16667"/>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2"/>
          <p:cNvSpPr/>
          <p:nvPr/>
        </p:nvSpPr>
        <p:spPr>
          <a:xfrm>
            <a:off x="7814138" y="4278602"/>
            <a:ext cx="405600" cy="185100"/>
          </a:xfrm>
          <a:prstGeom prst="roundRect">
            <a:avLst>
              <a:gd name="adj" fmla="val 16667"/>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2"/>
          <p:cNvSpPr/>
          <p:nvPr/>
        </p:nvSpPr>
        <p:spPr>
          <a:xfrm>
            <a:off x="3659738" y="4278602"/>
            <a:ext cx="405600" cy="185100"/>
          </a:xfrm>
          <a:prstGeom prst="roundRect">
            <a:avLst>
              <a:gd name="adj" fmla="val 16667"/>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2"/>
          <p:cNvSpPr/>
          <p:nvPr/>
        </p:nvSpPr>
        <p:spPr>
          <a:xfrm>
            <a:off x="4950563" y="4278602"/>
            <a:ext cx="405600" cy="185100"/>
          </a:xfrm>
          <a:prstGeom prst="roundRect">
            <a:avLst>
              <a:gd name="adj" fmla="val 16667"/>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2"/>
          <p:cNvSpPr/>
          <p:nvPr/>
        </p:nvSpPr>
        <p:spPr>
          <a:xfrm>
            <a:off x="6408263" y="2776273"/>
            <a:ext cx="405600" cy="185100"/>
          </a:xfrm>
          <a:prstGeom prst="roundRect">
            <a:avLst>
              <a:gd name="adj" fmla="val 16667"/>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2"/>
          <p:cNvSpPr/>
          <p:nvPr/>
        </p:nvSpPr>
        <p:spPr>
          <a:xfrm>
            <a:off x="6408263" y="3475000"/>
            <a:ext cx="405600" cy="185100"/>
          </a:xfrm>
          <a:prstGeom prst="roundRect">
            <a:avLst>
              <a:gd name="adj" fmla="val 16667"/>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2"/>
          <p:cNvSpPr/>
          <p:nvPr/>
        </p:nvSpPr>
        <p:spPr>
          <a:xfrm>
            <a:off x="6408263" y="4278602"/>
            <a:ext cx="405600" cy="185100"/>
          </a:xfrm>
          <a:prstGeom prst="roundRect">
            <a:avLst>
              <a:gd name="adj" fmla="val 16667"/>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2"/>
          <p:cNvSpPr/>
          <p:nvPr/>
        </p:nvSpPr>
        <p:spPr>
          <a:xfrm>
            <a:off x="3659738" y="1958548"/>
            <a:ext cx="405600" cy="185100"/>
          </a:xfrm>
          <a:prstGeom prst="roundRect">
            <a:avLst>
              <a:gd name="adj" fmla="val 16667"/>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2"/>
          <p:cNvSpPr/>
          <p:nvPr/>
        </p:nvSpPr>
        <p:spPr>
          <a:xfrm>
            <a:off x="4950563" y="1958548"/>
            <a:ext cx="405600" cy="185100"/>
          </a:xfrm>
          <a:prstGeom prst="roundRect">
            <a:avLst>
              <a:gd name="adj" fmla="val 16667"/>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2"/>
          <p:cNvSpPr/>
          <p:nvPr/>
        </p:nvSpPr>
        <p:spPr>
          <a:xfrm>
            <a:off x="7814138" y="1958548"/>
            <a:ext cx="405600" cy="185100"/>
          </a:xfrm>
          <a:prstGeom prst="roundRect">
            <a:avLst>
              <a:gd name="adj" fmla="val 16667"/>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2"/>
          <p:cNvSpPr/>
          <p:nvPr/>
        </p:nvSpPr>
        <p:spPr>
          <a:xfrm>
            <a:off x="6408263" y="1958548"/>
            <a:ext cx="405600" cy="185100"/>
          </a:xfrm>
          <a:prstGeom prst="roundRect">
            <a:avLst>
              <a:gd name="adj" fmla="val 16667"/>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2"/>
        <p:cNvGrpSpPr/>
        <p:nvPr/>
      </p:nvGrpSpPr>
      <p:grpSpPr>
        <a:xfrm>
          <a:off x="0" y="0"/>
          <a:ext cx="0" cy="0"/>
          <a:chOff x="0" y="0"/>
          <a:chExt cx="0" cy="0"/>
        </a:xfrm>
      </p:grpSpPr>
      <p:grpSp>
        <p:nvGrpSpPr>
          <p:cNvPr id="2393" name="Google Shape;2393;p83"/>
          <p:cNvGrpSpPr/>
          <p:nvPr/>
        </p:nvGrpSpPr>
        <p:grpSpPr>
          <a:xfrm>
            <a:off x="1720810" y="541156"/>
            <a:ext cx="1367031" cy="807304"/>
            <a:chOff x="1506675" y="1426838"/>
            <a:chExt cx="1097400" cy="644400"/>
          </a:xfrm>
        </p:grpSpPr>
        <p:sp>
          <p:nvSpPr>
            <p:cNvPr id="2394" name="Google Shape;2394;p83"/>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3"/>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 name="Google Shape;2396;p83"/>
          <p:cNvSpPr txBox="1">
            <a:spLocks noGrp="1"/>
          </p:cNvSpPr>
          <p:nvPr>
            <p:ph type="title"/>
          </p:nvPr>
        </p:nvSpPr>
        <p:spPr>
          <a:xfrm>
            <a:off x="1808700" y="596814"/>
            <a:ext cx="1194600" cy="6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pic>
        <p:nvPicPr>
          <p:cNvPr id="2397" name="Google Shape;2397;p83"/>
          <p:cNvPicPr preferRelativeResize="0"/>
          <p:nvPr/>
        </p:nvPicPr>
        <p:blipFill rotWithShape="1">
          <a:blip r:embed="rId3">
            <a:alphaModFix/>
          </a:blip>
          <a:srcRect l="2971" r="37716"/>
          <a:stretch/>
        </p:blipFill>
        <p:spPr>
          <a:xfrm>
            <a:off x="4572000" y="0"/>
            <a:ext cx="4572000" cy="5143500"/>
          </a:xfrm>
          <a:prstGeom prst="rect">
            <a:avLst/>
          </a:prstGeom>
          <a:noFill/>
          <a:ln>
            <a:noFill/>
          </a:ln>
        </p:spPr>
      </p:pic>
      <p:sp>
        <p:nvSpPr>
          <p:cNvPr id="2398" name="Google Shape;2398;p83"/>
          <p:cNvSpPr/>
          <p:nvPr/>
        </p:nvSpPr>
        <p:spPr>
          <a:xfrm>
            <a:off x="4564038" y="0"/>
            <a:ext cx="8109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3"/>
          <p:cNvSpPr txBox="1">
            <a:spLocks noGrp="1"/>
          </p:cNvSpPr>
          <p:nvPr>
            <p:ph type="subTitle" idx="1"/>
          </p:nvPr>
        </p:nvSpPr>
        <p:spPr>
          <a:xfrm>
            <a:off x="876888" y="1646595"/>
            <a:ext cx="3039000" cy="69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Driving The Strategy Home</a:t>
            </a:r>
            <a:endParaRPr/>
          </a:p>
          <a:p>
            <a:pPr marL="0" lvl="0" indent="0" algn="ctr" rtl="0">
              <a:spcBef>
                <a:spcPts val="0"/>
              </a:spcBef>
              <a:spcAft>
                <a:spcPts val="0"/>
              </a:spcAft>
              <a:buNone/>
            </a:pPr>
            <a:endParaRPr/>
          </a:p>
        </p:txBody>
      </p:sp>
      <p:pic>
        <p:nvPicPr>
          <p:cNvPr id="2400" name="Google Shape;2400;p83"/>
          <p:cNvPicPr preferRelativeResize="0"/>
          <p:nvPr/>
        </p:nvPicPr>
        <p:blipFill>
          <a:blip r:embed="rId4">
            <a:alphaModFix/>
          </a:blip>
          <a:stretch>
            <a:fillRect/>
          </a:stretch>
        </p:blipFill>
        <p:spPr>
          <a:xfrm>
            <a:off x="1007388" y="4276384"/>
            <a:ext cx="2777975" cy="867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4"/>
        <p:cNvGrpSpPr/>
        <p:nvPr/>
      </p:nvGrpSpPr>
      <p:grpSpPr>
        <a:xfrm>
          <a:off x="0" y="0"/>
          <a:ext cx="0" cy="0"/>
          <a:chOff x="0" y="0"/>
          <a:chExt cx="0" cy="0"/>
        </a:xfrm>
      </p:grpSpPr>
      <p:sp>
        <p:nvSpPr>
          <p:cNvPr id="2405" name="Google Shape;2405;p84"/>
          <p:cNvSpPr txBox="1">
            <a:spLocks noGrp="1"/>
          </p:cNvSpPr>
          <p:nvPr>
            <p:ph type="title"/>
          </p:nvPr>
        </p:nvSpPr>
        <p:spPr>
          <a:xfrm>
            <a:off x="6291475" y="4586750"/>
            <a:ext cx="1917300" cy="38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accent4"/>
                </a:solidFill>
              </a:rPr>
              <a:t>The Road Ahead</a:t>
            </a:r>
            <a:endParaRPr sz="1200">
              <a:solidFill>
                <a:schemeClr val="accent4"/>
              </a:solidFill>
            </a:endParaRPr>
          </a:p>
        </p:txBody>
      </p:sp>
      <p:sp>
        <p:nvSpPr>
          <p:cNvPr id="2406" name="Google Shape;2406;p84"/>
          <p:cNvSpPr txBox="1">
            <a:spLocks noGrp="1"/>
          </p:cNvSpPr>
          <p:nvPr>
            <p:ph type="subTitle" idx="1"/>
          </p:nvPr>
        </p:nvSpPr>
        <p:spPr>
          <a:xfrm>
            <a:off x="540775" y="1235925"/>
            <a:ext cx="8226300" cy="1002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Top 3 Recommendations</a:t>
            </a:r>
            <a:endParaRPr/>
          </a:p>
          <a:p>
            <a:pPr marL="0" lvl="0" indent="0" algn="l" rtl="0">
              <a:lnSpc>
                <a:spcPct val="100000"/>
              </a:lnSpc>
              <a:spcBef>
                <a:spcPts val="0"/>
              </a:spcBef>
              <a:spcAft>
                <a:spcPts val="0"/>
              </a:spcAft>
              <a:buNone/>
            </a:pPr>
            <a:endParaRPr/>
          </a:p>
          <a:p>
            <a:pPr marL="457200" lvl="0" indent="-317500" algn="l" rtl="0">
              <a:spcBef>
                <a:spcPts val="0"/>
              </a:spcBef>
              <a:spcAft>
                <a:spcPts val="0"/>
              </a:spcAft>
              <a:buSzPts val="1400"/>
              <a:buAutoNum type="arabicPeriod"/>
            </a:pPr>
            <a:r>
              <a:rPr lang="en"/>
              <a:t>Forge Partnerships with City of Berkeley and Local Organizations</a:t>
            </a:r>
            <a:endParaRPr/>
          </a:p>
          <a:p>
            <a:pPr marL="457200" lvl="0" indent="-317500" algn="l" rtl="0">
              <a:spcBef>
                <a:spcPts val="0"/>
              </a:spcBef>
              <a:spcAft>
                <a:spcPts val="0"/>
              </a:spcAft>
              <a:buSzPts val="1400"/>
              <a:buAutoNum type="arabicPeriod"/>
            </a:pPr>
            <a:r>
              <a:rPr lang="en"/>
              <a:t>Develop Purpose Built Electric Vehicle Design &amp; Partnership</a:t>
            </a:r>
            <a:endParaRPr/>
          </a:p>
          <a:p>
            <a:pPr marL="457200" lvl="0" indent="-317500" algn="l" rtl="0">
              <a:spcBef>
                <a:spcPts val="0"/>
              </a:spcBef>
              <a:spcAft>
                <a:spcPts val="0"/>
              </a:spcAft>
              <a:buSzPts val="1400"/>
              <a:buAutoNum type="arabicPeriod"/>
            </a:pPr>
            <a:r>
              <a:rPr lang="en"/>
              <a:t>Invest in Infrastructure and Customer Loyalty</a:t>
            </a:r>
            <a:endParaRPr/>
          </a:p>
          <a:p>
            <a:pPr marL="457200" lvl="0" indent="0" algn="l" rtl="0">
              <a:spcBef>
                <a:spcPts val="1600"/>
              </a:spcBef>
              <a:spcAft>
                <a:spcPts val="0"/>
              </a:spcAft>
              <a:buNone/>
            </a:pPr>
            <a:endParaRPr/>
          </a:p>
          <a:p>
            <a:pPr marL="5029200" lvl="0" indent="0" algn="l" rtl="0">
              <a:spcBef>
                <a:spcPts val="1600"/>
              </a:spcBef>
              <a:spcAft>
                <a:spcPts val="0"/>
              </a:spcAft>
              <a:buNone/>
            </a:pPr>
            <a:endParaRPr sz="1200"/>
          </a:p>
        </p:txBody>
      </p:sp>
      <p:sp>
        <p:nvSpPr>
          <p:cNvPr id="2407" name="Google Shape;2407;p84"/>
          <p:cNvSpPr txBox="1"/>
          <p:nvPr/>
        </p:nvSpPr>
        <p:spPr>
          <a:xfrm>
            <a:off x="1857575" y="3174900"/>
            <a:ext cx="6719700" cy="799200"/>
          </a:xfrm>
          <a:prstGeom prst="rect">
            <a:avLst/>
          </a:prstGeom>
          <a:noFill/>
          <a:ln>
            <a:noFill/>
          </a:ln>
        </p:spPr>
        <p:txBody>
          <a:bodyPr spcFirstLastPara="1" wrap="square" lIns="91425" tIns="91425" rIns="91425" bIns="91425" anchor="t" anchorCtr="0">
            <a:noAutofit/>
          </a:bodyPr>
          <a:lstStyle/>
          <a:p>
            <a:pPr marL="1828800" lvl="0" indent="457200" algn="l" rtl="0">
              <a:lnSpc>
                <a:spcPct val="115000"/>
              </a:lnSpc>
              <a:spcBef>
                <a:spcPts val="0"/>
              </a:spcBef>
              <a:spcAft>
                <a:spcPts val="0"/>
              </a:spcAft>
              <a:buNone/>
            </a:pPr>
            <a:r>
              <a:rPr lang="en" sz="1200">
                <a:solidFill>
                  <a:schemeClr val="lt1"/>
                </a:solidFill>
                <a:latin typeface="Ubuntu"/>
                <a:ea typeface="Ubuntu"/>
                <a:cs typeface="Ubuntu"/>
                <a:sym typeface="Ubuntu"/>
              </a:rPr>
              <a:t>Forward-looking considerations: </a:t>
            </a:r>
            <a:endParaRPr sz="1200">
              <a:solidFill>
                <a:schemeClr val="lt1"/>
              </a:solidFill>
              <a:latin typeface="Ubuntu"/>
              <a:ea typeface="Ubuntu"/>
              <a:cs typeface="Ubuntu"/>
              <a:sym typeface="Ubuntu"/>
            </a:endParaRPr>
          </a:p>
          <a:p>
            <a:pPr marL="2743200" lvl="0" indent="-304800" algn="l" rtl="0">
              <a:lnSpc>
                <a:spcPct val="115000"/>
              </a:lnSpc>
              <a:spcBef>
                <a:spcPts val="0"/>
              </a:spcBef>
              <a:spcAft>
                <a:spcPts val="0"/>
              </a:spcAft>
              <a:buClr>
                <a:schemeClr val="accent1"/>
              </a:buClr>
              <a:buSzPts val="1200"/>
              <a:buFont typeface="Ubuntu"/>
              <a:buChar char="-"/>
            </a:pPr>
            <a:r>
              <a:rPr lang="en" sz="1200">
                <a:solidFill>
                  <a:schemeClr val="lt1"/>
                </a:solidFill>
                <a:latin typeface="Ubuntu"/>
                <a:ea typeface="Ubuntu"/>
                <a:cs typeface="Ubuntu"/>
                <a:sym typeface="Ubuntu"/>
              </a:rPr>
              <a:t>Expansion to premium electric vehicle options</a:t>
            </a:r>
            <a:endParaRPr sz="1200">
              <a:solidFill>
                <a:schemeClr val="lt1"/>
              </a:solidFill>
              <a:latin typeface="Ubuntu"/>
              <a:ea typeface="Ubuntu"/>
              <a:cs typeface="Ubuntu"/>
              <a:sym typeface="Ubuntu"/>
            </a:endParaRPr>
          </a:p>
          <a:p>
            <a:pPr marL="2743200" lvl="0" indent="-304800" algn="l" rtl="0">
              <a:lnSpc>
                <a:spcPct val="115000"/>
              </a:lnSpc>
              <a:spcBef>
                <a:spcPts val="0"/>
              </a:spcBef>
              <a:spcAft>
                <a:spcPts val="0"/>
              </a:spcAft>
              <a:buClr>
                <a:schemeClr val="accent1"/>
              </a:buClr>
              <a:buSzPts val="1200"/>
              <a:buFont typeface="Ubuntu"/>
              <a:buChar char="-"/>
            </a:pPr>
            <a:r>
              <a:rPr lang="en" sz="1200">
                <a:solidFill>
                  <a:schemeClr val="lt1"/>
                </a:solidFill>
                <a:latin typeface="Ubuntu"/>
                <a:ea typeface="Ubuntu"/>
                <a:cs typeface="Ubuntu"/>
                <a:sym typeface="Ubuntu"/>
              </a:rPr>
              <a:t>Preparation for future Autonomous Vehicles</a:t>
            </a:r>
            <a:endParaRPr>
              <a:latin typeface="Ubuntu"/>
              <a:ea typeface="Ubuntu"/>
              <a:cs typeface="Ubuntu"/>
              <a:sym typeface="Ubuntu"/>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1"/>
        <p:cNvGrpSpPr/>
        <p:nvPr/>
      </p:nvGrpSpPr>
      <p:grpSpPr>
        <a:xfrm>
          <a:off x="0" y="0"/>
          <a:ext cx="0" cy="0"/>
          <a:chOff x="0" y="0"/>
          <a:chExt cx="0" cy="0"/>
        </a:xfrm>
      </p:grpSpPr>
      <p:grpSp>
        <p:nvGrpSpPr>
          <p:cNvPr id="2412" name="Google Shape;2412;p85"/>
          <p:cNvGrpSpPr/>
          <p:nvPr/>
        </p:nvGrpSpPr>
        <p:grpSpPr>
          <a:xfrm>
            <a:off x="5888474" y="516082"/>
            <a:ext cx="3254779" cy="4312950"/>
            <a:chOff x="6379286" y="552033"/>
            <a:chExt cx="2530145" cy="3352729"/>
          </a:xfrm>
        </p:grpSpPr>
        <p:sp>
          <p:nvSpPr>
            <p:cNvPr id="2413" name="Google Shape;2413;p85"/>
            <p:cNvSpPr/>
            <p:nvPr/>
          </p:nvSpPr>
          <p:spPr>
            <a:xfrm>
              <a:off x="6379286" y="1090241"/>
              <a:ext cx="1802731" cy="1653186"/>
            </a:xfrm>
            <a:custGeom>
              <a:avLst/>
              <a:gdLst/>
              <a:ahLst/>
              <a:cxnLst/>
              <a:rect l="l" t="t" r="r" b="b"/>
              <a:pathLst>
                <a:path w="9680" h="8877" extrusionOk="0">
                  <a:moveTo>
                    <a:pt x="8299" y="1"/>
                  </a:moveTo>
                  <a:lnTo>
                    <a:pt x="3075" y="1762"/>
                  </a:lnTo>
                  <a:cubicBezTo>
                    <a:pt x="3075" y="1762"/>
                    <a:pt x="1922" y="2153"/>
                    <a:pt x="1704" y="2682"/>
                  </a:cubicBezTo>
                  <a:cubicBezTo>
                    <a:pt x="1496" y="3209"/>
                    <a:pt x="1002" y="4456"/>
                    <a:pt x="656" y="4950"/>
                  </a:cubicBezTo>
                  <a:cubicBezTo>
                    <a:pt x="324" y="5446"/>
                    <a:pt x="0" y="6791"/>
                    <a:pt x="21" y="6951"/>
                  </a:cubicBezTo>
                  <a:cubicBezTo>
                    <a:pt x="44" y="7115"/>
                    <a:pt x="506" y="7941"/>
                    <a:pt x="1176" y="8402"/>
                  </a:cubicBezTo>
                  <a:cubicBezTo>
                    <a:pt x="1855" y="8877"/>
                    <a:pt x="1899" y="8842"/>
                    <a:pt x="2037" y="8842"/>
                  </a:cubicBezTo>
                  <a:cubicBezTo>
                    <a:pt x="2174" y="8850"/>
                    <a:pt x="2463" y="8588"/>
                    <a:pt x="2477" y="8482"/>
                  </a:cubicBezTo>
                  <a:cubicBezTo>
                    <a:pt x="2485" y="8393"/>
                    <a:pt x="2139" y="7715"/>
                    <a:pt x="2139" y="7715"/>
                  </a:cubicBezTo>
                  <a:lnTo>
                    <a:pt x="1402" y="6357"/>
                  </a:lnTo>
                  <a:lnTo>
                    <a:pt x="2131" y="5411"/>
                  </a:lnTo>
                  <a:cubicBezTo>
                    <a:pt x="2131" y="5411"/>
                    <a:pt x="2303" y="6943"/>
                    <a:pt x="2844" y="7404"/>
                  </a:cubicBezTo>
                  <a:cubicBezTo>
                    <a:pt x="3373" y="7875"/>
                    <a:pt x="4096" y="7976"/>
                    <a:pt x="4096" y="7976"/>
                  </a:cubicBezTo>
                  <a:cubicBezTo>
                    <a:pt x="4096" y="7976"/>
                    <a:pt x="4464" y="7772"/>
                    <a:pt x="4745" y="7435"/>
                  </a:cubicBezTo>
                  <a:cubicBezTo>
                    <a:pt x="5019" y="7102"/>
                    <a:pt x="5099" y="7000"/>
                    <a:pt x="5099" y="7000"/>
                  </a:cubicBezTo>
                  <a:cubicBezTo>
                    <a:pt x="5099" y="7000"/>
                    <a:pt x="5374" y="6906"/>
                    <a:pt x="5720" y="6689"/>
                  </a:cubicBezTo>
                  <a:cubicBezTo>
                    <a:pt x="6054" y="6458"/>
                    <a:pt x="6089" y="5961"/>
                    <a:pt x="6089" y="5961"/>
                  </a:cubicBezTo>
                  <a:cubicBezTo>
                    <a:pt x="6089" y="5961"/>
                    <a:pt x="7265" y="5468"/>
                    <a:pt x="8264" y="4594"/>
                  </a:cubicBezTo>
                  <a:cubicBezTo>
                    <a:pt x="9267" y="3706"/>
                    <a:pt x="9680" y="3223"/>
                    <a:pt x="9680" y="322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5"/>
            <p:cNvSpPr/>
            <p:nvPr/>
          </p:nvSpPr>
          <p:spPr>
            <a:xfrm>
              <a:off x="6379286" y="1090241"/>
              <a:ext cx="1603648" cy="1294688"/>
            </a:xfrm>
            <a:custGeom>
              <a:avLst/>
              <a:gdLst/>
              <a:ahLst/>
              <a:cxnLst/>
              <a:rect l="l" t="t" r="r" b="b"/>
              <a:pathLst>
                <a:path w="8611" h="6952" extrusionOk="0">
                  <a:moveTo>
                    <a:pt x="8299" y="1"/>
                  </a:moveTo>
                  <a:lnTo>
                    <a:pt x="3075" y="1762"/>
                  </a:lnTo>
                  <a:cubicBezTo>
                    <a:pt x="3075" y="1762"/>
                    <a:pt x="1922" y="2153"/>
                    <a:pt x="1704" y="2682"/>
                  </a:cubicBezTo>
                  <a:cubicBezTo>
                    <a:pt x="1496" y="3209"/>
                    <a:pt x="1002" y="4456"/>
                    <a:pt x="656" y="4950"/>
                  </a:cubicBezTo>
                  <a:cubicBezTo>
                    <a:pt x="324" y="5446"/>
                    <a:pt x="0" y="6791"/>
                    <a:pt x="21" y="6951"/>
                  </a:cubicBezTo>
                  <a:cubicBezTo>
                    <a:pt x="93" y="6437"/>
                    <a:pt x="554" y="5802"/>
                    <a:pt x="838" y="5224"/>
                  </a:cubicBezTo>
                  <a:cubicBezTo>
                    <a:pt x="1127" y="4661"/>
                    <a:pt x="1784" y="3742"/>
                    <a:pt x="2086" y="3121"/>
                  </a:cubicBezTo>
                  <a:cubicBezTo>
                    <a:pt x="2383" y="2500"/>
                    <a:pt x="8610" y="738"/>
                    <a:pt x="8610" y="738"/>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5"/>
            <p:cNvSpPr/>
            <p:nvPr/>
          </p:nvSpPr>
          <p:spPr>
            <a:xfrm>
              <a:off x="6775959" y="1997002"/>
              <a:ext cx="574527" cy="578624"/>
            </a:xfrm>
            <a:custGeom>
              <a:avLst/>
              <a:gdLst/>
              <a:ahLst/>
              <a:cxnLst/>
              <a:rect l="l" t="t" r="r" b="b"/>
              <a:pathLst>
                <a:path w="3085" h="3107" extrusionOk="0">
                  <a:moveTo>
                    <a:pt x="1" y="542"/>
                  </a:moveTo>
                  <a:cubicBezTo>
                    <a:pt x="1" y="542"/>
                    <a:pt x="173" y="2074"/>
                    <a:pt x="714" y="2535"/>
                  </a:cubicBezTo>
                  <a:cubicBezTo>
                    <a:pt x="1243" y="3006"/>
                    <a:pt x="1966" y="3107"/>
                    <a:pt x="1966" y="3107"/>
                  </a:cubicBezTo>
                  <a:cubicBezTo>
                    <a:pt x="1966" y="3107"/>
                    <a:pt x="2334" y="2903"/>
                    <a:pt x="2615" y="2566"/>
                  </a:cubicBezTo>
                  <a:cubicBezTo>
                    <a:pt x="2889" y="2233"/>
                    <a:pt x="2969" y="2131"/>
                    <a:pt x="2969" y="2131"/>
                  </a:cubicBezTo>
                  <a:cubicBezTo>
                    <a:pt x="2969" y="2131"/>
                    <a:pt x="3084" y="1199"/>
                    <a:pt x="2508" y="635"/>
                  </a:cubicBezTo>
                  <a:cubicBezTo>
                    <a:pt x="1935" y="81"/>
                    <a:pt x="1496" y="1"/>
                    <a:pt x="1496" y="1"/>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5"/>
            <p:cNvSpPr/>
            <p:nvPr/>
          </p:nvSpPr>
          <p:spPr>
            <a:xfrm>
              <a:off x="6885090" y="2198504"/>
              <a:ext cx="531694" cy="302069"/>
            </a:xfrm>
            <a:custGeom>
              <a:avLst/>
              <a:gdLst/>
              <a:ahLst/>
              <a:cxnLst/>
              <a:rect l="l" t="t" r="r" b="b"/>
              <a:pathLst>
                <a:path w="2855" h="1622" extrusionOk="0">
                  <a:moveTo>
                    <a:pt x="0" y="1324"/>
                  </a:moveTo>
                  <a:cubicBezTo>
                    <a:pt x="36" y="1369"/>
                    <a:pt x="80" y="1418"/>
                    <a:pt x="128" y="1453"/>
                  </a:cubicBezTo>
                  <a:cubicBezTo>
                    <a:pt x="195" y="1519"/>
                    <a:pt x="267" y="1577"/>
                    <a:pt x="347" y="1621"/>
                  </a:cubicBezTo>
                  <a:cubicBezTo>
                    <a:pt x="484" y="1533"/>
                    <a:pt x="670" y="1426"/>
                    <a:pt x="874" y="1324"/>
                  </a:cubicBezTo>
                  <a:cubicBezTo>
                    <a:pt x="1416" y="1035"/>
                    <a:pt x="2854" y="1"/>
                    <a:pt x="2854" y="1"/>
                  </a:cubicBezTo>
                  <a:cubicBezTo>
                    <a:pt x="2854" y="1"/>
                    <a:pt x="785" y="738"/>
                    <a:pt x="657" y="783"/>
                  </a:cubicBezTo>
                  <a:cubicBezTo>
                    <a:pt x="586" y="805"/>
                    <a:pt x="218" y="1058"/>
                    <a:pt x="0" y="1324"/>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5"/>
            <p:cNvSpPr/>
            <p:nvPr/>
          </p:nvSpPr>
          <p:spPr>
            <a:xfrm>
              <a:off x="6688244" y="2415277"/>
              <a:ext cx="1065622" cy="827617"/>
            </a:xfrm>
            <a:custGeom>
              <a:avLst/>
              <a:gdLst/>
              <a:ahLst/>
              <a:cxnLst/>
              <a:rect l="l" t="t" r="r" b="b"/>
              <a:pathLst>
                <a:path w="5722" h="4444" extrusionOk="0">
                  <a:moveTo>
                    <a:pt x="595" y="999"/>
                  </a:moveTo>
                  <a:cubicBezTo>
                    <a:pt x="595" y="999"/>
                    <a:pt x="1" y="2002"/>
                    <a:pt x="759" y="2579"/>
                  </a:cubicBezTo>
                  <a:cubicBezTo>
                    <a:pt x="1531" y="3151"/>
                    <a:pt x="3268" y="4328"/>
                    <a:pt x="3889" y="4372"/>
                  </a:cubicBezTo>
                  <a:cubicBezTo>
                    <a:pt x="5030" y="4443"/>
                    <a:pt x="5722" y="3294"/>
                    <a:pt x="5122" y="2313"/>
                  </a:cubicBezTo>
                  <a:cubicBezTo>
                    <a:pt x="4790" y="1793"/>
                    <a:pt x="2934" y="803"/>
                    <a:pt x="2069" y="404"/>
                  </a:cubicBezTo>
                  <a:cubicBezTo>
                    <a:pt x="1208" y="0"/>
                    <a:pt x="595" y="999"/>
                    <a:pt x="595" y="999"/>
                  </a:cubicBezTo>
                  <a:close/>
                  <a:moveTo>
                    <a:pt x="1172" y="1345"/>
                  </a:moveTo>
                  <a:cubicBezTo>
                    <a:pt x="1150" y="1393"/>
                    <a:pt x="964" y="1807"/>
                    <a:pt x="1244" y="1762"/>
                  </a:cubicBezTo>
                  <a:cubicBezTo>
                    <a:pt x="1461" y="1727"/>
                    <a:pt x="1634" y="1416"/>
                    <a:pt x="1563" y="1221"/>
                  </a:cubicBezTo>
                  <a:cubicBezTo>
                    <a:pt x="1474" y="941"/>
                    <a:pt x="1208" y="1301"/>
                    <a:pt x="1172" y="1345"/>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5"/>
            <p:cNvSpPr/>
            <p:nvPr/>
          </p:nvSpPr>
          <p:spPr>
            <a:xfrm>
              <a:off x="6898126" y="2554020"/>
              <a:ext cx="814395" cy="663174"/>
            </a:xfrm>
            <a:custGeom>
              <a:avLst/>
              <a:gdLst/>
              <a:ahLst/>
              <a:cxnLst/>
              <a:rect l="l" t="t" r="r" b="b"/>
              <a:pathLst>
                <a:path w="4373" h="3561" extrusionOk="0">
                  <a:moveTo>
                    <a:pt x="543" y="902"/>
                  </a:moveTo>
                  <a:cubicBezTo>
                    <a:pt x="543" y="902"/>
                    <a:pt x="1" y="1799"/>
                    <a:pt x="551" y="2238"/>
                  </a:cubicBezTo>
                  <a:cubicBezTo>
                    <a:pt x="1115" y="2672"/>
                    <a:pt x="2385" y="3561"/>
                    <a:pt x="2854" y="3547"/>
                  </a:cubicBezTo>
                  <a:cubicBezTo>
                    <a:pt x="3751" y="3524"/>
                    <a:pt x="4372" y="2491"/>
                    <a:pt x="3973" y="1705"/>
                  </a:cubicBezTo>
                  <a:cubicBezTo>
                    <a:pt x="3751" y="1279"/>
                    <a:pt x="2371" y="564"/>
                    <a:pt x="1727" y="281"/>
                  </a:cubicBezTo>
                  <a:cubicBezTo>
                    <a:pt x="1084" y="1"/>
                    <a:pt x="543" y="902"/>
                    <a:pt x="543" y="902"/>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5"/>
            <p:cNvSpPr/>
            <p:nvPr/>
          </p:nvSpPr>
          <p:spPr>
            <a:xfrm>
              <a:off x="6898126" y="2721814"/>
              <a:ext cx="726865" cy="495378"/>
            </a:xfrm>
            <a:custGeom>
              <a:avLst/>
              <a:gdLst/>
              <a:ahLst/>
              <a:cxnLst/>
              <a:rect l="l" t="t" r="r" b="b"/>
              <a:pathLst>
                <a:path w="3903" h="2660" extrusionOk="0">
                  <a:moveTo>
                    <a:pt x="543" y="1"/>
                  </a:moveTo>
                  <a:cubicBezTo>
                    <a:pt x="543" y="1"/>
                    <a:pt x="1" y="898"/>
                    <a:pt x="551" y="1337"/>
                  </a:cubicBezTo>
                  <a:cubicBezTo>
                    <a:pt x="1115" y="1771"/>
                    <a:pt x="2385" y="2660"/>
                    <a:pt x="2854" y="2646"/>
                  </a:cubicBezTo>
                  <a:cubicBezTo>
                    <a:pt x="3303" y="2637"/>
                    <a:pt x="3685" y="2371"/>
                    <a:pt x="3903" y="2016"/>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5"/>
            <p:cNvSpPr/>
            <p:nvPr/>
          </p:nvSpPr>
          <p:spPr>
            <a:xfrm>
              <a:off x="6992359" y="2644156"/>
              <a:ext cx="245082" cy="313429"/>
            </a:xfrm>
            <a:custGeom>
              <a:avLst/>
              <a:gdLst/>
              <a:ahLst/>
              <a:cxnLst/>
              <a:rect l="l" t="t" r="r" b="b"/>
              <a:pathLst>
                <a:path w="1316" h="1683" extrusionOk="0">
                  <a:moveTo>
                    <a:pt x="369" y="613"/>
                  </a:moveTo>
                  <a:cubicBezTo>
                    <a:pt x="369" y="613"/>
                    <a:pt x="1" y="1235"/>
                    <a:pt x="81" y="1350"/>
                  </a:cubicBezTo>
                  <a:cubicBezTo>
                    <a:pt x="160" y="1475"/>
                    <a:pt x="378" y="1682"/>
                    <a:pt x="529" y="1567"/>
                  </a:cubicBezTo>
                  <a:cubicBezTo>
                    <a:pt x="818" y="1358"/>
                    <a:pt x="1244" y="658"/>
                    <a:pt x="1289" y="311"/>
                  </a:cubicBezTo>
                  <a:cubicBezTo>
                    <a:pt x="1315" y="116"/>
                    <a:pt x="1026" y="23"/>
                    <a:pt x="889" y="14"/>
                  </a:cubicBezTo>
                  <a:cubicBezTo>
                    <a:pt x="738" y="0"/>
                    <a:pt x="369" y="613"/>
                    <a:pt x="369" y="613"/>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5"/>
            <p:cNvSpPr/>
            <p:nvPr/>
          </p:nvSpPr>
          <p:spPr>
            <a:xfrm>
              <a:off x="6992359" y="2758129"/>
              <a:ext cx="187164" cy="199455"/>
            </a:xfrm>
            <a:custGeom>
              <a:avLst/>
              <a:gdLst/>
              <a:ahLst/>
              <a:cxnLst/>
              <a:rect l="l" t="t" r="r" b="b"/>
              <a:pathLst>
                <a:path w="1005" h="1071" extrusionOk="0">
                  <a:moveTo>
                    <a:pt x="369" y="1"/>
                  </a:moveTo>
                  <a:cubicBezTo>
                    <a:pt x="369" y="1"/>
                    <a:pt x="1" y="623"/>
                    <a:pt x="81" y="738"/>
                  </a:cubicBezTo>
                  <a:cubicBezTo>
                    <a:pt x="160" y="863"/>
                    <a:pt x="378" y="1070"/>
                    <a:pt x="529" y="955"/>
                  </a:cubicBezTo>
                  <a:cubicBezTo>
                    <a:pt x="666" y="853"/>
                    <a:pt x="853" y="631"/>
                    <a:pt x="1004" y="378"/>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5"/>
            <p:cNvSpPr/>
            <p:nvPr/>
          </p:nvSpPr>
          <p:spPr>
            <a:xfrm>
              <a:off x="7180826" y="2758129"/>
              <a:ext cx="245082" cy="312684"/>
            </a:xfrm>
            <a:custGeom>
              <a:avLst/>
              <a:gdLst/>
              <a:ahLst/>
              <a:cxnLst/>
              <a:rect l="l" t="t" r="r" b="b"/>
              <a:pathLst>
                <a:path w="1316" h="1679" extrusionOk="0">
                  <a:moveTo>
                    <a:pt x="383" y="609"/>
                  </a:moveTo>
                  <a:cubicBezTo>
                    <a:pt x="383" y="609"/>
                    <a:pt x="1" y="1230"/>
                    <a:pt x="81" y="1346"/>
                  </a:cubicBezTo>
                  <a:cubicBezTo>
                    <a:pt x="174" y="1475"/>
                    <a:pt x="383" y="1679"/>
                    <a:pt x="529" y="1563"/>
                  </a:cubicBezTo>
                  <a:cubicBezTo>
                    <a:pt x="818" y="1369"/>
                    <a:pt x="1244" y="658"/>
                    <a:pt x="1293" y="312"/>
                  </a:cubicBezTo>
                  <a:cubicBezTo>
                    <a:pt x="1315" y="117"/>
                    <a:pt x="1039" y="37"/>
                    <a:pt x="889" y="10"/>
                  </a:cubicBezTo>
                  <a:cubicBezTo>
                    <a:pt x="751" y="1"/>
                    <a:pt x="383" y="609"/>
                    <a:pt x="383" y="609"/>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5"/>
            <p:cNvSpPr/>
            <p:nvPr/>
          </p:nvSpPr>
          <p:spPr>
            <a:xfrm>
              <a:off x="7180826" y="2871544"/>
              <a:ext cx="187164" cy="199269"/>
            </a:xfrm>
            <a:custGeom>
              <a:avLst/>
              <a:gdLst/>
              <a:ahLst/>
              <a:cxnLst/>
              <a:rect l="l" t="t" r="r" b="b"/>
              <a:pathLst>
                <a:path w="1005" h="1070" extrusionOk="0">
                  <a:moveTo>
                    <a:pt x="383" y="0"/>
                  </a:moveTo>
                  <a:cubicBezTo>
                    <a:pt x="383" y="0"/>
                    <a:pt x="1" y="621"/>
                    <a:pt x="81" y="737"/>
                  </a:cubicBezTo>
                  <a:cubicBezTo>
                    <a:pt x="174" y="866"/>
                    <a:pt x="383" y="1070"/>
                    <a:pt x="529" y="954"/>
                  </a:cubicBezTo>
                  <a:cubicBezTo>
                    <a:pt x="680" y="852"/>
                    <a:pt x="853" y="635"/>
                    <a:pt x="1004" y="381"/>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5"/>
            <p:cNvSpPr/>
            <p:nvPr/>
          </p:nvSpPr>
          <p:spPr>
            <a:xfrm>
              <a:off x="7371899" y="2871544"/>
              <a:ext cx="244710" cy="313429"/>
            </a:xfrm>
            <a:custGeom>
              <a:avLst/>
              <a:gdLst/>
              <a:ahLst/>
              <a:cxnLst/>
              <a:rect l="l" t="t" r="r" b="b"/>
              <a:pathLst>
                <a:path w="1314" h="1683" extrusionOk="0">
                  <a:moveTo>
                    <a:pt x="369" y="621"/>
                  </a:moveTo>
                  <a:cubicBezTo>
                    <a:pt x="369" y="621"/>
                    <a:pt x="0" y="1234"/>
                    <a:pt x="80" y="1358"/>
                  </a:cubicBezTo>
                  <a:cubicBezTo>
                    <a:pt x="160" y="1473"/>
                    <a:pt x="369" y="1682"/>
                    <a:pt x="529" y="1567"/>
                  </a:cubicBezTo>
                  <a:cubicBezTo>
                    <a:pt x="816" y="1372"/>
                    <a:pt x="1242" y="657"/>
                    <a:pt x="1287" y="311"/>
                  </a:cubicBezTo>
                  <a:cubicBezTo>
                    <a:pt x="1314" y="115"/>
                    <a:pt x="1025" y="35"/>
                    <a:pt x="888" y="14"/>
                  </a:cubicBezTo>
                  <a:cubicBezTo>
                    <a:pt x="736" y="0"/>
                    <a:pt x="369" y="621"/>
                    <a:pt x="369" y="621"/>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5"/>
            <p:cNvSpPr/>
            <p:nvPr/>
          </p:nvSpPr>
          <p:spPr>
            <a:xfrm>
              <a:off x="7371899" y="2987194"/>
              <a:ext cx="186791" cy="197779"/>
            </a:xfrm>
            <a:custGeom>
              <a:avLst/>
              <a:gdLst/>
              <a:ahLst/>
              <a:cxnLst/>
              <a:rect l="l" t="t" r="r" b="b"/>
              <a:pathLst>
                <a:path w="1003" h="1062" extrusionOk="0">
                  <a:moveTo>
                    <a:pt x="369" y="0"/>
                  </a:moveTo>
                  <a:cubicBezTo>
                    <a:pt x="369" y="0"/>
                    <a:pt x="0" y="613"/>
                    <a:pt x="80" y="737"/>
                  </a:cubicBezTo>
                  <a:cubicBezTo>
                    <a:pt x="160" y="852"/>
                    <a:pt x="369" y="1061"/>
                    <a:pt x="529" y="946"/>
                  </a:cubicBezTo>
                  <a:cubicBezTo>
                    <a:pt x="666" y="852"/>
                    <a:pt x="853" y="622"/>
                    <a:pt x="1003" y="369"/>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5"/>
            <p:cNvSpPr/>
            <p:nvPr/>
          </p:nvSpPr>
          <p:spPr>
            <a:xfrm>
              <a:off x="7101491" y="2768931"/>
              <a:ext cx="58105" cy="62202"/>
            </a:xfrm>
            <a:custGeom>
              <a:avLst/>
              <a:gdLst/>
              <a:ahLst/>
              <a:cxnLst/>
              <a:rect l="l" t="t" r="r" b="b"/>
              <a:pathLst>
                <a:path w="312" h="334" extrusionOk="0">
                  <a:moveTo>
                    <a:pt x="1" y="219"/>
                  </a:moveTo>
                  <a:lnTo>
                    <a:pt x="129" y="10"/>
                  </a:lnTo>
                  <a:cubicBezTo>
                    <a:pt x="138" y="0"/>
                    <a:pt x="152" y="0"/>
                    <a:pt x="160" y="10"/>
                  </a:cubicBezTo>
                  <a:lnTo>
                    <a:pt x="303" y="90"/>
                  </a:lnTo>
                  <a:cubicBezTo>
                    <a:pt x="303" y="90"/>
                    <a:pt x="312" y="103"/>
                    <a:pt x="303" y="116"/>
                  </a:cubicBezTo>
                  <a:lnTo>
                    <a:pt x="174" y="320"/>
                  </a:lnTo>
                  <a:cubicBezTo>
                    <a:pt x="174" y="334"/>
                    <a:pt x="160" y="334"/>
                    <a:pt x="152" y="334"/>
                  </a:cubicBezTo>
                  <a:lnTo>
                    <a:pt x="14" y="240"/>
                  </a:lnTo>
                  <a:cubicBezTo>
                    <a:pt x="1" y="240"/>
                    <a:pt x="1" y="231"/>
                    <a:pt x="1" y="219"/>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5"/>
            <p:cNvSpPr/>
            <p:nvPr/>
          </p:nvSpPr>
          <p:spPr>
            <a:xfrm>
              <a:off x="7086592" y="2765020"/>
              <a:ext cx="44882" cy="47117"/>
            </a:xfrm>
            <a:custGeom>
              <a:avLst/>
              <a:gdLst/>
              <a:ahLst/>
              <a:cxnLst/>
              <a:rect l="l" t="t" r="r" b="b"/>
              <a:pathLst>
                <a:path w="241" h="253" extrusionOk="0">
                  <a:moveTo>
                    <a:pt x="1" y="137"/>
                  </a:moveTo>
                  <a:lnTo>
                    <a:pt x="72" y="9"/>
                  </a:lnTo>
                  <a:cubicBezTo>
                    <a:pt x="81" y="9"/>
                    <a:pt x="81" y="0"/>
                    <a:pt x="94" y="0"/>
                  </a:cubicBezTo>
                  <a:lnTo>
                    <a:pt x="117" y="0"/>
                  </a:lnTo>
                  <a:lnTo>
                    <a:pt x="232" y="66"/>
                  </a:lnTo>
                  <a:cubicBezTo>
                    <a:pt x="240" y="66"/>
                    <a:pt x="240" y="80"/>
                    <a:pt x="240" y="88"/>
                  </a:cubicBezTo>
                  <a:lnTo>
                    <a:pt x="240" y="111"/>
                  </a:lnTo>
                  <a:lnTo>
                    <a:pt x="174" y="226"/>
                  </a:lnTo>
                  <a:cubicBezTo>
                    <a:pt x="160" y="240"/>
                    <a:pt x="160" y="240"/>
                    <a:pt x="152" y="252"/>
                  </a:cubicBezTo>
                  <a:cubicBezTo>
                    <a:pt x="138" y="252"/>
                    <a:pt x="130" y="252"/>
                    <a:pt x="130" y="240"/>
                  </a:cubicBezTo>
                  <a:lnTo>
                    <a:pt x="94" y="226"/>
                  </a:lnTo>
                  <a:lnTo>
                    <a:pt x="117" y="181"/>
                  </a:lnTo>
                  <a:lnTo>
                    <a:pt x="138" y="195"/>
                  </a:lnTo>
                  <a:lnTo>
                    <a:pt x="197" y="101"/>
                  </a:lnTo>
                  <a:lnTo>
                    <a:pt x="103" y="44"/>
                  </a:lnTo>
                  <a:lnTo>
                    <a:pt x="45" y="146"/>
                  </a:lnTo>
                  <a:lnTo>
                    <a:pt x="72" y="160"/>
                  </a:lnTo>
                  <a:lnTo>
                    <a:pt x="45" y="195"/>
                  </a:lnTo>
                  <a:lnTo>
                    <a:pt x="15" y="181"/>
                  </a:lnTo>
                  <a:cubicBezTo>
                    <a:pt x="1" y="168"/>
                    <a:pt x="1" y="168"/>
                    <a:pt x="1" y="160"/>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5"/>
            <p:cNvSpPr/>
            <p:nvPr/>
          </p:nvSpPr>
          <p:spPr>
            <a:xfrm>
              <a:off x="7485128" y="3000416"/>
              <a:ext cx="57918" cy="62202"/>
            </a:xfrm>
            <a:custGeom>
              <a:avLst/>
              <a:gdLst/>
              <a:ahLst/>
              <a:cxnLst/>
              <a:rect l="l" t="t" r="r" b="b"/>
              <a:pathLst>
                <a:path w="311" h="334" extrusionOk="0">
                  <a:moveTo>
                    <a:pt x="13" y="218"/>
                  </a:moveTo>
                  <a:lnTo>
                    <a:pt x="142" y="9"/>
                  </a:lnTo>
                  <a:cubicBezTo>
                    <a:pt x="142" y="0"/>
                    <a:pt x="151" y="0"/>
                    <a:pt x="165" y="0"/>
                  </a:cubicBezTo>
                  <a:lnTo>
                    <a:pt x="302" y="94"/>
                  </a:lnTo>
                  <a:cubicBezTo>
                    <a:pt x="311" y="94"/>
                    <a:pt x="311" y="103"/>
                    <a:pt x="311" y="115"/>
                  </a:cubicBezTo>
                  <a:lnTo>
                    <a:pt x="187" y="320"/>
                  </a:lnTo>
                  <a:cubicBezTo>
                    <a:pt x="173" y="334"/>
                    <a:pt x="165" y="334"/>
                    <a:pt x="151" y="320"/>
                  </a:cubicBezTo>
                  <a:lnTo>
                    <a:pt x="13" y="240"/>
                  </a:lnTo>
                  <a:cubicBezTo>
                    <a:pt x="13" y="240"/>
                    <a:pt x="1" y="232"/>
                    <a:pt x="13" y="218"/>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5"/>
            <p:cNvSpPr/>
            <p:nvPr/>
          </p:nvSpPr>
          <p:spPr>
            <a:xfrm>
              <a:off x="7470229" y="2996319"/>
              <a:ext cx="47303" cy="48979"/>
            </a:xfrm>
            <a:custGeom>
              <a:avLst/>
              <a:gdLst/>
              <a:ahLst/>
              <a:cxnLst/>
              <a:rect l="l" t="t" r="r" b="b"/>
              <a:pathLst>
                <a:path w="254" h="263" extrusionOk="0">
                  <a:moveTo>
                    <a:pt x="14" y="125"/>
                  </a:moveTo>
                  <a:lnTo>
                    <a:pt x="81" y="10"/>
                  </a:lnTo>
                  <a:cubicBezTo>
                    <a:pt x="81" y="0"/>
                    <a:pt x="93" y="0"/>
                    <a:pt x="107" y="0"/>
                  </a:cubicBezTo>
                  <a:lnTo>
                    <a:pt x="129" y="0"/>
                  </a:lnTo>
                  <a:lnTo>
                    <a:pt x="231" y="67"/>
                  </a:lnTo>
                  <a:cubicBezTo>
                    <a:pt x="245" y="67"/>
                    <a:pt x="253" y="80"/>
                    <a:pt x="253" y="90"/>
                  </a:cubicBezTo>
                  <a:cubicBezTo>
                    <a:pt x="253" y="90"/>
                    <a:pt x="253" y="102"/>
                    <a:pt x="245" y="116"/>
                  </a:cubicBezTo>
                  <a:lnTo>
                    <a:pt x="222" y="160"/>
                  </a:lnTo>
                  <a:lnTo>
                    <a:pt x="173" y="137"/>
                  </a:lnTo>
                  <a:lnTo>
                    <a:pt x="196" y="102"/>
                  </a:lnTo>
                  <a:lnTo>
                    <a:pt x="116" y="45"/>
                  </a:lnTo>
                  <a:lnTo>
                    <a:pt x="58" y="137"/>
                  </a:lnTo>
                  <a:lnTo>
                    <a:pt x="187" y="217"/>
                  </a:lnTo>
                  <a:lnTo>
                    <a:pt x="165" y="262"/>
                  </a:lnTo>
                  <a:lnTo>
                    <a:pt x="22" y="174"/>
                  </a:lnTo>
                  <a:cubicBezTo>
                    <a:pt x="14" y="174"/>
                    <a:pt x="14" y="160"/>
                    <a:pt x="1" y="160"/>
                  </a:cubicBezTo>
                  <a:cubicBezTo>
                    <a:pt x="1" y="147"/>
                    <a:pt x="1" y="137"/>
                    <a:pt x="14" y="125"/>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5"/>
            <p:cNvSpPr/>
            <p:nvPr/>
          </p:nvSpPr>
          <p:spPr>
            <a:xfrm>
              <a:off x="7273569" y="2859253"/>
              <a:ext cx="76914" cy="105035"/>
            </a:xfrm>
            <a:custGeom>
              <a:avLst/>
              <a:gdLst/>
              <a:ahLst/>
              <a:cxnLst/>
              <a:rect l="l" t="t" r="r" b="b"/>
              <a:pathLst>
                <a:path w="413" h="564" extrusionOk="0">
                  <a:moveTo>
                    <a:pt x="22" y="310"/>
                  </a:moveTo>
                  <a:lnTo>
                    <a:pt x="102" y="181"/>
                  </a:lnTo>
                  <a:lnTo>
                    <a:pt x="182" y="44"/>
                  </a:lnTo>
                  <a:cubicBezTo>
                    <a:pt x="195" y="9"/>
                    <a:pt x="240" y="0"/>
                    <a:pt x="275" y="21"/>
                  </a:cubicBezTo>
                  <a:cubicBezTo>
                    <a:pt x="311" y="0"/>
                    <a:pt x="332" y="0"/>
                    <a:pt x="355" y="9"/>
                  </a:cubicBezTo>
                  <a:lnTo>
                    <a:pt x="412" y="31"/>
                  </a:lnTo>
                  <a:lnTo>
                    <a:pt x="262" y="275"/>
                  </a:lnTo>
                  <a:lnTo>
                    <a:pt x="88" y="564"/>
                  </a:lnTo>
                  <a:lnTo>
                    <a:pt x="45" y="527"/>
                  </a:lnTo>
                  <a:cubicBezTo>
                    <a:pt x="22" y="515"/>
                    <a:pt x="31" y="447"/>
                    <a:pt x="45" y="412"/>
                  </a:cubicBezTo>
                  <a:cubicBezTo>
                    <a:pt x="9" y="390"/>
                    <a:pt x="0" y="341"/>
                    <a:pt x="22" y="310"/>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5"/>
            <p:cNvSpPr/>
            <p:nvPr/>
          </p:nvSpPr>
          <p:spPr>
            <a:xfrm>
              <a:off x="7296661" y="2925179"/>
              <a:ext cx="21603" cy="21603"/>
            </a:xfrm>
            <a:custGeom>
              <a:avLst/>
              <a:gdLst/>
              <a:ahLst/>
              <a:cxnLst/>
              <a:rect l="l" t="t" r="r" b="b"/>
              <a:pathLst>
                <a:path w="116" h="116" extrusionOk="0">
                  <a:moveTo>
                    <a:pt x="13" y="23"/>
                  </a:moveTo>
                  <a:cubicBezTo>
                    <a:pt x="36" y="1"/>
                    <a:pt x="58" y="1"/>
                    <a:pt x="81" y="14"/>
                  </a:cubicBezTo>
                  <a:cubicBezTo>
                    <a:pt x="116" y="23"/>
                    <a:pt x="116" y="58"/>
                    <a:pt x="107" y="81"/>
                  </a:cubicBezTo>
                  <a:cubicBezTo>
                    <a:pt x="93" y="103"/>
                    <a:pt x="58" y="116"/>
                    <a:pt x="36" y="103"/>
                  </a:cubicBezTo>
                  <a:cubicBezTo>
                    <a:pt x="13" y="81"/>
                    <a:pt x="1" y="58"/>
                    <a:pt x="13" y="23"/>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5"/>
            <p:cNvSpPr/>
            <p:nvPr/>
          </p:nvSpPr>
          <p:spPr>
            <a:xfrm>
              <a:off x="7327203" y="2875641"/>
              <a:ext cx="20858" cy="21603"/>
            </a:xfrm>
            <a:custGeom>
              <a:avLst/>
              <a:gdLst/>
              <a:ahLst/>
              <a:cxnLst/>
              <a:rect l="l" t="t" r="r" b="b"/>
              <a:pathLst>
                <a:path w="112" h="116" extrusionOk="0">
                  <a:moveTo>
                    <a:pt x="9" y="36"/>
                  </a:moveTo>
                  <a:cubicBezTo>
                    <a:pt x="23" y="13"/>
                    <a:pt x="54" y="0"/>
                    <a:pt x="81" y="13"/>
                  </a:cubicBezTo>
                  <a:cubicBezTo>
                    <a:pt x="103" y="27"/>
                    <a:pt x="112" y="58"/>
                    <a:pt x="103" y="85"/>
                  </a:cubicBezTo>
                  <a:cubicBezTo>
                    <a:pt x="81" y="115"/>
                    <a:pt x="54" y="115"/>
                    <a:pt x="23" y="107"/>
                  </a:cubicBezTo>
                  <a:cubicBezTo>
                    <a:pt x="1" y="93"/>
                    <a:pt x="1" y="58"/>
                    <a:pt x="9" y="36"/>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5"/>
            <p:cNvSpPr/>
            <p:nvPr/>
          </p:nvSpPr>
          <p:spPr>
            <a:xfrm>
              <a:off x="7266864" y="2931697"/>
              <a:ext cx="25886" cy="10988"/>
            </a:xfrm>
            <a:custGeom>
              <a:avLst/>
              <a:gdLst/>
              <a:ahLst/>
              <a:cxnLst/>
              <a:rect l="l" t="t" r="r" b="b"/>
              <a:pathLst>
                <a:path w="139" h="59" extrusionOk="0">
                  <a:moveTo>
                    <a:pt x="1" y="37"/>
                  </a:moveTo>
                  <a:lnTo>
                    <a:pt x="124" y="1"/>
                  </a:lnTo>
                  <a:lnTo>
                    <a:pt x="138" y="23"/>
                  </a:lnTo>
                  <a:lnTo>
                    <a:pt x="1" y="58"/>
                  </a:ln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5"/>
            <p:cNvSpPr/>
            <p:nvPr/>
          </p:nvSpPr>
          <p:spPr>
            <a:xfrm>
              <a:off x="7266864" y="2938587"/>
              <a:ext cx="6891" cy="10801"/>
            </a:xfrm>
            <a:custGeom>
              <a:avLst/>
              <a:gdLst/>
              <a:ahLst/>
              <a:cxnLst/>
              <a:rect l="l" t="t" r="r" b="b"/>
              <a:pathLst>
                <a:path w="37" h="58" extrusionOk="0">
                  <a:moveTo>
                    <a:pt x="22" y="0"/>
                  </a:moveTo>
                  <a:lnTo>
                    <a:pt x="36" y="44"/>
                  </a:lnTo>
                  <a:lnTo>
                    <a:pt x="9" y="58"/>
                  </a:lnTo>
                  <a:lnTo>
                    <a:pt x="1" y="0"/>
                  </a:ln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5"/>
            <p:cNvSpPr/>
            <p:nvPr/>
          </p:nvSpPr>
          <p:spPr>
            <a:xfrm>
              <a:off x="6724559" y="3021833"/>
              <a:ext cx="397048" cy="882928"/>
            </a:xfrm>
            <a:custGeom>
              <a:avLst/>
              <a:gdLst/>
              <a:ahLst/>
              <a:cxnLst/>
              <a:rect l="l" t="t" r="r" b="b"/>
              <a:pathLst>
                <a:path w="2132" h="4741" extrusionOk="0">
                  <a:moveTo>
                    <a:pt x="1" y="334"/>
                  </a:moveTo>
                  <a:lnTo>
                    <a:pt x="600" y="174"/>
                  </a:lnTo>
                  <a:lnTo>
                    <a:pt x="1195" y="0"/>
                  </a:lnTo>
                  <a:lnTo>
                    <a:pt x="1656" y="1865"/>
                  </a:lnTo>
                  <a:lnTo>
                    <a:pt x="1532" y="1981"/>
                  </a:lnTo>
                  <a:lnTo>
                    <a:pt x="2131" y="4257"/>
                  </a:lnTo>
                  <a:lnTo>
                    <a:pt x="1874" y="4741"/>
                  </a:lnTo>
                  <a:lnTo>
                    <a:pt x="1404" y="4466"/>
                  </a:lnTo>
                  <a:lnTo>
                    <a:pt x="738" y="2211"/>
                  </a:lnTo>
                  <a:lnTo>
                    <a:pt x="564" y="2163"/>
                  </a:ln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5"/>
            <p:cNvSpPr/>
            <p:nvPr/>
          </p:nvSpPr>
          <p:spPr>
            <a:xfrm>
              <a:off x="6836297" y="3021833"/>
              <a:ext cx="285308" cy="882928"/>
            </a:xfrm>
            <a:custGeom>
              <a:avLst/>
              <a:gdLst/>
              <a:ahLst/>
              <a:cxnLst/>
              <a:rect l="l" t="t" r="r" b="b"/>
              <a:pathLst>
                <a:path w="1532" h="4741" extrusionOk="0">
                  <a:moveTo>
                    <a:pt x="0" y="174"/>
                  </a:moveTo>
                  <a:lnTo>
                    <a:pt x="595" y="0"/>
                  </a:lnTo>
                  <a:lnTo>
                    <a:pt x="1056" y="1865"/>
                  </a:lnTo>
                  <a:lnTo>
                    <a:pt x="932" y="1981"/>
                  </a:lnTo>
                  <a:lnTo>
                    <a:pt x="1531" y="4257"/>
                  </a:lnTo>
                  <a:lnTo>
                    <a:pt x="1274" y="4741"/>
                  </a:ln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5"/>
            <p:cNvSpPr/>
            <p:nvPr/>
          </p:nvSpPr>
          <p:spPr>
            <a:xfrm>
              <a:off x="6544473" y="2700398"/>
              <a:ext cx="572106" cy="581232"/>
            </a:xfrm>
            <a:custGeom>
              <a:avLst/>
              <a:gdLst/>
              <a:ahLst/>
              <a:cxnLst/>
              <a:rect l="l" t="t" r="r" b="b"/>
              <a:pathLst>
                <a:path w="3072" h="3121" extrusionOk="0">
                  <a:moveTo>
                    <a:pt x="1127" y="311"/>
                  </a:moveTo>
                  <a:cubicBezTo>
                    <a:pt x="1127" y="311"/>
                    <a:pt x="0" y="622"/>
                    <a:pt x="23" y="1105"/>
                  </a:cubicBezTo>
                  <a:cubicBezTo>
                    <a:pt x="58" y="1576"/>
                    <a:pt x="218" y="2588"/>
                    <a:pt x="564" y="2775"/>
                  </a:cubicBezTo>
                  <a:cubicBezTo>
                    <a:pt x="1207" y="3121"/>
                    <a:pt x="2499" y="2752"/>
                    <a:pt x="2868" y="2131"/>
                  </a:cubicBezTo>
                  <a:cubicBezTo>
                    <a:pt x="3071" y="1794"/>
                    <a:pt x="2682" y="839"/>
                    <a:pt x="2463" y="413"/>
                  </a:cubicBezTo>
                  <a:cubicBezTo>
                    <a:pt x="2246" y="1"/>
                    <a:pt x="1127" y="311"/>
                    <a:pt x="1127" y="311"/>
                  </a:cubicBezTo>
                  <a:close/>
                  <a:moveTo>
                    <a:pt x="1207" y="622"/>
                  </a:moveTo>
                  <a:cubicBezTo>
                    <a:pt x="1207" y="622"/>
                    <a:pt x="910" y="715"/>
                    <a:pt x="910" y="782"/>
                  </a:cubicBezTo>
                  <a:cubicBezTo>
                    <a:pt x="897" y="862"/>
                    <a:pt x="919" y="1034"/>
                    <a:pt x="999" y="1056"/>
                  </a:cubicBezTo>
                  <a:cubicBezTo>
                    <a:pt x="1150" y="1093"/>
                    <a:pt x="1496" y="999"/>
                    <a:pt x="1611" y="884"/>
                  </a:cubicBezTo>
                  <a:cubicBezTo>
                    <a:pt x="1670" y="826"/>
                    <a:pt x="1598" y="679"/>
                    <a:pt x="1554" y="608"/>
                  </a:cubicBezTo>
                  <a:cubicBezTo>
                    <a:pt x="1510" y="542"/>
                    <a:pt x="1207" y="622"/>
                    <a:pt x="1207" y="622"/>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5"/>
            <p:cNvSpPr/>
            <p:nvPr/>
          </p:nvSpPr>
          <p:spPr>
            <a:xfrm>
              <a:off x="6569987" y="2740996"/>
              <a:ext cx="510277" cy="540633"/>
            </a:xfrm>
            <a:custGeom>
              <a:avLst/>
              <a:gdLst/>
              <a:ahLst/>
              <a:cxnLst/>
              <a:rect l="l" t="t" r="r" b="b"/>
              <a:pathLst>
                <a:path w="2740" h="2903" extrusionOk="0">
                  <a:moveTo>
                    <a:pt x="414" y="2543"/>
                  </a:moveTo>
                  <a:cubicBezTo>
                    <a:pt x="414" y="2557"/>
                    <a:pt x="427" y="2557"/>
                    <a:pt x="427" y="2557"/>
                  </a:cubicBezTo>
                  <a:cubicBezTo>
                    <a:pt x="1070" y="2903"/>
                    <a:pt x="2362" y="2534"/>
                    <a:pt x="2731" y="1913"/>
                  </a:cubicBezTo>
                  <a:cubicBezTo>
                    <a:pt x="2740" y="1913"/>
                    <a:pt x="2740" y="1913"/>
                    <a:pt x="2740" y="1899"/>
                  </a:cubicBezTo>
                  <a:cubicBezTo>
                    <a:pt x="2740" y="1473"/>
                    <a:pt x="2465" y="772"/>
                    <a:pt x="2291" y="426"/>
                  </a:cubicBezTo>
                  <a:cubicBezTo>
                    <a:pt x="2074" y="0"/>
                    <a:pt x="1035" y="289"/>
                    <a:pt x="1035" y="289"/>
                  </a:cubicBezTo>
                  <a:cubicBezTo>
                    <a:pt x="1035" y="289"/>
                    <a:pt x="1" y="576"/>
                    <a:pt x="46" y="1047"/>
                  </a:cubicBezTo>
                  <a:cubicBezTo>
                    <a:pt x="68" y="1438"/>
                    <a:pt x="196" y="2188"/>
                    <a:pt x="414" y="2543"/>
                  </a:cubicBezTo>
                  <a:close/>
                  <a:moveTo>
                    <a:pt x="1070" y="404"/>
                  </a:moveTo>
                  <a:cubicBezTo>
                    <a:pt x="1070" y="404"/>
                    <a:pt x="773" y="497"/>
                    <a:pt x="773" y="564"/>
                  </a:cubicBezTo>
                  <a:cubicBezTo>
                    <a:pt x="760" y="644"/>
                    <a:pt x="782" y="816"/>
                    <a:pt x="862" y="838"/>
                  </a:cubicBezTo>
                  <a:cubicBezTo>
                    <a:pt x="1013" y="875"/>
                    <a:pt x="1359" y="781"/>
                    <a:pt x="1474" y="666"/>
                  </a:cubicBezTo>
                  <a:cubicBezTo>
                    <a:pt x="1533" y="608"/>
                    <a:pt x="1461" y="461"/>
                    <a:pt x="1417" y="390"/>
                  </a:cubicBezTo>
                  <a:cubicBezTo>
                    <a:pt x="1373" y="324"/>
                    <a:pt x="1070" y="404"/>
                    <a:pt x="1070" y="404"/>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5"/>
            <p:cNvSpPr/>
            <p:nvPr/>
          </p:nvSpPr>
          <p:spPr>
            <a:xfrm>
              <a:off x="6569987" y="2794631"/>
              <a:ext cx="313429" cy="454780"/>
            </a:xfrm>
            <a:custGeom>
              <a:avLst/>
              <a:gdLst/>
              <a:ahLst/>
              <a:cxnLst/>
              <a:rect l="l" t="t" r="r" b="b"/>
              <a:pathLst>
                <a:path w="1683" h="2442" extrusionOk="0">
                  <a:moveTo>
                    <a:pt x="414" y="2255"/>
                  </a:moveTo>
                  <a:cubicBezTo>
                    <a:pt x="414" y="2269"/>
                    <a:pt x="427" y="2269"/>
                    <a:pt x="427" y="2269"/>
                  </a:cubicBezTo>
                  <a:cubicBezTo>
                    <a:pt x="747" y="2441"/>
                    <a:pt x="1230" y="2428"/>
                    <a:pt x="1683" y="2312"/>
                  </a:cubicBezTo>
                  <a:lnTo>
                    <a:pt x="1186" y="520"/>
                  </a:lnTo>
                  <a:cubicBezTo>
                    <a:pt x="1070" y="550"/>
                    <a:pt x="947" y="564"/>
                    <a:pt x="862" y="550"/>
                  </a:cubicBezTo>
                  <a:cubicBezTo>
                    <a:pt x="782" y="528"/>
                    <a:pt x="760" y="356"/>
                    <a:pt x="773" y="276"/>
                  </a:cubicBezTo>
                  <a:cubicBezTo>
                    <a:pt x="773" y="209"/>
                    <a:pt x="1070" y="116"/>
                    <a:pt x="1070" y="116"/>
                  </a:cubicBezTo>
                  <a:lnTo>
                    <a:pt x="1035" y="1"/>
                  </a:lnTo>
                  <a:cubicBezTo>
                    <a:pt x="1035" y="1"/>
                    <a:pt x="1" y="288"/>
                    <a:pt x="46" y="759"/>
                  </a:cubicBezTo>
                  <a:cubicBezTo>
                    <a:pt x="68" y="1150"/>
                    <a:pt x="196" y="1900"/>
                    <a:pt x="414" y="2255"/>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5"/>
            <p:cNvSpPr/>
            <p:nvPr/>
          </p:nvSpPr>
          <p:spPr>
            <a:xfrm>
              <a:off x="6526967" y="2479713"/>
              <a:ext cx="407849" cy="401145"/>
            </a:xfrm>
            <a:custGeom>
              <a:avLst/>
              <a:gdLst/>
              <a:ahLst/>
              <a:cxnLst/>
              <a:rect l="l" t="t" r="r" b="b"/>
              <a:pathLst>
                <a:path w="2190" h="2154" extrusionOk="0">
                  <a:moveTo>
                    <a:pt x="1035" y="0"/>
                  </a:moveTo>
                  <a:lnTo>
                    <a:pt x="1049" y="0"/>
                  </a:lnTo>
                  <a:lnTo>
                    <a:pt x="1062" y="0"/>
                  </a:lnTo>
                  <a:lnTo>
                    <a:pt x="1071" y="0"/>
                  </a:lnTo>
                  <a:lnTo>
                    <a:pt x="1084" y="0"/>
                  </a:lnTo>
                  <a:lnTo>
                    <a:pt x="1106" y="0"/>
                  </a:lnTo>
                  <a:lnTo>
                    <a:pt x="1129" y="0"/>
                  </a:lnTo>
                  <a:cubicBezTo>
                    <a:pt x="1199" y="0"/>
                    <a:pt x="1266" y="9"/>
                    <a:pt x="1338" y="23"/>
                  </a:cubicBezTo>
                  <a:lnTo>
                    <a:pt x="1359" y="23"/>
                  </a:lnTo>
                  <a:cubicBezTo>
                    <a:pt x="1373" y="31"/>
                    <a:pt x="1373" y="31"/>
                    <a:pt x="1381" y="31"/>
                  </a:cubicBezTo>
                  <a:lnTo>
                    <a:pt x="1395" y="31"/>
                  </a:lnTo>
                  <a:lnTo>
                    <a:pt x="1404" y="31"/>
                  </a:lnTo>
                  <a:cubicBezTo>
                    <a:pt x="1417" y="45"/>
                    <a:pt x="1417" y="45"/>
                    <a:pt x="1430" y="45"/>
                  </a:cubicBezTo>
                  <a:cubicBezTo>
                    <a:pt x="1488" y="67"/>
                    <a:pt x="1532" y="89"/>
                    <a:pt x="1590" y="111"/>
                  </a:cubicBezTo>
                  <a:lnTo>
                    <a:pt x="1604" y="111"/>
                  </a:lnTo>
                  <a:cubicBezTo>
                    <a:pt x="1604" y="111"/>
                    <a:pt x="1604" y="125"/>
                    <a:pt x="1612" y="125"/>
                  </a:cubicBezTo>
                  <a:lnTo>
                    <a:pt x="1625" y="125"/>
                  </a:lnTo>
                  <a:lnTo>
                    <a:pt x="1635" y="138"/>
                  </a:lnTo>
                  <a:lnTo>
                    <a:pt x="1648" y="138"/>
                  </a:lnTo>
                  <a:lnTo>
                    <a:pt x="1648" y="147"/>
                  </a:lnTo>
                  <a:cubicBezTo>
                    <a:pt x="1879" y="285"/>
                    <a:pt x="2061" y="506"/>
                    <a:pt x="2141" y="781"/>
                  </a:cubicBezTo>
                  <a:cubicBezTo>
                    <a:pt x="2190" y="963"/>
                    <a:pt x="2190" y="1150"/>
                    <a:pt x="2153" y="1323"/>
                  </a:cubicBezTo>
                  <a:lnTo>
                    <a:pt x="2153" y="1332"/>
                  </a:lnTo>
                  <a:cubicBezTo>
                    <a:pt x="2141" y="1332"/>
                    <a:pt x="2141" y="1346"/>
                    <a:pt x="2141" y="1346"/>
                  </a:cubicBezTo>
                  <a:lnTo>
                    <a:pt x="2141" y="1367"/>
                  </a:lnTo>
                  <a:cubicBezTo>
                    <a:pt x="2131" y="1381"/>
                    <a:pt x="2131" y="1381"/>
                    <a:pt x="2131" y="1389"/>
                  </a:cubicBezTo>
                  <a:cubicBezTo>
                    <a:pt x="2096" y="1389"/>
                    <a:pt x="2051" y="1381"/>
                    <a:pt x="2003" y="1381"/>
                  </a:cubicBezTo>
                  <a:cubicBezTo>
                    <a:pt x="2003" y="1367"/>
                    <a:pt x="2016" y="1358"/>
                    <a:pt x="2016" y="1346"/>
                  </a:cubicBezTo>
                  <a:cubicBezTo>
                    <a:pt x="2016" y="1332"/>
                    <a:pt x="2030" y="1323"/>
                    <a:pt x="2030" y="1323"/>
                  </a:cubicBezTo>
                  <a:cubicBezTo>
                    <a:pt x="2061" y="1194"/>
                    <a:pt x="2061" y="1057"/>
                    <a:pt x="2051" y="932"/>
                  </a:cubicBezTo>
                  <a:cubicBezTo>
                    <a:pt x="2038" y="897"/>
                    <a:pt x="2030" y="848"/>
                    <a:pt x="2016" y="817"/>
                  </a:cubicBezTo>
                  <a:cubicBezTo>
                    <a:pt x="1994" y="737"/>
                    <a:pt x="1959" y="653"/>
                    <a:pt x="1923" y="586"/>
                  </a:cubicBezTo>
                  <a:cubicBezTo>
                    <a:pt x="1887" y="537"/>
                    <a:pt x="1865" y="493"/>
                    <a:pt x="1821" y="449"/>
                  </a:cubicBezTo>
                  <a:cubicBezTo>
                    <a:pt x="1785" y="414"/>
                    <a:pt x="1750" y="369"/>
                    <a:pt x="1705" y="334"/>
                  </a:cubicBezTo>
                  <a:cubicBezTo>
                    <a:pt x="1670" y="297"/>
                    <a:pt x="1625" y="275"/>
                    <a:pt x="1590" y="254"/>
                  </a:cubicBezTo>
                  <a:lnTo>
                    <a:pt x="1577" y="254"/>
                  </a:lnTo>
                  <a:lnTo>
                    <a:pt x="1577" y="240"/>
                  </a:lnTo>
                  <a:lnTo>
                    <a:pt x="1568" y="240"/>
                  </a:lnTo>
                  <a:lnTo>
                    <a:pt x="1555" y="227"/>
                  </a:lnTo>
                  <a:lnTo>
                    <a:pt x="1545" y="227"/>
                  </a:lnTo>
                  <a:cubicBezTo>
                    <a:pt x="1488" y="195"/>
                    <a:pt x="1439" y="169"/>
                    <a:pt x="1381" y="160"/>
                  </a:cubicBezTo>
                  <a:lnTo>
                    <a:pt x="1373" y="160"/>
                  </a:lnTo>
                  <a:lnTo>
                    <a:pt x="1359" y="147"/>
                  </a:lnTo>
                  <a:lnTo>
                    <a:pt x="1346" y="147"/>
                  </a:lnTo>
                  <a:lnTo>
                    <a:pt x="1338" y="147"/>
                  </a:lnTo>
                  <a:lnTo>
                    <a:pt x="1324" y="147"/>
                  </a:lnTo>
                  <a:lnTo>
                    <a:pt x="1315" y="138"/>
                  </a:lnTo>
                  <a:lnTo>
                    <a:pt x="1301" y="138"/>
                  </a:lnTo>
                  <a:cubicBezTo>
                    <a:pt x="1244" y="125"/>
                    <a:pt x="1178" y="111"/>
                    <a:pt x="1119" y="111"/>
                  </a:cubicBezTo>
                  <a:lnTo>
                    <a:pt x="1106" y="111"/>
                  </a:lnTo>
                  <a:lnTo>
                    <a:pt x="1093" y="111"/>
                  </a:lnTo>
                  <a:lnTo>
                    <a:pt x="1084" y="111"/>
                  </a:lnTo>
                  <a:cubicBezTo>
                    <a:pt x="1035" y="111"/>
                    <a:pt x="978" y="125"/>
                    <a:pt x="924" y="138"/>
                  </a:cubicBezTo>
                  <a:cubicBezTo>
                    <a:pt x="867" y="138"/>
                    <a:pt x="818" y="160"/>
                    <a:pt x="760" y="169"/>
                  </a:cubicBezTo>
                  <a:cubicBezTo>
                    <a:pt x="715" y="195"/>
                    <a:pt x="658" y="218"/>
                    <a:pt x="609" y="240"/>
                  </a:cubicBezTo>
                  <a:cubicBezTo>
                    <a:pt x="543" y="285"/>
                    <a:pt x="472" y="342"/>
                    <a:pt x="414" y="400"/>
                  </a:cubicBezTo>
                  <a:cubicBezTo>
                    <a:pt x="392" y="435"/>
                    <a:pt x="356" y="457"/>
                    <a:pt x="334" y="493"/>
                  </a:cubicBezTo>
                  <a:cubicBezTo>
                    <a:pt x="254" y="595"/>
                    <a:pt x="197" y="711"/>
                    <a:pt x="174" y="840"/>
                  </a:cubicBezTo>
                  <a:lnTo>
                    <a:pt x="160" y="848"/>
                  </a:lnTo>
                  <a:lnTo>
                    <a:pt x="160" y="861"/>
                  </a:lnTo>
                  <a:cubicBezTo>
                    <a:pt x="139" y="963"/>
                    <a:pt x="139" y="1057"/>
                    <a:pt x="139" y="1150"/>
                  </a:cubicBezTo>
                  <a:cubicBezTo>
                    <a:pt x="152" y="1207"/>
                    <a:pt x="160" y="1274"/>
                    <a:pt x="174" y="1332"/>
                  </a:cubicBezTo>
                  <a:cubicBezTo>
                    <a:pt x="187" y="1367"/>
                    <a:pt x="197" y="1403"/>
                    <a:pt x="209" y="1438"/>
                  </a:cubicBezTo>
                  <a:cubicBezTo>
                    <a:pt x="254" y="1541"/>
                    <a:pt x="312" y="1633"/>
                    <a:pt x="383" y="1713"/>
                  </a:cubicBezTo>
                  <a:lnTo>
                    <a:pt x="392" y="1727"/>
                  </a:lnTo>
                  <a:cubicBezTo>
                    <a:pt x="405" y="1727"/>
                    <a:pt x="405" y="1735"/>
                    <a:pt x="405" y="1735"/>
                  </a:cubicBezTo>
                  <a:lnTo>
                    <a:pt x="414" y="1735"/>
                  </a:lnTo>
                  <a:cubicBezTo>
                    <a:pt x="414" y="1749"/>
                    <a:pt x="427" y="1749"/>
                    <a:pt x="427" y="1758"/>
                  </a:cubicBezTo>
                  <a:lnTo>
                    <a:pt x="441" y="1772"/>
                  </a:lnTo>
                  <a:lnTo>
                    <a:pt x="449" y="1784"/>
                  </a:lnTo>
                  <a:cubicBezTo>
                    <a:pt x="565" y="1887"/>
                    <a:pt x="703" y="1967"/>
                    <a:pt x="867" y="2002"/>
                  </a:cubicBezTo>
                  <a:cubicBezTo>
                    <a:pt x="1013" y="2038"/>
                    <a:pt x="1178" y="2047"/>
                    <a:pt x="1324" y="2002"/>
                  </a:cubicBezTo>
                  <a:lnTo>
                    <a:pt x="1338" y="2002"/>
                  </a:lnTo>
                  <a:lnTo>
                    <a:pt x="1359" y="2002"/>
                  </a:lnTo>
                  <a:lnTo>
                    <a:pt x="1373" y="1989"/>
                  </a:lnTo>
                  <a:lnTo>
                    <a:pt x="1381" y="1989"/>
                  </a:lnTo>
                  <a:lnTo>
                    <a:pt x="1395" y="1989"/>
                  </a:lnTo>
                  <a:cubicBezTo>
                    <a:pt x="1497" y="1953"/>
                    <a:pt x="1590" y="1900"/>
                    <a:pt x="1670" y="1842"/>
                  </a:cubicBezTo>
                  <a:cubicBezTo>
                    <a:pt x="1692" y="1873"/>
                    <a:pt x="1715" y="1922"/>
                    <a:pt x="1715" y="1953"/>
                  </a:cubicBezTo>
                  <a:cubicBezTo>
                    <a:pt x="1545" y="2082"/>
                    <a:pt x="1338" y="2153"/>
                    <a:pt x="1119" y="2153"/>
                  </a:cubicBezTo>
                  <a:lnTo>
                    <a:pt x="1106" y="2153"/>
                  </a:lnTo>
                  <a:cubicBezTo>
                    <a:pt x="1013" y="2153"/>
                    <a:pt x="924" y="2139"/>
                    <a:pt x="832" y="2118"/>
                  </a:cubicBezTo>
                  <a:cubicBezTo>
                    <a:pt x="738" y="2096"/>
                    <a:pt x="658" y="2059"/>
                    <a:pt x="565" y="2011"/>
                  </a:cubicBezTo>
                  <a:lnTo>
                    <a:pt x="556" y="2011"/>
                  </a:lnTo>
                  <a:cubicBezTo>
                    <a:pt x="326" y="1873"/>
                    <a:pt x="139" y="1643"/>
                    <a:pt x="59" y="1367"/>
                  </a:cubicBezTo>
                  <a:cubicBezTo>
                    <a:pt x="1" y="1186"/>
                    <a:pt x="1" y="999"/>
                    <a:pt x="45" y="826"/>
                  </a:cubicBezTo>
                  <a:lnTo>
                    <a:pt x="45" y="803"/>
                  </a:lnTo>
                  <a:lnTo>
                    <a:pt x="59" y="795"/>
                  </a:lnTo>
                  <a:cubicBezTo>
                    <a:pt x="103" y="621"/>
                    <a:pt x="197" y="457"/>
                    <a:pt x="326" y="320"/>
                  </a:cubicBezTo>
                  <a:cubicBezTo>
                    <a:pt x="521" y="111"/>
                    <a:pt x="783" y="9"/>
                    <a:pt x="1035" y="0"/>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5"/>
            <p:cNvSpPr/>
            <p:nvPr/>
          </p:nvSpPr>
          <p:spPr>
            <a:xfrm>
              <a:off x="6439438" y="1546508"/>
              <a:ext cx="1379052" cy="1089646"/>
            </a:xfrm>
            <a:custGeom>
              <a:avLst/>
              <a:gdLst/>
              <a:ahLst/>
              <a:cxnLst/>
              <a:rect l="l" t="t" r="r" b="b"/>
              <a:pathLst>
                <a:path w="7405" h="5851" extrusionOk="0">
                  <a:moveTo>
                    <a:pt x="4408" y="1474"/>
                  </a:moveTo>
                  <a:cubicBezTo>
                    <a:pt x="4408" y="1474"/>
                    <a:pt x="253" y="4204"/>
                    <a:pt x="125" y="4434"/>
                  </a:cubicBezTo>
                  <a:cubicBezTo>
                    <a:pt x="1" y="4665"/>
                    <a:pt x="147" y="5091"/>
                    <a:pt x="493" y="5468"/>
                  </a:cubicBezTo>
                  <a:cubicBezTo>
                    <a:pt x="853" y="5851"/>
                    <a:pt x="1026" y="5722"/>
                    <a:pt x="1222" y="5691"/>
                  </a:cubicBezTo>
                  <a:cubicBezTo>
                    <a:pt x="1425" y="5642"/>
                    <a:pt x="4258" y="3870"/>
                    <a:pt x="5020" y="3684"/>
                  </a:cubicBezTo>
                  <a:lnTo>
                    <a:pt x="5766" y="3511"/>
                  </a:lnTo>
                  <a:cubicBezTo>
                    <a:pt x="5766" y="3511"/>
                    <a:pt x="7404" y="2579"/>
                    <a:pt x="7288" y="1971"/>
                  </a:cubicBezTo>
                  <a:cubicBezTo>
                    <a:pt x="7160" y="1371"/>
                    <a:pt x="4625" y="1"/>
                    <a:pt x="4408" y="147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5"/>
            <p:cNvSpPr/>
            <p:nvPr/>
          </p:nvSpPr>
          <p:spPr>
            <a:xfrm>
              <a:off x="6441115" y="1711695"/>
              <a:ext cx="1181273" cy="826127"/>
            </a:xfrm>
            <a:custGeom>
              <a:avLst/>
              <a:gdLst/>
              <a:ahLst/>
              <a:cxnLst/>
              <a:rect l="l" t="t" r="r" b="b"/>
              <a:pathLst>
                <a:path w="6343" h="4436" extrusionOk="0">
                  <a:moveTo>
                    <a:pt x="4399" y="587"/>
                  </a:moveTo>
                  <a:cubicBezTo>
                    <a:pt x="4399" y="587"/>
                    <a:pt x="244" y="3317"/>
                    <a:pt x="116" y="3547"/>
                  </a:cubicBezTo>
                  <a:cubicBezTo>
                    <a:pt x="0" y="3743"/>
                    <a:pt x="107" y="4098"/>
                    <a:pt x="369" y="4435"/>
                  </a:cubicBezTo>
                  <a:lnTo>
                    <a:pt x="6343" y="267"/>
                  </a:lnTo>
                  <a:cubicBezTo>
                    <a:pt x="5468" y="1"/>
                    <a:pt x="4399" y="587"/>
                    <a:pt x="4399" y="5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5"/>
            <p:cNvSpPr/>
            <p:nvPr/>
          </p:nvSpPr>
          <p:spPr>
            <a:xfrm>
              <a:off x="6488231" y="2322534"/>
              <a:ext cx="229997" cy="253090"/>
            </a:xfrm>
            <a:custGeom>
              <a:avLst/>
              <a:gdLst/>
              <a:ahLst/>
              <a:cxnLst/>
              <a:rect l="l" t="t" r="r" b="b"/>
              <a:pathLst>
                <a:path w="1235" h="1359" extrusionOk="0">
                  <a:moveTo>
                    <a:pt x="706" y="37"/>
                  </a:moveTo>
                  <a:lnTo>
                    <a:pt x="1235" y="982"/>
                  </a:lnTo>
                  <a:cubicBezTo>
                    <a:pt x="1235" y="982"/>
                    <a:pt x="773" y="1279"/>
                    <a:pt x="542" y="1315"/>
                  </a:cubicBezTo>
                  <a:cubicBezTo>
                    <a:pt x="311" y="1359"/>
                    <a:pt x="1" y="672"/>
                    <a:pt x="1" y="533"/>
                  </a:cubicBezTo>
                  <a:cubicBezTo>
                    <a:pt x="1" y="392"/>
                    <a:pt x="542" y="1"/>
                    <a:pt x="706" y="37"/>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5"/>
            <p:cNvSpPr/>
            <p:nvPr/>
          </p:nvSpPr>
          <p:spPr>
            <a:xfrm>
              <a:off x="7912529" y="652970"/>
              <a:ext cx="996903" cy="1268988"/>
            </a:xfrm>
            <a:custGeom>
              <a:avLst/>
              <a:gdLst/>
              <a:ahLst/>
              <a:cxnLst/>
              <a:rect l="l" t="t" r="r" b="b"/>
              <a:pathLst>
                <a:path w="5353" h="6814" extrusionOk="0">
                  <a:moveTo>
                    <a:pt x="5353" y="1"/>
                  </a:moveTo>
                  <a:lnTo>
                    <a:pt x="0" y="1483"/>
                  </a:lnTo>
                  <a:lnTo>
                    <a:pt x="1482" y="6814"/>
                  </a:lnTo>
                  <a:lnTo>
                    <a:pt x="5353" y="574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5"/>
            <p:cNvSpPr/>
            <p:nvPr/>
          </p:nvSpPr>
          <p:spPr>
            <a:xfrm>
              <a:off x="7912529" y="652970"/>
              <a:ext cx="996903" cy="773982"/>
            </a:xfrm>
            <a:custGeom>
              <a:avLst/>
              <a:gdLst/>
              <a:ahLst/>
              <a:cxnLst/>
              <a:rect l="l" t="t" r="r" b="b"/>
              <a:pathLst>
                <a:path w="5353" h="4156" extrusionOk="0">
                  <a:moveTo>
                    <a:pt x="5353" y="1"/>
                  </a:moveTo>
                  <a:lnTo>
                    <a:pt x="0" y="1483"/>
                  </a:lnTo>
                  <a:lnTo>
                    <a:pt x="746" y="4155"/>
                  </a:lnTo>
                  <a:lnTo>
                    <a:pt x="5353" y="2863"/>
                  </a:ln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5"/>
            <p:cNvSpPr/>
            <p:nvPr/>
          </p:nvSpPr>
          <p:spPr>
            <a:xfrm>
              <a:off x="7751252" y="982786"/>
              <a:ext cx="437274" cy="988895"/>
            </a:xfrm>
            <a:custGeom>
              <a:avLst/>
              <a:gdLst/>
              <a:ahLst/>
              <a:cxnLst/>
              <a:rect l="l" t="t" r="r" b="b"/>
              <a:pathLst>
                <a:path w="2348" h="5310" extrusionOk="0">
                  <a:moveTo>
                    <a:pt x="0" y="267"/>
                  </a:moveTo>
                  <a:lnTo>
                    <a:pt x="955" y="0"/>
                  </a:lnTo>
                  <a:lnTo>
                    <a:pt x="2348" y="5043"/>
                  </a:lnTo>
                  <a:lnTo>
                    <a:pt x="1407" y="5309"/>
                  </a:ln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5"/>
            <p:cNvSpPr/>
            <p:nvPr/>
          </p:nvSpPr>
          <p:spPr>
            <a:xfrm>
              <a:off x="8227260" y="1591948"/>
              <a:ext cx="216775" cy="216775"/>
            </a:xfrm>
            <a:custGeom>
              <a:avLst/>
              <a:gdLst/>
              <a:ahLst/>
              <a:cxnLst/>
              <a:rect l="l" t="t" r="r" b="b"/>
              <a:pathLst>
                <a:path w="1164" h="1164" extrusionOk="0">
                  <a:moveTo>
                    <a:pt x="436" y="68"/>
                  </a:moveTo>
                  <a:cubicBezTo>
                    <a:pt x="715" y="0"/>
                    <a:pt x="1013" y="160"/>
                    <a:pt x="1084" y="435"/>
                  </a:cubicBezTo>
                  <a:cubicBezTo>
                    <a:pt x="1164" y="715"/>
                    <a:pt x="1004" y="1000"/>
                    <a:pt x="724" y="1084"/>
                  </a:cubicBezTo>
                  <a:cubicBezTo>
                    <a:pt x="436" y="1164"/>
                    <a:pt x="152" y="1000"/>
                    <a:pt x="80" y="715"/>
                  </a:cubicBezTo>
                  <a:cubicBezTo>
                    <a:pt x="1" y="435"/>
                    <a:pt x="160" y="147"/>
                    <a:pt x="436" y="68"/>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5"/>
            <p:cNvSpPr/>
            <p:nvPr/>
          </p:nvSpPr>
          <p:spPr>
            <a:xfrm>
              <a:off x="8285177" y="1666255"/>
              <a:ext cx="32404" cy="32591"/>
            </a:xfrm>
            <a:custGeom>
              <a:avLst/>
              <a:gdLst/>
              <a:ahLst/>
              <a:cxnLst/>
              <a:rect l="l" t="t" r="r" b="b"/>
              <a:pathLst>
                <a:path w="174" h="175" extrusionOk="0">
                  <a:moveTo>
                    <a:pt x="58" y="15"/>
                  </a:moveTo>
                  <a:cubicBezTo>
                    <a:pt x="103" y="1"/>
                    <a:pt x="152" y="28"/>
                    <a:pt x="160" y="58"/>
                  </a:cubicBezTo>
                  <a:cubicBezTo>
                    <a:pt x="173" y="107"/>
                    <a:pt x="152" y="152"/>
                    <a:pt x="103" y="165"/>
                  </a:cubicBezTo>
                  <a:cubicBezTo>
                    <a:pt x="58" y="175"/>
                    <a:pt x="23" y="152"/>
                    <a:pt x="13" y="107"/>
                  </a:cubicBezTo>
                  <a:cubicBezTo>
                    <a:pt x="1" y="72"/>
                    <a:pt x="23" y="28"/>
                    <a:pt x="58" y="15"/>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5"/>
            <p:cNvSpPr/>
            <p:nvPr/>
          </p:nvSpPr>
          <p:spPr>
            <a:xfrm>
              <a:off x="8340488" y="1651543"/>
              <a:ext cx="32591" cy="32404"/>
            </a:xfrm>
            <a:custGeom>
              <a:avLst/>
              <a:gdLst/>
              <a:ahLst/>
              <a:cxnLst/>
              <a:rect l="l" t="t" r="r" b="b"/>
              <a:pathLst>
                <a:path w="175" h="174" extrusionOk="0">
                  <a:moveTo>
                    <a:pt x="58" y="14"/>
                  </a:moveTo>
                  <a:cubicBezTo>
                    <a:pt x="107" y="0"/>
                    <a:pt x="152" y="27"/>
                    <a:pt x="165" y="58"/>
                  </a:cubicBezTo>
                  <a:cubicBezTo>
                    <a:pt x="174" y="107"/>
                    <a:pt x="152" y="151"/>
                    <a:pt x="107" y="164"/>
                  </a:cubicBezTo>
                  <a:cubicBezTo>
                    <a:pt x="72" y="174"/>
                    <a:pt x="27" y="137"/>
                    <a:pt x="15" y="107"/>
                  </a:cubicBezTo>
                  <a:cubicBezTo>
                    <a:pt x="1" y="58"/>
                    <a:pt x="27" y="27"/>
                    <a:pt x="58" y="14"/>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5"/>
            <p:cNvSpPr/>
            <p:nvPr/>
          </p:nvSpPr>
          <p:spPr>
            <a:xfrm>
              <a:off x="8298586" y="1715979"/>
              <a:ext cx="31473" cy="32404"/>
            </a:xfrm>
            <a:custGeom>
              <a:avLst/>
              <a:gdLst/>
              <a:ahLst/>
              <a:cxnLst/>
              <a:rect l="l" t="t" r="r" b="b"/>
              <a:pathLst>
                <a:path w="169" h="174" extrusionOk="0">
                  <a:moveTo>
                    <a:pt x="66" y="14"/>
                  </a:moveTo>
                  <a:cubicBezTo>
                    <a:pt x="101" y="0"/>
                    <a:pt x="146" y="23"/>
                    <a:pt x="160" y="58"/>
                  </a:cubicBezTo>
                  <a:cubicBezTo>
                    <a:pt x="168" y="102"/>
                    <a:pt x="146" y="151"/>
                    <a:pt x="101" y="160"/>
                  </a:cubicBezTo>
                  <a:cubicBezTo>
                    <a:pt x="66" y="174"/>
                    <a:pt x="21" y="151"/>
                    <a:pt x="9" y="102"/>
                  </a:cubicBezTo>
                  <a:cubicBezTo>
                    <a:pt x="0" y="72"/>
                    <a:pt x="21" y="23"/>
                    <a:pt x="66" y="14"/>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5"/>
            <p:cNvSpPr/>
            <p:nvPr/>
          </p:nvSpPr>
          <p:spPr>
            <a:xfrm>
              <a:off x="8353897" y="1701080"/>
              <a:ext cx="32218" cy="32404"/>
            </a:xfrm>
            <a:custGeom>
              <a:avLst/>
              <a:gdLst/>
              <a:ahLst/>
              <a:cxnLst/>
              <a:rect l="l" t="t" r="r" b="b"/>
              <a:pathLst>
                <a:path w="173" h="174" extrusionOk="0">
                  <a:moveTo>
                    <a:pt x="71" y="14"/>
                  </a:moveTo>
                  <a:cubicBezTo>
                    <a:pt x="102" y="0"/>
                    <a:pt x="150" y="23"/>
                    <a:pt x="160" y="58"/>
                  </a:cubicBezTo>
                  <a:cubicBezTo>
                    <a:pt x="173" y="103"/>
                    <a:pt x="150" y="152"/>
                    <a:pt x="115" y="160"/>
                  </a:cubicBezTo>
                  <a:cubicBezTo>
                    <a:pt x="71" y="174"/>
                    <a:pt x="23" y="138"/>
                    <a:pt x="13" y="103"/>
                  </a:cubicBezTo>
                  <a:cubicBezTo>
                    <a:pt x="0" y="58"/>
                    <a:pt x="23" y="23"/>
                    <a:pt x="71" y="14"/>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5"/>
            <p:cNvSpPr/>
            <p:nvPr/>
          </p:nvSpPr>
          <p:spPr>
            <a:xfrm>
              <a:off x="8476065" y="1520994"/>
              <a:ext cx="216775" cy="216588"/>
            </a:xfrm>
            <a:custGeom>
              <a:avLst/>
              <a:gdLst/>
              <a:ahLst/>
              <a:cxnLst/>
              <a:rect l="l" t="t" r="r" b="b"/>
              <a:pathLst>
                <a:path w="1164" h="1163" extrusionOk="0">
                  <a:moveTo>
                    <a:pt x="436" y="80"/>
                  </a:moveTo>
                  <a:cubicBezTo>
                    <a:pt x="725" y="0"/>
                    <a:pt x="1012" y="160"/>
                    <a:pt x="1084" y="449"/>
                  </a:cubicBezTo>
                  <a:cubicBezTo>
                    <a:pt x="1164" y="728"/>
                    <a:pt x="1000" y="1012"/>
                    <a:pt x="725" y="1096"/>
                  </a:cubicBezTo>
                  <a:cubicBezTo>
                    <a:pt x="449" y="1162"/>
                    <a:pt x="152" y="1002"/>
                    <a:pt x="80" y="728"/>
                  </a:cubicBezTo>
                  <a:cubicBezTo>
                    <a:pt x="0" y="449"/>
                    <a:pt x="160" y="160"/>
                    <a:pt x="436" y="80"/>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5"/>
            <p:cNvSpPr/>
            <p:nvPr/>
          </p:nvSpPr>
          <p:spPr>
            <a:xfrm>
              <a:off x="8533983" y="1596046"/>
              <a:ext cx="32591" cy="32404"/>
            </a:xfrm>
            <a:custGeom>
              <a:avLst/>
              <a:gdLst/>
              <a:ahLst/>
              <a:cxnLst/>
              <a:rect l="l" t="t" r="r" b="b"/>
              <a:pathLst>
                <a:path w="175" h="174" extrusionOk="0">
                  <a:moveTo>
                    <a:pt x="58" y="9"/>
                  </a:moveTo>
                  <a:cubicBezTo>
                    <a:pt x="103" y="1"/>
                    <a:pt x="152" y="36"/>
                    <a:pt x="160" y="67"/>
                  </a:cubicBezTo>
                  <a:cubicBezTo>
                    <a:pt x="174" y="116"/>
                    <a:pt x="152" y="152"/>
                    <a:pt x="103" y="161"/>
                  </a:cubicBezTo>
                  <a:cubicBezTo>
                    <a:pt x="58" y="173"/>
                    <a:pt x="23" y="152"/>
                    <a:pt x="9" y="116"/>
                  </a:cubicBezTo>
                  <a:cubicBezTo>
                    <a:pt x="0" y="67"/>
                    <a:pt x="23" y="23"/>
                    <a:pt x="58" y="9"/>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5"/>
            <p:cNvSpPr/>
            <p:nvPr/>
          </p:nvSpPr>
          <p:spPr>
            <a:xfrm>
              <a:off x="8589293" y="1581147"/>
              <a:ext cx="32591" cy="32404"/>
            </a:xfrm>
            <a:custGeom>
              <a:avLst/>
              <a:gdLst/>
              <a:ahLst/>
              <a:cxnLst/>
              <a:rect l="l" t="t" r="r" b="b"/>
              <a:pathLst>
                <a:path w="175" h="174" extrusionOk="0">
                  <a:moveTo>
                    <a:pt x="72" y="9"/>
                  </a:moveTo>
                  <a:cubicBezTo>
                    <a:pt x="107" y="1"/>
                    <a:pt x="152" y="23"/>
                    <a:pt x="165" y="67"/>
                  </a:cubicBezTo>
                  <a:cubicBezTo>
                    <a:pt x="174" y="103"/>
                    <a:pt x="152" y="147"/>
                    <a:pt x="107" y="161"/>
                  </a:cubicBezTo>
                  <a:cubicBezTo>
                    <a:pt x="72" y="174"/>
                    <a:pt x="23" y="147"/>
                    <a:pt x="14" y="116"/>
                  </a:cubicBezTo>
                  <a:cubicBezTo>
                    <a:pt x="1" y="67"/>
                    <a:pt x="23" y="23"/>
                    <a:pt x="72" y="9"/>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5"/>
            <p:cNvSpPr/>
            <p:nvPr/>
          </p:nvSpPr>
          <p:spPr>
            <a:xfrm>
              <a:off x="8546460" y="1645769"/>
              <a:ext cx="32404" cy="31473"/>
            </a:xfrm>
            <a:custGeom>
              <a:avLst/>
              <a:gdLst/>
              <a:ahLst/>
              <a:cxnLst/>
              <a:rect l="l" t="t" r="r" b="b"/>
              <a:pathLst>
                <a:path w="174" h="169" extrusionOk="0">
                  <a:moveTo>
                    <a:pt x="71" y="9"/>
                  </a:moveTo>
                  <a:cubicBezTo>
                    <a:pt x="107" y="0"/>
                    <a:pt x="151" y="31"/>
                    <a:pt x="165" y="66"/>
                  </a:cubicBezTo>
                  <a:cubicBezTo>
                    <a:pt x="173" y="111"/>
                    <a:pt x="151" y="146"/>
                    <a:pt x="107" y="160"/>
                  </a:cubicBezTo>
                  <a:cubicBezTo>
                    <a:pt x="71" y="168"/>
                    <a:pt x="27" y="146"/>
                    <a:pt x="13" y="111"/>
                  </a:cubicBezTo>
                  <a:cubicBezTo>
                    <a:pt x="1" y="66"/>
                    <a:pt x="27" y="22"/>
                    <a:pt x="71" y="9"/>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5"/>
            <p:cNvSpPr/>
            <p:nvPr/>
          </p:nvSpPr>
          <p:spPr>
            <a:xfrm>
              <a:off x="8602516" y="1629940"/>
              <a:ext cx="32404" cy="32404"/>
            </a:xfrm>
            <a:custGeom>
              <a:avLst/>
              <a:gdLst/>
              <a:ahLst/>
              <a:cxnLst/>
              <a:rect l="l" t="t" r="r" b="b"/>
              <a:pathLst>
                <a:path w="174" h="174" extrusionOk="0">
                  <a:moveTo>
                    <a:pt x="67" y="14"/>
                  </a:moveTo>
                  <a:cubicBezTo>
                    <a:pt x="116" y="1"/>
                    <a:pt x="152" y="28"/>
                    <a:pt x="161" y="71"/>
                  </a:cubicBezTo>
                  <a:cubicBezTo>
                    <a:pt x="174" y="107"/>
                    <a:pt x="152" y="151"/>
                    <a:pt x="116" y="165"/>
                  </a:cubicBezTo>
                  <a:cubicBezTo>
                    <a:pt x="67" y="174"/>
                    <a:pt x="23" y="151"/>
                    <a:pt x="10" y="116"/>
                  </a:cubicBezTo>
                  <a:cubicBezTo>
                    <a:pt x="1" y="71"/>
                    <a:pt x="23" y="28"/>
                    <a:pt x="67" y="14"/>
                  </a:cubicBezTo>
                  <a:close/>
                </a:path>
              </a:pathLst>
            </a:custGeom>
            <a:solidFill>
              <a:srgbClr val="B8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5"/>
            <p:cNvSpPr/>
            <p:nvPr/>
          </p:nvSpPr>
          <p:spPr>
            <a:xfrm>
              <a:off x="6379286" y="989490"/>
              <a:ext cx="1802731" cy="1653186"/>
            </a:xfrm>
            <a:custGeom>
              <a:avLst/>
              <a:gdLst/>
              <a:ahLst/>
              <a:cxnLst/>
              <a:rect l="l" t="t" r="r" b="b"/>
              <a:pathLst>
                <a:path w="9680" h="8877" extrusionOk="0">
                  <a:moveTo>
                    <a:pt x="8299" y="0"/>
                  </a:moveTo>
                  <a:lnTo>
                    <a:pt x="3075" y="1771"/>
                  </a:lnTo>
                  <a:cubicBezTo>
                    <a:pt x="3075" y="1771"/>
                    <a:pt x="1922" y="2152"/>
                    <a:pt x="1704" y="2694"/>
                  </a:cubicBezTo>
                  <a:cubicBezTo>
                    <a:pt x="1496" y="3223"/>
                    <a:pt x="1002" y="4465"/>
                    <a:pt x="656" y="4962"/>
                  </a:cubicBezTo>
                  <a:cubicBezTo>
                    <a:pt x="324" y="5454"/>
                    <a:pt x="0" y="6804"/>
                    <a:pt x="21" y="6964"/>
                  </a:cubicBezTo>
                  <a:cubicBezTo>
                    <a:pt x="44" y="7115"/>
                    <a:pt x="506" y="7953"/>
                    <a:pt x="1176" y="8416"/>
                  </a:cubicBezTo>
                  <a:cubicBezTo>
                    <a:pt x="1855" y="8877"/>
                    <a:pt x="1899" y="8842"/>
                    <a:pt x="2037" y="8850"/>
                  </a:cubicBezTo>
                  <a:cubicBezTo>
                    <a:pt x="2174" y="8863"/>
                    <a:pt x="2463" y="8597"/>
                    <a:pt x="2477" y="8495"/>
                  </a:cubicBezTo>
                  <a:cubicBezTo>
                    <a:pt x="2485" y="8393"/>
                    <a:pt x="2139" y="7723"/>
                    <a:pt x="2139" y="7723"/>
                  </a:cubicBezTo>
                  <a:lnTo>
                    <a:pt x="1402" y="6355"/>
                  </a:lnTo>
                  <a:lnTo>
                    <a:pt x="2131" y="5423"/>
                  </a:lnTo>
                  <a:cubicBezTo>
                    <a:pt x="2131" y="5423"/>
                    <a:pt x="2303" y="6951"/>
                    <a:pt x="2844" y="7412"/>
                  </a:cubicBezTo>
                  <a:cubicBezTo>
                    <a:pt x="3373" y="7873"/>
                    <a:pt x="4096" y="7989"/>
                    <a:pt x="4096" y="7989"/>
                  </a:cubicBezTo>
                  <a:cubicBezTo>
                    <a:pt x="4096" y="7989"/>
                    <a:pt x="4464" y="7781"/>
                    <a:pt x="4745" y="7447"/>
                  </a:cubicBezTo>
                  <a:cubicBezTo>
                    <a:pt x="5019" y="7115"/>
                    <a:pt x="5099" y="6999"/>
                    <a:pt x="5099" y="6999"/>
                  </a:cubicBezTo>
                  <a:cubicBezTo>
                    <a:pt x="5099" y="6999"/>
                    <a:pt x="5374" y="6919"/>
                    <a:pt x="5720" y="6689"/>
                  </a:cubicBezTo>
                  <a:cubicBezTo>
                    <a:pt x="6054" y="6472"/>
                    <a:pt x="6089" y="5974"/>
                    <a:pt x="6089" y="5974"/>
                  </a:cubicBezTo>
                  <a:cubicBezTo>
                    <a:pt x="6089" y="5974"/>
                    <a:pt x="7265" y="5477"/>
                    <a:pt x="8264" y="4594"/>
                  </a:cubicBezTo>
                  <a:cubicBezTo>
                    <a:pt x="9267" y="3719"/>
                    <a:pt x="9680" y="3235"/>
                    <a:pt x="9680" y="3235"/>
                  </a:cubicBezTo>
                  <a:close/>
                </a:path>
              </a:pathLst>
            </a:custGeom>
            <a:solidFill>
              <a:srgbClr val="E2B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5"/>
            <p:cNvSpPr/>
            <p:nvPr/>
          </p:nvSpPr>
          <p:spPr>
            <a:xfrm>
              <a:off x="6379286" y="989490"/>
              <a:ext cx="1603648" cy="1296923"/>
            </a:xfrm>
            <a:custGeom>
              <a:avLst/>
              <a:gdLst/>
              <a:ahLst/>
              <a:cxnLst/>
              <a:rect l="l" t="t" r="r" b="b"/>
              <a:pathLst>
                <a:path w="8611" h="6964" extrusionOk="0">
                  <a:moveTo>
                    <a:pt x="8299" y="0"/>
                  </a:moveTo>
                  <a:lnTo>
                    <a:pt x="3075" y="1771"/>
                  </a:lnTo>
                  <a:cubicBezTo>
                    <a:pt x="3075" y="1771"/>
                    <a:pt x="1922" y="2152"/>
                    <a:pt x="1704" y="2694"/>
                  </a:cubicBezTo>
                  <a:cubicBezTo>
                    <a:pt x="1496" y="3223"/>
                    <a:pt x="1002" y="4465"/>
                    <a:pt x="656" y="4962"/>
                  </a:cubicBezTo>
                  <a:cubicBezTo>
                    <a:pt x="324" y="5454"/>
                    <a:pt x="0" y="6804"/>
                    <a:pt x="21" y="6964"/>
                  </a:cubicBezTo>
                  <a:cubicBezTo>
                    <a:pt x="93" y="6445"/>
                    <a:pt x="554" y="5814"/>
                    <a:pt x="838" y="5237"/>
                  </a:cubicBezTo>
                  <a:cubicBezTo>
                    <a:pt x="1127" y="4673"/>
                    <a:pt x="1784" y="3750"/>
                    <a:pt x="2086" y="3129"/>
                  </a:cubicBezTo>
                  <a:cubicBezTo>
                    <a:pt x="2383" y="2508"/>
                    <a:pt x="8610" y="736"/>
                    <a:pt x="8610" y="736"/>
                  </a:cubicBezTo>
                  <a:close/>
                </a:path>
              </a:pathLst>
            </a:custGeom>
            <a:solidFill>
              <a:srgbClr val="E6BD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5"/>
            <p:cNvSpPr/>
            <p:nvPr/>
          </p:nvSpPr>
          <p:spPr>
            <a:xfrm>
              <a:off x="6775959" y="1898672"/>
              <a:ext cx="574527" cy="578811"/>
            </a:xfrm>
            <a:custGeom>
              <a:avLst/>
              <a:gdLst/>
              <a:ahLst/>
              <a:cxnLst/>
              <a:rect l="l" t="t" r="r" b="b"/>
              <a:pathLst>
                <a:path w="3085" h="3108" extrusionOk="0">
                  <a:moveTo>
                    <a:pt x="1" y="541"/>
                  </a:moveTo>
                  <a:cubicBezTo>
                    <a:pt x="1" y="541"/>
                    <a:pt x="173" y="2069"/>
                    <a:pt x="714" y="2530"/>
                  </a:cubicBezTo>
                  <a:cubicBezTo>
                    <a:pt x="1243" y="2991"/>
                    <a:pt x="1966" y="3107"/>
                    <a:pt x="1966" y="3107"/>
                  </a:cubicBezTo>
                  <a:cubicBezTo>
                    <a:pt x="1966" y="3107"/>
                    <a:pt x="2334" y="2899"/>
                    <a:pt x="2615" y="2565"/>
                  </a:cubicBezTo>
                  <a:cubicBezTo>
                    <a:pt x="2889" y="2233"/>
                    <a:pt x="2969" y="2117"/>
                    <a:pt x="2969" y="2117"/>
                  </a:cubicBezTo>
                  <a:cubicBezTo>
                    <a:pt x="2969" y="2117"/>
                    <a:pt x="3084" y="1185"/>
                    <a:pt x="2508" y="631"/>
                  </a:cubicBezTo>
                  <a:cubicBezTo>
                    <a:pt x="1935" y="80"/>
                    <a:pt x="1496" y="0"/>
                    <a:pt x="1496" y="0"/>
                  </a:cubicBezTo>
                  <a:close/>
                </a:path>
              </a:pathLst>
            </a:custGeom>
            <a:solidFill>
              <a:srgbClr val="DAA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5"/>
            <p:cNvSpPr/>
            <p:nvPr/>
          </p:nvSpPr>
          <p:spPr>
            <a:xfrm>
              <a:off x="6885090" y="2099429"/>
              <a:ext cx="531694" cy="302628"/>
            </a:xfrm>
            <a:custGeom>
              <a:avLst/>
              <a:gdLst/>
              <a:ahLst/>
              <a:cxnLst/>
              <a:rect l="l" t="t" r="r" b="b"/>
              <a:pathLst>
                <a:path w="2855" h="1625" extrusionOk="0">
                  <a:moveTo>
                    <a:pt x="0" y="1328"/>
                  </a:moveTo>
                  <a:cubicBezTo>
                    <a:pt x="36" y="1372"/>
                    <a:pt x="80" y="1417"/>
                    <a:pt x="128" y="1452"/>
                  </a:cubicBezTo>
                  <a:cubicBezTo>
                    <a:pt x="195" y="1524"/>
                    <a:pt x="267" y="1567"/>
                    <a:pt x="347" y="1625"/>
                  </a:cubicBezTo>
                  <a:cubicBezTo>
                    <a:pt x="484" y="1532"/>
                    <a:pt x="670" y="1430"/>
                    <a:pt x="874" y="1328"/>
                  </a:cubicBezTo>
                  <a:cubicBezTo>
                    <a:pt x="1416" y="1039"/>
                    <a:pt x="2854" y="0"/>
                    <a:pt x="2854" y="0"/>
                  </a:cubicBezTo>
                  <a:cubicBezTo>
                    <a:pt x="2854" y="0"/>
                    <a:pt x="785" y="729"/>
                    <a:pt x="657" y="786"/>
                  </a:cubicBezTo>
                  <a:cubicBezTo>
                    <a:pt x="586" y="809"/>
                    <a:pt x="218" y="1061"/>
                    <a:pt x="0" y="1328"/>
                  </a:cubicBezTo>
                  <a:close/>
                </a:path>
              </a:pathLst>
            </a:custGeom>
            <a:solidFill>
              <a:srgbClr val="B58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5"/>
            <p:cNvSpPr/>
            <p:nvPr/>
          </p:nvSpPr>
          <p:spPr>
            <a:xfrm>
              <a:off x="6688244" y="2316016"/>
              <a:ext cx="1065622" cy="828362"/>
            </a:xfrm>
            <a:custGeom>
              <a:avLst/>
              <a:gdLst/>
              <a:ahLst/>
              <a:cxnLst/>
              <a:rect l="l" t="t" r="r" b="b"/>
              <a:pathLst>
                <a:path w="5722" h="4448" extrusionOk="0">
                  <a:moveTo>
                    <a:pt x="595" y="1004"/>
                  </a:moveTo>
                  <a:cubicBezTo>
                    <a:pt x="595" y="1004"/>
                    <a:pt x="1" y="2006"/>
                    <a:pt x="759" y="2579"/>
                  </a:cubicBezTo>
                  <a:cubicBezTo>
                    <a:pt x="1531" y="3157"/>
                    <a:pt x="3268" y="4333"/>
                    <a:pt x="3889" y="4376"/>
                  </a:cubicBezTo>
                  <a:cubicBezTo>
                    <a:pt x="5030" y="4448"/>
                    <a:pt x="5722" y="3294"/>
                    <a:pt x="5122" y="2317"/>
                  </a:cubicBezTo>
                  <a:cubicBezTo>
                    <a:pt x="4790" y="1799"/>
                    <a:pt x="2934" y="808"/>
                    <a:pt x="2069" y="404"/>
                  </a:cubicBezTo>
                  <a:cubicBezTo>
                    <a:pt x="1208" y="0"/>
                    <a:pt x="595" y="1004"/>
                    <a:pt x="595" y="1004"/>
                  </a:cubicBezTo>
                  <a:close/>
                  <a:moveTo>
                    <a:pt x="1172" y="1350"/>
                  </a:moveTo>
                  <a:cubicBezTo>
                    <a:pt x="1150" y="1394"/>
                    <a:pt x="964" y="1811"/>
                    <a:pt x="1244" y="1762"/>
                  </a:cubicBezTo>
                  <a:cubicBezTo>
                    <a:pt x="1461" y="1727"/>
                    <a:pt x="1634" y="1416"/>
                    <a:pt x="1563" y="1221"/>
                  </a:cubicBezTo>
                  <a:cubicBezTo>
                    <a:pt x="1474" y="946"/>
                    <a:pt x="1208" y="1305"/>
                    <a:pt x="1172" y="1350"/>
                  </a:cubicBezTo>
                  <a:close/>
                </a:path>
              </a:pathLst>
            </a:custGeom>
            <a:solidFill>
              <a:srgbClr val="0703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5"/>
            <p:cNvSpPr/>
            <p:nvPr/>
          </p:nvSpPr>
          <p:spPr>
            <a:xfrm>
              <a:off x="6898126" y="2455690"/>
              <a:ext cx="814395" cy="662429"/>
            </a:xfrm>
            <a:custGeom>
              <a:avLst/>
              <a:gdLst/>
              <a:ahLst/>
              <a:cxnLst/>
              <a:rect l="l" t="t" r="r" b="b"/>
              <a:pathLst>
                <a:path w="4373" h="3557" extrusionOk="0">
                  <a:moveTo>
                    <a:pt x="543" y="897"/>
                  </a:moveTo>
                  <a:cubicBezTo>
                    <a:pt x="543" y="897"/>
                    <a:pt x="1" y="1798"/>
                    <a:pt x="551" y="2233"/>
                  </a:cubicBezTo>
                  <a:cubicBezTo>
                    <a:pt x="1115" y="2673"/>
                    <a:pt x="2385" y="3556"/>
                    <a:pt x="2854" y="3546"/>
                  </a:cubicBezTo>
                  <a:cubicBezTo>
                    <a:pt x="3751" y="3525"/>
                    <a:pt x="4372" y="2487"/>
                    <a:pt x="3973" y="1692"/>
                  </a:cubicBezTo>
                  <a:cubicBezTo>
                    <a:pt x="3751" y="1266"/>
                    <a:pt x="2371" y="564"/>
                    <a:pt x="1727" y="276"/>
                  </a:cubicBezTo>
                  <a:cubicBezTo>
                    <a:pt x="1084" y="0"/>
                    <a:pt x="543" y="897"/>
                    <a:pt x="543" y="897"/>
                  </a:cubicBezTo>
                  <a:close/>
                </a:path>
              </a:pathLst>
            </a:custGeom>
            <a:solidFill>
              <a:srgbClr val="1F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5"/>
            <p:cNvSpPr/>
            <p:nvPr/>
          </p:nvSpPr>
          <p:spPr>
            <a:xfrm>
              <a:off x="6898126" y="2622739"/>
              <a:ext cx="726865" cy="495378"/>
            </a:xfrm>
            <a:custGeom>
              <a:avLst/>
              <a:gdLst/>
              <a:ahLst/>
              <a:cxnLst/>
              <a:rect l="l" t="t" r="r" b="b"/>
              <a:pathLst>
                <a:path w="3903" h="2660" extrusionOk="0">
                  <a:moveTo>
                    <a:pt x="543" y="0"/>
                  </a:moveTo>
                  <a:cubicBezTo>
                    <a:pt x="543" y="0"/>
                    <a:pt x="1" y="901"/>
                    <a:pt x="551" y="1336"/>
                  </a:cubicBezTo>
                  <a:cubicBezTo>
                    <a:pt x="1115" y="1776"/>
                    <a:pt x="2385" y="2659"/>
                    <a:pt x="2854" y="2649"/>
                  </a:cubicBezTo>
                  <a:cubicBezTo>
                    <a:pt x="3303" y="2637"/>
                    <a:pt x="3685" y="2375"/>
                    <a:pt x="3903" y="2016"/>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5"/>
            <p:cNvSpPr/>
            <p:nvPr/>
          </p:nvSpPr>
          <p:spPr>
            <a:xfrm>
              <a:off x="6992359" y="2545639"/>
              <a:ext cx="245082" cy="313802"/>
            </a:xfrm>
            <a:custGeom>
              <a:avLst/>
              <a:gdLst/>
              <a:ahLst/>
              <a:cxnLst/>
              <a:rect l="l" t="t" r="r" b="b"/>
              <a:pathLst>
                <a:path w="1316" h="1685" extrusionOk="0">
                  <a:moveTo>
                    <a:pt x="369" y="609"/>
                  </a:moveTo>
                  <a:cubicBezTo>
                    <a:pt x="369" y="609"/>
                    <a:pt x="1" y="1231"/>
                    <a:pt x="81" y="1346"/>
                  </a:cubicBezTo>
                  <a:cubicBezTo>
                    <a:pt x="160" y="1475"/>
                    <a:pt x="378" y="1684"/>
                    <a:pt x="529" y="1568"/>
                  </a:cubicBezTo>
                  <a:cubicBezTo>
                    <a:pt x="818" y="1359"/>
                    <a:pt x="1244" y="658"/>
                    <a:pt x="1289" y="299"/>
                  </a:cubicBezTo>
                  <a:cubicBezTo>
                    <a:pt x="1315" y="117"/>
                    <a:pt x="1026" y="23"/>
                    <a:pt x="889" y="15"/>
                  </a:cubicBezTo>
                  <a:cubicBezTo>
                    <a:pt x="738" y="1"/>
                    <a:pt x="369" y="609"/>
                    <a:pt x="369" y="609"/>
                  </a:cubicBezTo>
                  <a:close/>
                </a:path>
              </a:pathLst>
            </a:custGeom>
            <a:solidFill>
              <a:srgbClr val="1817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5"/>
            <p:cNvSpPr/>
            <p:nvPr/>
          </p:nvSpPr>
          <p:spPr>
            <a:xfrm>
              <a:off x="6992359" y="2659054"/>
              <a:ext cx="187164" cy="200386"/>
            </a:xfrm>
            <a:custGeom>
              <a:avLst/>
              <a:gdLst/>
              <a:ahLst/>
              <a:cxnLst/>
              <a:rect l="l" t="t" r="r" b="b"/>
              <a:pathLst>
                <a:path w="1005" h="1076" extrusionOk="0">
                  <a:moveTo>
                    <a:pt x="369" y="0"/>
                  </a:moveTo>
                  <a:cubicBezTo>
                    <a:pt x="369" y="0"/>
                    <a:pt x="1" y="622"/>
                    <a:pt x="81" y="737"/>
                  </a:cubicBezTo>
                  <a:cubicBezTo>
                    <a:pt x="160" y="866"/>
                    <a:pt x="378" y="1075"/>
                    <a:pt x="529" y="959"/>
                  </a:cubicBezTo>
                  <a:cubicBezTo>
                    <a:pt x="666" y="852"/>
                    <a:pt x="853" y="622"/>
                    <a:pt x="1004" y="383"/>
                  </a:cubicBezTo>
                  <a:close/>
                </a:path>
              </a:pathLst>
            </a:custGeom>
            <a:solidFill>
              <a:srgbClr val="1F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5"/>
            <p:cNvSpPr/>
            <p:nvPr/>
          </p:nvSpPr>
          <p:spPr>
            <a:xfrm>
              <a:off x="7180826" y="2659054"/>
              <a:ext cx="245082" cy="313429"/>
            </a:xfrm>
            <a:custGeom>
              <a:avLst/>
              <a:gdLst/>
              <a:ahLst/>
              <a:cxnLst/>
              <a:rect l="l" t="t" r="r" b="b"/>
              <a:pathLst>
                <a:path w="1316" h="1683" extrusionOk="0">
                  <a:moveTo>
                    <a:pt x="383" y="613"/>
                  </a:moveTo>
                  <a:cubicBezTo>
                    <a:pt x="383" y="613"/>
                    <a:pt x="1" y="1235"/>
                    <a:pt x="81" y="1350"/>
                  </a:cubicBezTo>
                  <a:cubicBezTo>
                    <a:pt x="174" y="1474"/>
                    <a:pt x="383" y="1682"/>
                    <a:pt x="529" y="1567"/>
                  </a:cubicBezTo>
                  <a:cubicBezTo>
                    <a:pt x="818" y="1358"/>
                    <a:pt x="1244" y="657"/>
                    <a:pt x="1293" y="303"/>
                  </a:cubicBezTo>
                  <a:cubicBezTo>
                    <a:pt x="1315" y="116"/>
                    <a:pt x="1039" y="27"/>
                    <a:pt x="889" y="14"/>
                  </a:cubicBezTo>
                  <a:cubicBezTo>
                    <a:pt x="751" y="0"/>
                    <a:pt x="383" y="613"/>
                    <a:pt x="383" y="613"/>
                  </a:cubicBezTo>
                  <a:close/>
                </a:path>
              </a:pathLst>
            </a:custGeom>
            <a:solidFill>
              <a:srgbClr val="1817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5"/>
            <p:cNvSpPr/>
            <p:nvPr/>
          </p:nvSpPr>
          <p:spPr>
            <a:xfrm>
              <a:off x="7180826" y="2773028"/>
              <a:ext cx="187164" cy="199455"/>
            </a:xfrm>
            <a:custGeom>
              <a:avLst/>
              <a:gdLst/>
              <a:ahLst/>
              <a:cxnLst/>
              <a:rect l="l" t="t" r="r" b="b"/>
              <a:pathLst>
                <a:path w="1005" h="1071" extrusionOk="0">
                  <a:moveTo>
                    <a:pt x="383" y="1"/>
                  </a:moveTo>
                  <a:cubicBezTo>
                    <a:pt x="383" y="1"/>
                    <a:pt x="1" y="623"/>
                    <a:pt x="81" y="738"/>
                  </a:cubicBezTo>
                  <a:cubicBezTo>
                    <a:pt x="174" y="862"/>
                    <a:pt x="383" y="1070"/>
                    <a:pt x="529" y="955"/>
                  </a:cubicBezTo>
                  <a:cubicBezTo>
                    <a:pt x="680" y="853"/>
                    <a:pt x="853" y="623"/>
                    <a:pt x="1004" y="378"/>
                  </a:cubicBezTo>
                  <a:close/>
                </a:path>
              </a:pathLst>
            </a:custGeom>
            <a:solidFill>
              <a:srgbClr val="1F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5"/>
            <p:cNvSpPr/>
            <p:nvPr/>
          </p:nvSpPr>
          <p:spPr>
            <a:xfrm>
              <a:off x="7371899" y="2773028"/>
              <a:ext cx="244710" cy="313429"/>
            </a:xfrm>
            <a:custGeom>
              <a:avLst/>
              <a:gdLst/>
              <a:ahLst/>
              <a:cxnLst/>
              <a:rect l="l" t="t" r="r" b="b"/>
              <a:pathLst>
                <a:path w="1314" h="1683" extrusionOk="0">
                  <a:moveTo>
                    <a:pt x="369" y="609"/>
                  </a:moveTo>
                  <a:cubicBezTo>
                    <a:pt x="369" y="609"/>
                    <a:pt x="0" y="1230"/>
                    <a:pt x="80" y="1346"/>
                  </a:cubicBezTo>
                  <a:cubicBezTo>
                    <a:pt x="160" y="1475"/>
                    <a:pt x="369" y="1683"/>
                    <a:pt x="529" y="1568"/>
                  </a:cubicBezTo>
                  <a:cubicBezTo>
                    <a:pt x="816" y="1373"/>
                    <a:pt x="1242" y="658"/>
                    <a:pt x="1287" y="312"/>
                  </a:cubicBezTo>
                  <a:cubicBezTo>
                    <a:pt x="1314" y="117"/>
                    <a:pt x="1025" y="37"/>
                    <a:pt x="888" y="10"/>
                  </a:cubicBezTo>
                  <a:cubicBezTo>
                    <a:pt x="736" y="1"/>
                    <a:pt x="369" y="609"/>
                    <a:pt x="369" y="609"/>
                  </a:cubicBezTo>
                  <a:close/>
                </a:path>
              </a:pathLst>
            </a:custGeom>
            <a:solidFill>
              <a:srgbClr val="1817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5"/>
            <p:cNvSpPr/>
            <p:nvPr/>
          </p:nvSpPr>
          <p:spPr>
            <a:xfrm>
              <a:off x="7371899" y="2886256"/>
              <a:ext cx="186791" cy="200200"/>
            </a:xfrm>
            <a:custGeom>
              <a:avLst/>
              <a:gdLst/>
              <a:ahLst/>
              <a:cxnLst/>
              <a:rect l="l" t="t" r="r" b="b"/>
              <a:pathLst>
                <a:path w="1003" h="1075" extrusionOk="0">
                  <a:moveTo>
                    <a:pt x="369" y="1"/>
                  </a:moveTo>
                  <a:cubicBezTo>
                    <a:pt x="369" y="1"/>
                    <a:pt x="0" y="622"/>
                    <a:pt x="80" y="738"/>
                  </a:cubicBezTo>
                  <a:cubicBezTo>
                    <a:pt x="160" y="867"/>
                    <a:pt x="369" y="1075"/>
                    <a:pt x="529" y="960"/>
                  </a:cubicBezTo>
                  <a:cubicBezTo>
                    <a:pt x="666" y="853"/>
                    <a:pt x="853" y="636"/>
                    <a:pt x="1003" y="382"/>
                  </a:cubicBezTo>
                  <a:close/>
                </a:path>
              </a:pathLst>
            </a:custGeom>
            <a:solidFill>
              <a:srgbClr val="1F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5"/>
            <p:cNvSpPr/>
            <p:nvPr/>
          </p:nvSpPr>
          <p:spPr>
            <a:xfrm>
              <a:off x="7101491" y="2669669"/>
              <a:ext cx="58105" cy="63133"/>
            </a:xfrm>
            <a:custGeom>
              <a:avLst/>
              <a:gdLst/>
              <a:ahLst/>
              <a:cxnLst/>
              <a:rect l="l" t="t" r="r" b="b"/>
              <a:pathLst>
                <a:path w="312" h="339" extrusionOk="0">
                  <a:moveTo>
                    <a:pt x="1" y="223"/>
                  </a:moveTo>
                  <a:lnTo>
                    <a:pt x="129" y="15"/>
                  </a:lnTo>
                  <a:cubicBezTo>
                    <a:pt x="138" y="1"/>
                    <a:pt x="152" y="1"/>
                    <a:pt x="160" y="1"/>
                  </a:cubicBezTo>
                  <a:lnTo>
                    <a:pt x="303" y="94"/>
                  </a:lnTo>
                  <a:cubicBezTo>
                    <a:pt x="303" y="94"/>
                    <a:pt x="312" y="107"/>
                    <a:pt x="303" y="117"/>
                  </a:cubicBezTo>
                  <a:lnTo>
                    <a:pt x="174" y="326"/>
                  </a:lnTo>
                  <a:cubicBezTo>
                    <a:pt x="174" y="338"/>
                    <a:pt x="160" y="338"/>
                    <a:pt x="152" y="338"/>
                  </a:cubicBezTo>
                  <a:lnTo>
                    <a:pt x="14" y="246"/>
                  </a:lnTo>
                  <a:cubicBezTo>
                    <a:pt x="1" y="246"/>
                    <a:pt x="1" y="232"/>
                    <a:pt x="1" y="2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5"/>
            <p:cNvSpPr/>
            <p:nvPr/>
          </p:nvSpPr>
          <p:spPr>
            <a:xfrm>
              <a:off x="7086592" y="2665759"/>
              <a:ext cx="44882" cy="47117"/>
            </a:xfrm>
            <a:custGeom>
              <a:avLst/>
              <a:gdLst/>
              <a:ahLst/>
              <a:cxnLst/>
              <a:rect l="l" t="t" r="r" b="b"/>
              <a:pathLst>
                <a:path w="241" h="253" extrusionOk="0">
                  <a:moveTo>
                    <a:pt x="1" y="128"/>
                  </a:moveTo>
                  <a:lnTo>
                    <a:pt x="72" y="13"/>
                  </a:lnTo>
                  <a:cubicBezTo>
                    <a:pt x="81" y="0"/>
                    <a:pt x="81" y="0"/>
                    <a:pt x="94" y="0"/>
                  </a:cubicBezTo>
                  <a:lnTo>
                    <a:pt x="117" y="0"/>
                  </a:lnTo>
                  <a:lnTo>
                    <a:pt x="232" y="71"/>
                  </a:lnTo>
                  <a:cubicBezTo>
                    <a:pt x="240" y="71"/>
                    <a:pt x="240" y="80"/>
                    <a:pt x="240" y="93"/>
                  </a:cubicBezTo>
                  <a:lnTo>
                    <a:pt x="240" y="115"/>
                  </a:lnTo>
                  <a:lnTo>
                    <a:pt x="174" y="231"/>
                  </a:lnTo>
                  <a:cubicBezTo>
                    <a:pt x="160" y="244"/>
                    <a:pt x="160" y="244"/>
                    <a:pt x="152" y="244"/>
                  </a:cubicBezTo>
                  <a:cubicBezTo>
                    <a:pt x="138" y="253"/>
                    <a:pt x="130" y="253"/>
                    <a:pt x="130" y="244"/>
                  </a:cubicBezTo>
                  <a:lnTo>
                    <a:pt x="94" y="231"/>
                  </a:lnTo>
                  <a:lnTo>
                    <a:pt x="117" y="187"/>
                  </a:lnTo>
                  <a:lnTo>
                    <a:pt x="138" y="195"/>
                  </a:lnTo>
                  <a:lnTo>
                    <a:pt x="197" y="107"/>
                  </a:lnTo>
                  <a:lnTo>
                    <a:pt x="103" y="48"/>
                  </a:lnTo>
                  <a:lnTo>
                    <a:pt x="45" y="151"/>
                  </a:lnTo>
                  <a:lnTo>
                    <a:pt x="72" y="151"/>
                  </a:lnTo>
                  <a:lnTo>
                    <a:pt x="45" y="195"/>
                  </a:lnTo>
                  <a:lnTo>
                    <a:pt x="15" y="173"/>
                  </a:lnTo>
                  <a:cubicBezTo>
                    <a:pt x="1" y="173"/>
                    <a:pt x="1" y="164"/>
                    <a:pt x="1" y="1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5"/>
            <p:cNvSpPr/>
            <p:nvPr/>
          </p:nvSpPr>
          <p:spPr>
            <a:xfrm>
              <a:off x="7485128" y="2902086"/>
              <a:ext cx="57918" cy="62202"/>
            </a:xfrm>
            <a:custGeom>
              <a:avLst/>
              <a:gdLst/>
              <a:ahLst/>
              <a:cxnLst/>
              <a:rect l="l" t="t" r="r" b="b"/>
              <a:pathLst>
                <a:path w="311" h="334" extrusionOk="0">
                  <a:moveTo>
                    <a:pt x="13" y="217"/>
                  </a:moveTo>
                  <a:lnTo>
                    <a:pt x="142" y="10"/>
                  </a:lnTo>
                  <a:cubicBezTo>
                    <a:pt x="142" y="0"/>
                    <a:pt x="151" y="0"/>
                    <a:pt x="165" y="0"/>
                  </a:cubicBezTo>
                  <a:lnTo>
                    <a:pt x="302" y="80"/>
                  </a:lnTo>
                  <a:cubicBezTo>
                    <a:pt x="311" y="90"/>
                    <a:pt x="311" y="102"/>
                    <a:pt x="311" y="111"/>
                  </a:cubicBezTo>
                  <a:lnTo>
                    <a:pt x="187" y="320"/>
                  </a:lnTo>
                  <a:cubicBezTo>
                    <a:pt x="173" y="334"/>
                    <a:pt x="165" y="334"/>
                    <a:pt x="151" y="320"/>
                  </a:cubicBezTo>
                  <a:lnTo>
                    <a:pt x="13" y="240"/>
                  </a:lnTo>
                  <a:cubicBezTo>
                    <a:pt x="13" y="240"/>
                    <a:pt x="1" y="227"/>
                    <a:pt x="13" y="2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5"/>
            <p:cNvSpPr/>
            <p:nvPr/>
          </p:nvSpPr>
          <p:spPr>
            <a:xfrm>
              <a:off x="7470229" y="2895382"/>
              <a:ext cx="47303" cy="48979"/>
            </a:xfrm>
            <a:custGeom>
              <a:avLst/>
              <a:gdLst/>
              <a:ahLst/>
              <a:cxnLst/>
              <a:rect l="l" t="t" r="r" b="b"/>
              <a:pathLst>
                <a:path w="254" h="263" extrusionOk="0">
                  <a:moveTo>
                    <a:pt x="14" y="138"/>
                  </a:moveTo>
                  <a:lnTo>
                    <a:pt x="81" y="23"/>
                  </a:lnTo>
                  <a:cubicBezTo>
                    <a:pt x="81" y="9"/>
                    <a:pt x="93" y="9"/>
                    <a:pt x="107" y="9"/>
                  </a:cubicBezTo>
                  <a:cubicBezTo>
                    <a:pt x="107" y="1"/>
                    <a:pt x="116" y="1"/>
                    <a:pt x="129" y="9"/>
                  </a:cubicBezTo>
                  <a:lnTo>
                    <a:pt x="231" y="81"/>
                  </a:lnTo>
                  <a:cubicBezTo>
                    <a:pt x="245" y="81"/>
                    <a:pt x="253" y="89"/>
                    <a:pt x="253" y="89"/>
                  </a:cubicBezTo>
                  <a:cubicBezTo>
                    <a:pt x="253" y="103"/>
                    <a:pt x="253" y="116"/>
                    <a:pt x="245" y="126"/>
                  </a:cubicBezTo>
                  <a:lnTo>
                    <a:pt x="222" y="174"/>
                  </a:lnTo>
                  <a:lnTo>
                    <a:pt x="173" y="147"/>
                  </a:lnTo>
                  <a:lnTo>
                    <a:pt x="196" y="116"/>
                  </a:lnTo>
                  <a:lnTo>
                    <a:pt x="116" y="58"/>
                  </a:lnTo>
                  <a:lnTo>
                    <a:pt x="58" y="147"/>
                  </a:lnTo>
                  <a:lnTo>
                    <a:pt x="187" y="232"/>
                  </a:lnTo>
                  <a:lnTo>
                    <a:pt x="165" y="263"/>
                  </a:lnTo>
                  <a:lnTo>
                    <a:pt x="22" y="183"/>
                  </a:lnTo>
                  <a:cubicBezTo>
                    <a:pt x="14" y="183"/>
                    <a:pt x="14" y="174"/>
                    <a:pt x="1" y="161"/>
                  </a:cubicBezTo>
                  <a:cubicBezTo>
                    <a:pt x="1" y="161"/>
                    <a:pt x="1" y="147"/>
                    <a:pt x="14" y="1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5"/>
            <p:cNvSpPr/>
            <p:nvPr/>
          </p:nvSpPr>
          <p:spPr>
            <a:xfrm>
              <a:off x="7273569" y="2758129"/>
              <a:ext cx="76914" cy="105221"/>
            </a:xfrm>
            <a:custGeom>
              <a:avLst/>
              <a:gdLst/>
              <a:ahLst/>
              <a:cxnLst/>
              <a:rect l="l" t="t" r="r" b="b"/>
              <a:pathLst>
                <a:path w="413" h="565" extrusionOk="0">
                  <a:moveTo>
                    <a:pt x="22" y="320"/>
                  </a:moveTo>
                  <a:lnTo>
                    <a:pt x="102" y="197"/>
                  </a:lnTo>
                  <a:lnTo>
                    <a:pt x="182" y="58"/>
                  </a:lnTo>
                  <a:cubicBezTo>
                    <a:pt x="195" y="23"/>
                    <a:pt x="240" y="10"/>
                    <a:pt x="275" y="37"/>
                  </a:cubicBezTo>
                  <a:cubicBezTo>
                    <a:pt x="311" y="10"/>
                    <a:pt x="332" y="1"/>
                    <a:pt x="355" y="10"/>
                  </a:cubicBezTo>
                  <a:lnTo>
                    <a:pt x="412" y="46"/>
                  </a:lnTo>
                  <a:lnTo>
                    <a:pt x="262" y="289"/>
                  </a:lnTo>
                  <a:lnTo>
                    <a:pt x="88" y="564"/>
                  </a:lnTo>
                  <a:lnTo>
                    <a:pt x="45" y="543"/>
                  </a:lnTo>
                  <a:cubicBezTo>
                    <a:pt x="22" y="529"/>
                    <a:pt x="31" y="458"/>
                    <a:pt x="45" y="427"/>
                  </a:cubicBezTo>
                  <a:cubicBezTo>
                    <a:pt x="9" y="405"/>
                    <a:pt x="0" y="357"/>
                    <a:pt x="22" y="3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5"/>
            <p:cNvSpPr/>
            <p:nvPr/>
          </p:nvSpPr>
          <p:spPr>
            <a:xfrm>
              <a:off x="7296661" y="2824428"/>
              <a:ext cx="21603" cy="24024"/>
            </a:xfrm>
            <a:custGeom>
              <a:avLst/>
              <a:gdLst/>
              <a:ahLst/>
              <a:cxnLst/>
              <a:rect l="l" t="t" r="r" b="b"/>
              <a:pathLst>
                <a:path w="116" h="129" extrusionOk="0">
                  <a:moveTo>
                    <a:pt x="13" y="36"/>
                  </a:moveTo>
                  <a:cubicBezTo>
                    <a:pt x="36" y="13"/>
                    <a:pt x="58" y="1"/>
                    <a:pt x="81" y="22"/>
                  </a:cubicBezTo>
                  <a:cubicBezTo>
                    <a:pt x="116" y="36"/>
                    <a:pt x="116" y="71"/>
                    <a:pt x="107" y="93"/>
                  </a:cubicBezTo>
                  <a:cubicBezTo>
                    <a:pt x="93" y="116"/>
                    <a:pt x="58" y="128"/>
                    <a:pt x="36" y="102"/>
                  </a:cubicBezTo>
                  <a:cubicBezTo>
                    <a:pt x="13" y="93"/>
                    <a:pt x="1" y="58"/>
                    <a:pt x="13" y="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5"/>
            <p:cNvSpPr/>
            <p:nvPr/>
          </p:nvSpPr>
          <p:spPr>
            <a:xfrm>
              <a:off x="7327203" y="2777311"/>
              <a:ext cx="20858" cy="21603"/>
            </a:xfrm>
            <a:custGeom>
              <a:avLst/>
              <a:gdLst/>
              <a:ahLst/>
              <a:cxnLst/>
              <a:rect l="l" t="t" r="r" b="b"/>
              <a:pathLst>
                <a:path w="112" h="116" extrusionOk="0">
                  <a:moveTo>
                    <a:pt x="9" y="35"/>
                  </a:moveTo>
                  <a:cubicBezTo>
                    <a:pt x="23" y="0"/>
                    <a:pt x="54" y="0"/>
                    <a:pt x="81" y="14"/>
                  </a:cubicBezTo>
                  <a:cubicBezTo>
                    <a:pt x="103" y="22"/>
                    <a:pt x="112" y="58"/>
                    <a:pt x="103" y="80"/>
                  </a:cubicBezTo>
                  <a:cubicBezTo>
                    <a:pt x="81" y="102"/>
                    <a:pt x="54" y="115"/>
                    <a:pt x="23" y="102"/>
                  </a:cubicBezTo>
                  <a:cubicBezTo>
                    <a:pt x="1" y="80"/>
                    <a:pt x="1" y="58"/>
                    <a:pt x="9" y="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5"/>
            <p:cNvSpPr/>
            <p:nvPr/>
          </p:nvSpPr>
          <p:spPr>
            <a:xfrm>
              <a:off x="7266864" y="2833367"/>
              <a:ext cx="25886" cy="10057"/>
            </a:xfrm>
            <a:custGeom>
              <a:avLst/>
              <a:gdLst/>
              <a:ahLst/>
              <a:cxnLst/>
              <a:rect l="l" t="t" r="r" b="b"/>
              <a:pathLst>
                <a:path w="139" h="54" extrusionOk="0">
                  <a:moveTo>
                    <a:pt x="1" y="32"/>
                  </a:moveTo>
                  <a:lnTo>
                    <a:pt x="124" y="1"/>
                  </a:lnTo>
                  <a:lnTo>
                    <a:pt x="138" y="23"/>
                  </a:lnTo>
                  <a:lnTo>
                    <a:pt x="1" y="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5"/>
            <p:cNvSpPr/>
            <p:nvPr/>
          </p:nvSpPr>
          <p:spPr>
            <a:xfrm>
              <a:off x="7266864" y="2837464"/>
              <a:ext cx="6891" cy="10988"/>
            </a:xfrm>
            <a:custGeom>
              <a:avLst/>
              <a:gdLst/>
              <a:ahLst/>
              <a:cxnLst/>
              <a:rect l="l" t="t" r="r" b="b"/>
              <a:pathLst>
                <a:path w="37" h="59" extrusionOk="0">
                  <a:moveTo>
                    <a:pt x="22" y="1"/>
                  </a:moveTo>
                  <a:lnTo>
                    <a:pt x="36" y="58"/>
                  </a:lnTo>
                  <a:lnTo>
                    <a:pt x="9" y="58"/>
                  </a:lnTo>
                  <a:lnTo>
                    <a:pt x="1" y="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5"/>
            <p:cNvSpPr/>
            <p:nvPr/>
          </p:nvSpPr>
          <p:spPr>
            <a:xfrm>
              <a:off x="6724559" y="2922572"/>
              <a:ext cx="397048" cy="884046"/>
            </a:xfrm>
            <a:custGeom>
              <a:avLst/>
              <a:gdLst/>
              <a:ahLst/>
              <a:cxnLst/>
              <a:rect l="l" t="t" r="r" b="b"/>
              <a:pathLst>
                <a:path w="2132" h="4747" extrusionOk="0">
                  <a:moveTo>
                    <a:pt x="1" y="339"/>
                  </a:moveTo>
                  <a:lnTo>
                    <a:pt x="600" y="175"/>
                  </a:lnTo>
                  <a:lnTo>
                    <a:pt x="1195" y="1"/>
                  </a:lnTo>
                  <a:lnTo>
                    <a:pt x="1656" y="1870"/>
                  </a:lnTo>
                  <a:lnTo>
                    <a:pt x="1532" y="1985"/>
                  </a:lnTo>
                  <a:lnTo>
                    <a:pt x="2131" y="4262"/>
                  </a:lnTo>
                  <a:lnTo>
                    <a:pt x="1874" y="4746"/>
                  </a:lnTo>
                  <a:lnTo>
                    <a:pt x="1404" y="4470"/>
                  </a:lnTo>
                  <a:lnTo>
                    <a:pt x="738" y="2203"/>
                  </a:lnTo>
                  <a:lnTo>
                    <a:pt x="564" y="216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5"/>
            <p:cNvSpPr/>
            <p:nvPr/>
          </p:nvSpPr>
          <p:spPr>
            <a:xfrm>
              <a:off x="6836297" y="2922572"/>
              <a:ext cx="285308" cy="884046"/>
            </a:xfrm>
            <a:custGeom>
              <a:avLst/>
              <a:gdLst/>
              <a:ahLst/>
              <a:cxnLst/>
              <a:rect l="l" t="t" r="r" b="b"/>
              <a:pathLst>
                <a:path w="1532" h="4747" extrusionOk="0">
                  <a:moveTo>
                    <a:pt x="0" y="175"/>
                  </a:moveTo>
                  <a:lnTo>
                    <a:pt x="595" y="1"/>
                  </a:lnTo>
                  <a:lnTo>
                    <a:pt x="1056" y="1870"/>
                  </a:lnTo>
                  <a:lnTo>
                    <a:pt x="932" y="1985"/>
                  </a:lnTo>
                  <a:lnTo>
                    <a:pt x="1531" y="4262"/>
                  </a:lnTo>
                  <a:lnTo>
                    <a:pt x="1274" y="4746"/>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5"/>
            <p:cNvSpPr/>
            <p:nvPr/>
          </p:nvSpPr>
          <p:spPr>
            <a:xfrm>
              <a:off x="6544473" y="2601322"/>
              <a:ext cx="572106" cy="581232"/>
            </a:xfrm>
            <a:custGeom>
              <a:avLst/>
              <a:gdLst/>
              <a:ahLst/>
              <a:cxnLst/>
              <a:rect l="l" t="t" r="r" b="b"/>
              <a:pathLst>
                <a:path w="3072" h="3121" extrusionOk="0">
                  <a:moveTo>
                    <a:pt x="1127" y="310"/>
                  </a:moveTo>
                  <a:cubicBezTo>
                    <a:pt x="1127" y="310"/>
                    <a:pt x="0" y="621"/>
                    <a:pt x="23" y="1096"/>
                  </a:cubicBezTo>
                  <a:cubicBezTo>
                    <a:pt x="58" y="1580"/>
                    <a:pt x="218" y="2592"/>
                    <a:pt x="564" y="2774"/>
                  </a:cubicBezTo>
                  <a:cubicBezTo>
                    <a:pt x="1207" y="3120"/>
                    <a:pt x="2499" y="2752"/>
                    <a:pt x="2868" y="2131"/>
                  </a:cubicBezTo>
                  <a:cubicBezTo>
                    <a:pt x="3071" y="1797"/>
                    <a:pt x="2682" y="843"/>
                    <a:pt x="2463" y="417"/>
                  </a:cubicBezTo>
                  <a:cubicBezTo>
                    <a:pt x="2246" y="0"/>
                    <a:pt x="1127" y="310"/>
                    <a:pt x="1127" y="310"/>
                  </a:cubicBezTo>
                  <a:close/>
                  <a:moveTo>
                    <a:pt x="1207" y="621"/>
                  </a:moveTo>
                  <a:cubicBezTo>
                    <a:pt x="1207" y="621"/>
                    <a:pt x="910" y="705"/>
                    <a:pt x="910" y="785"/>
                  </a:cubicBezTo>
                  <a:cubicBezTo>
                    <a:pt x="897" y="865"/>
                    <a:pt x="919" y="1039"/>
                    <a:pt x="999" y="1060"/>
                  </a:cubicBezTo>
                  <a:cubicBezTo>
                    <a:pt x="1150" y="1096"/>
                    <a:pt x="1496" y="1003"/>
                    <a:pt x="1611" y="888"/>
                  </a:cubicBezTo>
                  <a:cubicBezTo>
                    <a:pt x="1670" y="820"/>
                    <a:pt x="1598" y="670"/>
                    <a:pt x="1554" y="613"/>
                  </a:cubicBezTo>
                  <a:cubicBezTo>
                    <a:pt x="1510" y="541"/>
                    <a:pt x="1207" y="621"/>
                    <a:pt x="1207" y="621"/>
                  </a:cubicBezTo>
                  <a:close/>
                </a:path>
              </a:pathLst>
            </a:custGeom>
            <a:solidFill>
              <a:srgbClr val="0703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5"/>
            <p:cNvSpPr/>
            <p:nvPr/>
          </p:nvSpPr>
          <p:spPr>
            <a:xfrm>
              <a:off x="6569987" y="2642480"/>
              <a:ext cx="510277" cy="540074"/>
            </a:xfrm>
            <a:custGeom>
              <a:avLst/>
              <a:gdLst/>
              <a:ahLst/>
              <a:cxnLst/>
              <a:rect l="l" t="t" r="r" b="b"/>
              <a:pathLst>
                <a:path w="2740" h="2900" extrusionOk="0">
                  <a:moveTo>
                    <a:pt x="414" y="2543"/>
                  </a:moveTo>
                  <a:cubicBezTo>
                    <a:pt x="414" y="2553"/>
                    <a:pt x="427" y="2553"/>
                    <a:pt x="427" y="2553"/>
                  </a:cubicBezTo>
                  <a:cubicBezTo>
                    <a:pt x="1070" y="2899"/>
                    <a:pt x="2362" y="2531"/>
                    <a:pt x="2731" y="1910"/>
                  </a:cubicBezTo>
                  <a:cubicBezTo>
                    <a:pt x="2740" y="1910"/>
                    <a:pt x="2740" y="1900"/>
                    <a:pt x="2740" y="1900"/>
                  </a:cubicBezTo>
                  <a:cubicBezTo>
                    <a:pt x="2740" y="1474"/>
                    <a:pt x="2465" y="769"/>
                    <a:pt x="2291" y="427"/>
                  </a:cubicBezTo>
                  <a:cubicBezTo>
                    <a:pt x="2074" y="1"/>
                    <a:pt x="1035" y="289"/>
                    <a:pt x="1035" y="289"/>
                  </a:cubicBezTo>
                  <a:cubicBezTo>
                    <a:pt x="1035" y="289"/>
                    <a:pt x="1" y="573"/>
                    <a:pt x="46" y="1048"/>
                  </a:cubicBezTo>
                  <a:cubicBezTo>
                    <a:pt x="68" y="1439"/>
                    <a:pt x="196" y="2184"/>
                    <a:pt x="414" y="2543"/>
                  </a:cubicBezTo>
                  <a:close/>
                  <a:moveTo>
                    <a:pt x="1070" y="400"/>
                  </a:moveTo>
                  <a:cubicBezTo>
                    <a:pt x="1070" y="400"/>
                    <a:pt x="773" y="484"/>
                    <a:pt x="773" y="564"/>
                  </a:cubicBezTo>
                  <a:cubicBezTo>
                    <a:pt x="760" y="644"/>
                    <a:pt x="782" y="818"/>
                    <a:pt x="862" y="839"/>
                  </a:cubicBezTo>
                  <a:cubicBezTo>
                    <a:pt x="1013" y="875"/>
                    <a:pt x="1359" y="782"/>
                    <a:pt x="1474" y="667"/>
                  </a:cubicBezTo>
                  <a:cubicBezTo>
                    <a:pt x="1533" y="599"/>
                    <a:pt x="1461" y="449"/>
                    <a:pt x="1417" y="392"/>
                  </a:cubicBezTo>
                  <a:cubicBezTo>
                    <a:pt x="1373" y="320"/>
                    <a:pt x="1070" y="400"/>
                    <a:pt x="1070" y="400"/>
                  </a:cubicBezTo>
                  <a:close/>
                </a:path>
              </a:pathLst>
            </a:custGeom>
            <a:solidFill>
              <a:srgbClr val="1F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5"/>
            <p:cNvSpPr/>
            <p:nvPr/>
          </p:nvSpPr>
          <p:spPr>
            <a:xfrm>
              <a:off x="6569987" y="2696300"/>
              <a:ext cx="313429" cy="453849"/>
            </a:xfrm>
            <a:custGeom>
              <a:avLst/>
              <a:gdLst/>
              <a:ahLst/>
              <a:cxnLst/>
              <a:rect l="l" t="t" r="r" b="b"/>
              <a:pathLst>
                <a:path w="1683" h="2437" extrusionOk="0">
                  <a:moveTo>
                    <a:pt x="414" y="2254"/>
                  </a:moveTo>
                  <a:cubicBezTo>
                    <a:pt x="414" y="2264"/>
                    <a:pt x="427" y="2264"/>
                    <a:pt x="427" y="2264"/>
                  </a:cubicBezTo>
                  <a:cubicBezTo>
                    <a:pt x="747" y="2437"/>
                    <a:pt x="1230" y="2428"/>
                    <a:pt x="1683" y="2299"/>
                  </a:cubicBezTo>
                  <a:lnTo>
                    <a:pt x="1186" y="515"/>
                  </a:lnTo>
                  <a:cubicBezTo>
                    <a:pt x="1070" y="550"/>
                    <a:pt x="947" y="564"/>
                    <a:pt x="862" y="550"/>
                  </a:cubicBezTo>
                  <a:cubicBezTo>
                    <a:pt x="782" y="529"/>
                    <a:pt x="760" y="355"/>
                    <a:pt x="773" y="275"/>
                  </a:cubicBezTo>
                  <a:cubicBezTo>
                    <a:pt x="773" y="195"/>
                    <a:pt x="1070" y="111"/>
                    <a:pt x="1070" y="111"/>
                  </a:cubicBezTo>
                  <a:lnTo>
                    <a:pt x="1035" y="0"/>
                  </a:lnTo>
                  <a:cubicBezTo>
                    <a:pt x="1035" y="0"/>
                    <a:pt x="1" y="284"/>
                    <a:pt x="46" y="759"/>
                  </a:cubicBezTo>
                  <a:cubicBezTo>
                    <a:pt x="68" y="1150"/>
                    <a:pt x="196" y="1895"/>
                    <a:pt x="414" y="2254"/>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5"/>
            <p:cNvSpPr/>
            <p:nvPr/>
          </p:nvSpPr>
          <p:spPr>
            <a:xfrm>
              <a:off x="6526967" y="2378962"/>
              <a:ext cx="407849" cy="402635"/>
            </a:xfrm>
            <a:custGeom>
              <a:avLst/>
              <a:gdLst/>
              <a:ahLst/>
              <a:cxnLst/>
              <a:rect l="l" t="t" r="r" b="b"/>
              <a:pathLst>
                <a:path w="2190" h="2162" extrusionOk="0">
                  <a:moveTo>
                    <a:pt x="1035" y="9"/>
                  </a:moveTo>
                  <a:lnTo>
                    <a:pt x="1049" y="0"/>
                  </a:lnTo>
                  <a:lnTo>
                    <a:pt x="1062" y="0"/>
                  </a:lnTo>
                  <a:lnTo>
                    <a:pt x="1071" y="0"/>
                  </a:lnTo>
                  <a:lnTo>
                    <a:pt x="1084" y="0"/>
                  </a:lnTo>
                  <a:lnTo>
                    <a:pt x="1106" y="0"/>
                  </a:lnTo>
                  <a:lnTo>
                    <a:pt x="1129" y="0"/>
                  </a:lnTo>
                  <a:cubicBezTo>
                    <a:pt x="1199" y="9"/>
                    <a:pt x="1266" y="9"/>
                    <a:pt x="1338" y="31"/>
                  </a:cubicBezTo>
                  <a:lnTo>
                    <a:pt x="1359" y="31"/>
                  </a:lnTo>
                  <a:cubicBezTo>
                    <a:pt x="1373" y="31"/>
                    <a:pt x="1373" y="44"/>
                    <a:pt x="1381" y="44"/>
                  </a:cubicBezTo>
                  <a:lnTo>
                    <a:pt x="1395" y="44"/>
                  </a:lnTo>
                  <a:lnTo>
                    <a:pt x="1404" y="44"/>
                  </a:lnTo>
                  <a:cubicBezTo>
                    <a:pt x="1417" y="44"/>
                    <a:pt x="1417" y="58"/>
                    <a:pt x="1430" y="58"/>
                  </a:cubicBezTo>
                  <a:cubicBezTo>
                    <a:pt x="1488" y="66"/>
                    <a:pt x="1532" y="89"/>
                    <a:pt x="1590" y="124"/>
                  </a:cubicBezTo>
                  <a:lnTo>
                    <a:pt x="1604" y="124"/>
                  </a:lnTo>
                  <a:lnTo>
                    <a:pt x="1612" y="138"/>
                  </a:lnTo>
                  <a:lnTo>
                    <a:pt x="1625" y="138"/>
                  </a:lnTo>
                  <a:lnTo>
                    <a:pt x="1635" y="146"/>
                  </a:lnTo>
                  <a:lnTo>
                    <a:pt x="1648" y="146"/>
                  </a:lnTo>
                  <a:lnTo>
                    <a:pt x="1648" y="160"/>
                  </a:lnTo>
                  <a:cubicBezTo>
                    <a:pt x="1879" y="283"/>
                    <a:pt x="2061" y="515"/>
                    <a:pt x="2141" y="795"/>
                  </a:cubicBezTo>
                  <a:cubicBezTo>
                    <a:pt x="2190" y="976"/>
                    <a:pt x="2190" y="1162"/>
                    <a:pt x="2153" y="1336"/>
                  </a:cubicBezTo>
                  <a:lnTo>
                    <a:pt x="2153" y="1344"/>
                  </a:lnTo>
                  <a:cubicBezTo>
                    <a:pt x="2141" y="1344"/>
                    <a:pt x="2141" y="1358"/>
                    <a:pt x="2141" y="1358"/>
                  </a:cubicBezTo>
                  <a:lnTo>
                    <a:pt x="2141" y="1381"/>
                  </a:lnTo>
                  <a:cubicBezTo>
                    <a:pt x="2131" y="1389"/>
                    <a:pt x="2131" y="1389"/>
                    <a:pt x="2131" y="1402"/>
                  </a:cubicBezTo>
                  <a:cubicBezTo>
                    <a:pt x="2096" y="1389"/>
                    <a:pt x="2051" y="1389"/>
                    <a:pt x="2003" y="1389"/>
                  </a:cubicBezTo>
                  <a:cubicBezTo>
                    <a:pt x="2003" y="1381"/>
                    <a:pt x="2016" y="1367"/>
                    <a:pt x="2016" y="1358"/>
                  </a:cubicBezTo>
                  <a:cubicBezTo>
                    <a:pt x="2016" y="1344"/>
                    <a:pt x="2030" y="1336"/>
                    <a:pt x="2030" y="1336"/>
                  </a:cubicBezTo>
                  <a:cubicBezTo>
                    <a:pt x="2061" y="1194"/>
                    <a:pt x="2061" y="1070"/>
                    <a:pt x="2051" y="941"/>
                  </a:cubicBezTo>
                  <a:cubicBezTo>
                    <a:pt x="2038" y="896"/>
                    <a:pt x="2030" y="861"/>
                    <a:pt x="2016" y="826"/>
                  </a:cubicBezTo>
                  <a:cubicBezTo>
                    <a:pt x="1994" y="746"/>
                    <a:pt x="1959" y="666"/>
                    <a:pt x="1923" y="586"/>
                  </a:cubicBezTo>
                  <a:cubicBezTo>
                    <a:pt x="1887" y="541"/>
                    <a:pt x="1865" y="506"/>
                    <a:pt x="1821" y="457"/>
                  </a:cubicBezTo>
                  <a:cubicBezTo>
                    <a:pt x="1785" y="412"/>
                    <a:pt x="1750" y="377"/>
                    <a:pt x="1705" y="342"/>
                  </a:cubicBezTo>
                  <a:cubicBezTo>
                    <a:pt x="1670" y="310"/>
                    <a:pt x="1625" y="283"/>
                    <a:pt x="1590" y="262"/>
                  </a:cubicBezTo>
                  <a:lnTo>
                    <a:pt x="1577" y="253"/>
                  </a:lnTo>
                  <a:lnTo>
                    <a:pt x="1568" y="240"/>
                  </a:lnTo>
                  <a:lnTo>
                    <a:pt x="1555" y="240"/>
                  </a:lnTo>
                  <a:lnTo>
                    <a:pt x="1545" y="240"/>
                  </a:lnTo>
                  <a:lnTo>
                    <a:pt x="1545" y="230"/>
                  </a:lnTo>
                  <a:cubicBezTo>
                    <a:pt x="1488" y="204"/>
                    <a:pt x="1439" y="182"/>
                    <a:pt x="1381" y="173"/>
                  </a:cubicBezTo>
                  <a:lnTo>
                    <a:pt x="1373" y="173"/>
                  </a:lnTo>
                  <a:lnTo>
                    <a:pt x="1359" y="160"/>
                  </a:lnTo>
                  <a:lnTo>
                    <a:pt x="1346" y="160"/>
                  </a:lnTo>
                  <a:lnTo>
                    <a:pt x="1338" y="160"/>
                  </a:lnTo>
                  <a:lnTo>
                    <a:pt x="1324" y="146"/>
                  </a:lnTo>
                  <a:lnTo>
                    <a:pt x="1315" y="146"/>
                  </a:lnTo>
                  <a:lnTo>
                    <a:pt x="1301" y="146"/>
                  </a:lnTo>
                  <a:cubicBezTo>
                    <a:pt x="1244" y="138"/>
                    <a:pt x="1178" y="124"/>
                    <a:pt x="1119" y="124"/>
                  </a:cubicBezTo>
                  <a:lnTo>
                    <a:pt x="1106" y="124"/>
                  </a:lnTo>
                  <a:lnTo>
                    <a:pt x="1093" y="124"/>
                  </a:lnTo>
                  <a:lnTo>
                    <a:pt x="1084" y="124"/>
                  </a:lnTo>
                  <a:cubicBezTo>
                    <a:pt x="1035" y="124"/>
                    <a:pt x="978" y="138"/>
                    <a:pt x="924" y="138"/>
                  </a:cubicBezTo>
                  <a:cubicBezTo>
                    <a:pt x="867" y="146"/>
                    <a:pt x="818" y="173"/>
                    <a:pt x="760" y="182"/>
                  </a:cubicBezTo>
                  <a:cubicBezTo>
                    <a:pt x="715" y="204"/>
                    <a:pt x="658" y="230"/>
                    <a:pt x="609" y="253"/>
                  </a:cubicBezTo>
                  <a:cubicBezTo>
                    <a:pt x="543" y="297"/>
                    <a:pt x="472" y="355"/>
                    <a:pt x="414" y="412"/>
                  </a:cubicBezTo>
                  <a:cubicBezTo>
                    <a:pt x="392" y="435"/>
                    <a:pt x="356" y="470"/>
                    <a:pt x="334" y="506"/>
                  </a:cubicBezTo>
                  <a:lnTo>
                    <a:pt x="334" y="492"/>
                  </a:lnTo>
                  <a:cubicBezTo>
                    <a:pt x="254" y="608"/>
                    <a:pt x="197" y="723"/>
                    <a:pt x="174" y="852"/>
                  </a:cubicBezTo>
                  <a:lnTo>
                    <a:pt x="160" y="852"/>
                  </a:lnTo>
                  <a:lnTo>
                    <a:pt x="160" y="861"/>
                  </a:lnTo>
                  <a:lnTo>
                    <a:pt x="160" y="875"/>
                  </a:lnTo>
                  <a:cubicBezTo>
                    <a:pt x="139" y="967"/>
                    <a:pt x="139" y="1070"/>
                    <a:pt x="139" y="1162"/>
                  </a:cubicBezTo>
                  <a:cubicBezTo>
                    <a:pt x="152" y="1221"/>
                    <a:pt x="160" y="1278"/>
                    <a:pt x="174" y="1344"/>
                  </a:cubicBezTo>
                  <a:cubicBezTo>
                    <a:pt x="187" y="1381"/>
                    <a:pt x="197" y="1416"/>
                    <a:pt x="209" y="1447"/>
                  </a:cubicBezTo>
                  <a:cubicBezTo>
                    <a:pt x="254" y="1540"/>
                    <a:pt x="312" y="1633"/>
                    <a:pt x="383" y="1727"/>
                  </a:cubicBezTo>
                  <a:lnTo>
                    <a:pt x="392" y="1735"/>
                  </a:lnTo>
                  <a:cubicBezTo>
                    <a:pt x="405" y="1735"/>
                    <a:pt x="405" y="1748"/>
                    <a:pt x="405" y="1748"/>
                  </a:cubicBezTo>
                  <a:lnTo>
                    <a:pt x="414" y="1748"/>
                  </a:lnTo>
                  <a:cubicBezTo>
                    <a:pt x="414" y="1758"/>
                    <a:pt x="427" y="1758"/>
                    <a:pt x="427" y="1771"/>
                  </a:cubicBezTo>
                  <a:lnTo>
                    <a:pt x="441" y="1784"/>
                  </a:lnTo>
                  <a:lnTo>
                    <a:pt x="449" y="1793"/>
                  </a:lnTo>
                  <a:cubicBezTo>
                    <a:pt x="565" y="1899"/>
                    <a:pt x="703" y="1967"/>
                    <a:pt x="867" y="2014"/>
                  </a:cubicBezTo>
                  <a:cubicBezTo>
                    <a:pt x="1013" y="2046"/>
                    <a:pt x="1178" y="2046"/>
                    <a:pt x="1324" y="2014"/>
                  </a:cubicBezTo>
                  <a:lnTo>
                    <a:pt x="1338" y="2014"/>
                  </a:lnTo>
                  <a:cubicBezTo>
                    <a:pt x="1338" y="2014"/>
                    <a:pt x="1346" y="2014"/>
                    <a:pt x="1359" y="2002"/>
                  </a:cubicBezTo>
                  <a:lnTo>
                    <a:pt x="1373" y="2002"/>
                  </a:lnTo>
                  <a:lnTo>
                    <a:pt x="1381" y="2002"/>
                  </a:lnTo>
                  <a:lnTo>
                    <a:pt x="1395" y="2002"/>
                  </a:lnTo>
                  <a:cubicBezTo>
                    <a:pt x="1497" y="1967"/>
                    <a:pt x="1590" y="1908"/>
                    <a:pt x="1670" y="1850"/>
                  </a:cubicBezTo>
                  <a:cubicBezTo>
                    <a:pt x="1692" y="1887"/>
                    <a:pt x="1715" y="1930"/>
                    <a:pt x="1715" y="1967"/>
                  </a:cubicBezTo>
                  <a:cubicBezTo>
                    <a:pt x="1545" y="2094"/>
                    <a:pt x="1338" y="2161"/>
                    <a:pt x="1119" y="2161"/>
                  </a:cubicBezTo>
                  <a:lnTo>
                    <a:pt x="1106" y="2161"/>
                  </a:lnTo>
                  <a:cubicBezTo>
                    <a:pt x="1013" y="2161"/>
                    <a:pt x="924" y="2153"/>
                    <a:pt x="832" y="2126"/>
                  </a:cubicBezTo>
                  <a:cubicBezTo>
                    <a:pt x="738" y="2104"/>
                    <a:pt x="658" y="2073"/>
                    <a:pt x="565" y="2024"/>
                  </a:cubicBezTo>
                  <a:lnTo>
                    <a:pt x="556" y="2014"/>
                  </a:lnTo>
                  <a:cubicBezTo>
                    <a:pt x="326" y="1887"/>
                    <a:pt x="139" y="1655"/>
                    <a:pt x="59" y="1367"/>
                  </a:cubicBezTo>
                  <a:cubicBezTo>
                    <a:pt x="1" y="1194"/>
                    <a:pt x="1" y="1012"/>
                    <a:pt x="45" y="838"/>
                  </a:cubicBezTo>
                  <a:lnTo>
                    <a:pt x="45" y="816"/>
                  </a:lnTo>
                  <a:lnTo>
                    <a:pt x="59" y="803"/>
                  </a:lnTo>
                  <a:lnTo>
                    <a:pt x="59" y="795"/>
                  </a:lnTo>
                  <a:cubicBezTo>
                    <a:pt x="103" y="621"/>
                    <a:pt x="197" y="457"/>
                    <a:pt x="326" y="332"/>
                  </a:cubicBezTo>
                  <a:cubicBezTo>
                    <a:pt x="521" y="124"/>
                    <a:pt x="783" y="23"/>
                    <a:pt x="1035" y="9"/>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5"/>
            <p:cNvSpPr/>
            <p:nvPr/>
          </p:nvSpPr>
          <p:spPr>
            <a:xfrm>
              <a:off x="6439438" y="1448178"/>
              <a:ext cx="1379052" cy="1089646"/>
            </a:xfrm>
            <a:custGeom>
              <a:avLst/>
              <a:gdLst/>
              <a:ahLst/>
              <a:cxnLst/>
              <a:rect l="l" t="t" r="r" b="b"/>
              <a:pathLst>
                <a:path w="7405" h="5851" extrusionOk="0">
                  <a:moveTo>
                    <a:pt x="4408" y="1473"/>
                  </a:moveTo>
                  <a:cubicBezTo>
                    <a:pt x="4408" y="1473"/>
                    <a:pt x="253" y="4203"/>
                    <a:pt x="125" y="4435"/>
                  </a:cubicBezTo>
                  <a:cubicBezTo>
                    <a:pt x="1" y="4660"/>
                    <a:pt x="147" y="5087"/>
                    <a:pt x="493" y="5468"/>
                  </a:cubicBezTo>
                  <a:cubicBezTo>
                    <a:pt x="853" y="5850"/>
                    <a:pt x="1026" y="5721"/>
                    <a:pt x="1222" y="5677"/>
                  </a:cubicBezTo>
                  <a:cubicBezTo>
                    <a:pt x="1425" y="5642"/>
                    <a:pt x="4258" y="3857"/>
                    <a:pt x="5020" y="3684"/>
                  </a:cubicBezTo>
                  <a:lnTo>
                    <a:pt x="5766" y="3511"/>
                  </a:lnTo>
                  <a:cubicBezTo>
                    <a:pt x="5766" y="3511"/>
                    <a:pt x="7404" y="2579"/>
                    <a:pt x="7288" y="1967"/>
                  </a:cubicBezTo>
                  <a:cubicBezTo>
                    <a:pt x="7160" y="1372"/>
                    <a:pt x="4625" y="0"/>
                    <a:pt x="4408" y="1473"/>
                  </a:cubicBezTo>
                  <a:close/>
                </a:path>
              </a:pathLst>
            </a:custGeom>
            <a:solidFill>
              <a:srgbClr val="E2B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5"/>
            <p:cNvSpPr/>
            <p:nvPr/>
          </p:nvSpPr>
          <p:spPr>
            <a:xfrm>
              <a:off x="6441115" y="1613365"/>
              <a:ext cx="1181273" cy="825196"/>
            </a:xfrm>
            <a:custGeom>
              <a:avLst/>
              <a:gdLst/>
              <a:ahLst/>
              <a:cxnLst/>
              <a:rect l="l" t="t" r="r" b="b"/>
              <a:pathLst>
                <a:path w="6343" h="4431" extrusionOk="0">
                  <a:moveTo>
                    <a:pt x="4399" y="586"/>
                  </a:moveTo>
                  <a:cubicBezTo>
                    <a:pt x="4399" y="586"/>
                    <a:pt x="244" y="3316"/>
                    <a:pt x="116" y="3548"/>
                  </a:cubicBezTo>
                  <a:cubicBezTo>
                    <a:pt x="0" y="3743"/>
                    <a:pt x="107" y="4097"/>
                    <a:pt x="369" y="4431"/>
                  </a:cubicBezTo>
                  <a:lnTo>
                    <a:pt x="6343" y="263"/>
                  </a:lnTo>
                  <a:cubicBezTo>
                    <a:pt x="5468" y="1"/>
                    <a:pt x="4399" y="586"/>
                    <a:pt x="4399" y="586"/>
                  </a:cubicBezTo>
                  <a:close/>
                </a:path>
              </a:pathLst>
            </a:custGeom>
            <a:solidFill>
              <a:srgbClr val="E6BD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5"/>
            <p:cNvSpPr/>
            <p:nvPr/>
          </p:nvSpPr>
          <p:spPr>
            <a:xfrm>
              <a:off x="6488231" y="2224390"/>
              <a:ext cx="229997" cy="253090"/>
            </a:xfrm>
            <a:custGeom>
              <a:avLst/>
              <a:gdLst/>
              <a:ahLst/>
              <a:cxnLst/>
              <a:rect l="l" t="t" r="r" b="b"/>
              <a:pathLst>
                <a:path w="1235" h="1359" extrusionOk="0">
                  <a:moveTo>
                    <a:pt x="706" y="35"/>
                  </a:moveTo>
                  <a:lnTo>
                    <a:pt x="1235" y="976"/>
                  </a:lnTo>
                  <a:cubicBezTo>
                    <a:pt x="1235" y="976"/>
                    <a:pt x="773" y="1279"/>
                    <a:pt x="542" y="1314"/>
                  </a:cubicBezTo>
                  <a:cubicBezTo>
                    <a:pt x="311" y="1358"/>
                    <a:pt x="1" y="666"/>
                    <a:pt x="1" y="528"/>
                  </a:cubicBezTo>
                  <a:cubicBezTo>
                    <a:pt x="1" y="390"/>
                    <a:pt x="542" y="0"/>
                    <a:pt x="706" y="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5"/>
            <p:cNvSpPr/>
            <p:nvPr/>
          </p:nvSpPr>
          <p:spPr>
            <a:xfrm>
              <a:off x="7912529" y="552033"/>
              <a:ext cx="996903" cy="1271596"/>
            </a:xfrm>
            <a:custGeom>
              <a:avLst/>
              <a:gdLst/>
              <a:ahLst/>
              <a:cxnLst/>
              <a:rect l="l" t="t" r="r" b="b"/>
              <a:pathLst>
                <a:path w="5353" h="6828" extrusionOk="0">
                  <a:moveTo>
                    <a:pt x="5353" y="1"/>
                  </a:moveTo>
                  <a:lnTo>
                    <a:pt x="0" y="1497"/>
                  </a:lnTo>
                  <a:lnTo>
                    <a:pt x="1482" y="6828"/>
                  </a:lnTo>
                  <a:lnTo>
                    <a:pt x="5353" y="5758"/>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5"/>
            <p:cNvSpPr/>
            <p:nvPr/>
          </p:nvSpPr>
          <p:spPr>
            <a:xfrm>
              <a:off x="7912529" y="552033"/>
              <a:ext cx="996903" cy="773796"/>
            </a:xfrm>
            <a:custGeom>
              <a:avLst/>
              <a:gdLst/>
              <a:ahLst/>
              <a:cxnLst/>
              <a:rect l="l" t="t" r="r" b="b"/>
              <a:pathLst>
                <a:path w="5353" h="4155" extrusionOk="0">
                  <a:moveTo>
                    <a:pt x="5353" y="1"/>
                  </a:moveTo>
                  <a:lnTo>
                    <a:pt x="0" y="1497"/>
                  </a:lnTo>
                  <a:lnTo>
                    <a:pt x="746" y="4155"/>
                  </a:lnTo>
                  <a:lnTo>
                    <a:pt x="5353" y="2877"/>
                  </a:lnTo>
                  <a:close/>
                </a:path>
              </a:pathLst>
            </a:custGeom>
            <a:solidFill>
              <a:srgbClr val="666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5"/>
            <p:cNvSpPr/>
            <p:nvPr/>
          </p:nvSpPr>
          <p:spPr>
            <a:xfrm>
              <a:off x="7751252" y="884269"/>
              <a:ext cx="437274" cy="988150"/>
            </a:xfrm>
            <a:custGeom>
              <a:avLst/>
              <a:gdLst/>
              <a:ahLst/>
              <a:cxnLst/>
              <a:rect l="l" t="t" r="r" b="b"/>
              <a:pathLst>
                <a:path w="2348" h="5306" extrusionOk="0">
                  <a:moveTo>
                    <a:pt x="0" y="263"/>
                  </a:moveTo>
                  <a:lnTo>
                    <a:pt x="955" y="1"/>
                  </a:lnTo>
                  <a:lnTo>
                    <a:pt x="2348" y="5044"/>
                  </a:lnTo>
                  <a:lnTo>
                    <a:pt x="1407" y="530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5"/>
            <p:cNvSpPr/>
            <p:nvPr/>
          </p:nvSpPr>
          <p:spPr>
            <a:xfrm>
              <a:off x="8227260" y="1491197"/>
              <a:ext cx="216775" cy="218451"/>
            </a:xfrm>
            <a:custGeom>
              <a:avLst/>
              <a:gdLst/>
              <a:ahLst/>
              <a:cxnLst/>
              <a:rect l="l" t="t" r="r" b="b"/>
              <a:pathLst>
                <a:path w="1164" h="1173" extrusionOk="0">
                  <a:moveTo>
                    <a:pt x="436" y="80"/>
                  </a:moveTo>
                  <a:cubicBezTo>
                    <a:pt x="715" y="0"/>
                    <a:pt x="1013" y="173"/>
                    <a:pt x="1084" y="449"/>
                  </a:cubicBezTo>
                  <a:cubicBezTo>
                    <a:pt x="1164" y="724"/>
                    <a:pt x="1004" y="1012"/>
                    <a:pt x="724" y="1092"/>
                  </a:cubicBezTo>
                  <a:cubicBezTo>
                    <a:pt x="436" y="1172"/>
                    <a:pt x="152" y="998"/>
                    <a:pt x="80" y="724"/>
                  </a:cubicBezTo>
                  <a:cubicBezTo>
                    <a:pt x="1" y="449"/>
                    <a:pt x="160" y="160"/>
                    <a:pt x="436" y="80"/>
                  </a:cubicBezTo>
                  <a:close/>
                </a:path>
              </a:pathLst>
            </a:custGeom>
            <a:solidFill>
              <a:srgbClr val="1F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5"/>
            <p:cNvSpPr/>
            <p:nvPr/>
          </p:nvSpPr>
          <p:spPr>
            <a:xfrm>
              <a:off x="8285177" y="1567925"/>
              <a:ext cx="32404" cy="32591"/>
            </a:xfrm>
            <a:custGeom>
              <a:avLst/>
              <a:gdLst/>
              <a:ahLst/>
              <a:cxnLst/>
              <a:rect l="l" t="t" r="r" b="b"/>
              <a:pathLst>
                <a:path w="174" h="175" extrusionOk="0">
                  <a:moveTo>
                    <a:pt x="58" y="14"/>
                  </a:moveTo>
                  <a:cubicBezTo>
                    <a:pt x="103" y="1"/>
                    <a:pt x="152" y="23"/>
                    <a:pt x="160" y="58"/>
                  </a:cubicBezTo>
                  <a:cubicBezTo>
                    <a:pt x="173" y="103"/>
                    <a:pt x="152" y="152"/>
                    <a:pt x="103" y="160"/>
                  </a:cubicBezTo>
                  <a:cubicBezTo>
                    <a:pt x="58" y="174"/>
                    <a:pt x="23" y="152"/>
                    <a:pt x="13" y="103"/>
                  </a:cubicBezTo>
                  <a:cubicBezTo>
                    <a:pt x="1" y="58"/>
                    <a:pt x="23" y="23"/>
                    <a:pt x="58" y="14"/>
                  </a:cubicBez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5"/>
            <p:cNvSpPr/>
            <p:nvPr/>
          </p:nvSpPr>
          <p:spPr>
            <a:xfrm>
              <a:off x="8340488" y="1550605"/>
              <a:ext cx="32591" cy="32404"/>
            </a:xfrm>
            <a:custGeom>
              <a:avLst/>
              <a:gdLst/>
              <a:ahLst/>
              <a:cxnLst/>
              <a:rect l="l" t="t" r="r" b="b"/>
              <a:pathLst>
                <a:path w="175" h="174" extrusionOk="0">
                  <a:moveTo>
                    <a:pt x="58" y="14"/>
                  </a:moveTo>
                  <a:cubicBezTo>
                    <a:pt x="107" y="1"/>
                    <a:pt x="152" y="28"/>
                    <a:pt x="165" y="71"/>
                  </a:cubicBezTo>
                  <a:cubicBezTo>
                    <a:pt x="174" y="116"/>
                    <a:pt x="152" y="151"/>
                    <a:pt x="107" y="165"/>
                  </a:cubicBezTo>
                  <a:cubicBezTo>
                    <a:pt x="72" y="173"/>
                    <a:pt x="27" y="151"/>
                    <a:pt x="15" y="116"/>
                  </a:cubicBezTo>
                  <a:cubicBezTo>
                    <a:pt x="1" y="71"/>
                    <a:pt x="27" y="28"/>
                    <a:pt x="58" y="14"/>
                  </a:cubicBez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5"/>
            <p:cNvSpPr/>
            <p:nvPr/>
          </p:nvSpPr>
          <p:spPr>
            <a:xfrm>
              <a:off x="8298586" y="1617462"/>
              <a:ext cx="31473" cy="32591"/>
            </a:xfrm>
            <a:custGeom>
              <a:avLst/>
              <a:gdLst/>
              <a:ahLst/>
              <a:cxnLst/>
              <a:rect l="l" t="t" r="r" b="b"/>
              <a:pathLst>
                <a:path w="169" h="175" extrusionOk="0">
                  <a:moveTo>
                    <a:pt x="66" y="10"/>
                  </a:moveTo>
                  <a:cubicBezTo>
                    <a:pt x="101" y="1"/>
                    <a:pt x="146" y="23"/>
                    <a:pt x="160" y="58"/>
                  </a:cubicBezTo>
                  <a:cubicBezTo>
                    <a:pt x="168" y="103"/>
                    <a:pt x="146" y="152"/>
                    <a:pt x="101" y="161"/>
                  </a:cubicBezTo>
                  <a:cubicBezTo>
                    <a:pt x="66" y="174"/>
                    <a:pt x="21" y="152"/>
                    <a:pt x="9" y="103"/>
                  </a:cubicBezTo>
                  <a:cubicBezTo>
                    <a:pt x="0" y="58"/>
                    <a:pt x="21" y="23"/>
                    <a:pt x="66" y="10"/>
                  </a:cubicBez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5"/>
            <p:cNvSpPr/>
            <p:nvPr/>
          </p:nvSpPr>
          <p:spPr>
            <a:xfrm>
              <a:off x="8353897" y="1600329"/>
              <a:ext cx="32218" cy="32218"/>
            </a:xfrm>
            <a:custGeom>
              <a:avLst/>
              <a:gdLst/>
              <a:ahLst/>
              <a:cxnLst/>
              <a:rect l="l" t="t" r="r" b="b"/>
              <a:pathLst>
                <a:path w="173" h="173" extrusionOk="0">
                  <a:moveTo>
                    <a:pt x="71" y="13"/>
                  </a:moveTo>
                  <a:cubicBezTo>
                    <a:pt x="102" y="0"/>
                    <a:pt x="150" y="23"/>
                    <a:pt x="160" y="71"/>
                  </a:cubicBezTo>
                  <a:cubicBezTo>
                    <a:pt x="173" y="115"/>
                    <a:pt x="150" y="150"/>
                    <a:pt x="115" y="160"/>
                  </a:cubicBezTo>
                  <a:cubicBezTo>
                    <a:pt x="71" y="173"/>
                    <a:pt x="23" y="150"/>
                    <a:pt x="13" y="115"/>
                  </a:cubicBezTo>
                  <a:cubicBezTo>
                    <a:pt x="0" y="71"/>
                    <a:pt x="23" y="23"/>
                    <a:pt x="71" y="13"/>
                  </a:cubicBez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5"/>
            <p:cNvSpPr/>
            <p:nvPr/>
          </p:nvSpPr>
          <p:spPr>
            <a:xfrm>
              <a:off x="8476065" y="1422478"/>
              <a:ext cx="216775" cy="216775"/>
            </a:xfrm>
            <a:custGeom>
              <a:avLst/>
              <a:gdLst/>
              <a:ahLst/>
              <a:cxnLst/>
              <a:rect l="l" t="t" r="r" b="b"/>
              <a:pathLst>
                <a:path w="1164" h="1164" extrusionOk="0">
                  <a:moveTo>
                    <a:pt x="436" y="81"/>
                  </a:moveTo>
                  <a:cubicBezTo>
                    <a:pt x="725" y="1"/>
                    <a:pt x="1012" y="161"/>
                    <a:pt x="1084" y="435"/>
                  </a:cubicBezTo>
                  <a:cubicBezTo>
                    <a:pt x="1164" y="724"/>
                    <a:pt x="1000" y="1013"/>
                    <a:pt x="725" y="1084"/>
                  </a:cubicBezTo>
                  <a:cubicBezTo>
                    <a:pt x="449" y="1164"/>
                    <a:pt x="152" y="999"/>
                    <a:pt x="80" y="724"/>
                  </a:cubicBezTo>
                  <a:cubicBezTo>
                    <a:pt x="0" y="449"/>
                    <a:pt x="160" y="161"/>
                    <a:pt x="436" y="81"/>
                  </a:cubicBezTo>
                  <a:close/>
                </a:path>
              </a:pathLst>
            </a:custGeom>
            <a:solidFill>
              <a:srgbClr val="1F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5"/>
            <p:cNvSpPr/>
            <p:nvPr/>
          </p:nvSpPr>
          <p:spPr>
            <a:xfrm>
              <a:off x="8533983" y="1497715"/>
              <a:ext cx="32591" cy="31473"/>
            </a:xfrm>
            <a:custGeom>
              <a:avLst/>
              <a:gdLst/>
              <a:ahLst/>
              <a:cxnLst/>
              <a:rect l="l" t="t" r="r" b="b"/>
              <a:pathLst>
                <a:path w="175" h="169" extrusionOk="0">
                  <a:moveTo>
                    <a:pt x="58" y="9"/>
                  </a:moveTo>
                  <a:cubicBezTo>
                    <a:pt x="103" y="0"/>
                    <a:pt x="152" y="23"/>
                    <a:pt x="160" y="68"/>
                  </a:cubicBezTo>
                  <a:cubicBezTo>
                    <a:pt x="174" y="111"/>
                    <a:pt x="152" y="147"/>
                    <a:pt x="103" y="160"/>
                  </a:cubicBezTo>
                  <a:cubicBezTo>
                    <a:pt x="58" y="169"/>
                    <a:pt x="23" y="147"/>
                    <a:pt x="9" y="111"/>
                  </a:cubicBezTo>
                  <a:cubicBezTo>
                    <a:pt x="0" y="68"/>
                    <a:pt x="23" y="23"/>
                    <a:pt x="58" y="9"/>
                  </a:cubicBez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5"/>
            <p:cNvSpPr/>
            <p:nvPr/>
          </p:nvSpPr>
          <p:spPr>
            <a:xfrm>
              <a:off x="8589293" y="1482072"/>
              <a:ext cx="32591" cy="32218"/>
            </a:xfrm>
            <a:custGeom>
              <a:avLst/>
              <a:gdLst/>
              <a:ahLst/>
              <a:cxnLst/>
              <a:rect l="l" t="t" r="r" b="b"/>
              <a:pathLst>
                <a:path w="175" h="173" extrusionOk="0">
                  <a:moveTo>
                    <a:pt x="72" y="13"/>
                  </a:moveTo>
                  <a:cubicBezTo>
                    <a:pt x="107" y="0"/>
                    <a:pt x="152" y="27"/>
                    <a:pt x="165" y="72"/>
                  </a:cubicBezTo>
                  <a:cubicBezTo>
                    <a:pt x="174" y="107"/>
                    <a:pt x="152" y="152"/>
                    <a:pt x="107" y="164"/>
                  </a:cubicBezTo>
                  <a:cubicBezTo>
                    <a:pt x="72" y="173"/>
                    <a:pt x="23" y="152"/>
                    <a:pt x="14" y="107"/>
                  </a:cubicBezTo>
                  <a:cubicBezTo>
                    <a:pt x="1" y="72"/>
                    <a:pt x="23" y="27"/>
                    <a:pt x="72" y="13"/>
                  </a:cubicBez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5"/>
            <p:cNvSpPr/>
            <p:nvPr/>
          </p:nvSpPr>
          <p:spPr>
            <a:xfrm>
              <a:off x="8546460" y="1546508"/>
              <a:ext cx="32404" cy="32404"/>
            </a:xfrm>
            <a:custGeom>
              <a:avLst/>
              <a:gdLst/>
              <a:ahLst/>
              <a:cxnLst/>
              <a:rect l="l" t="t" r="r" b="b"/>
              <a:pathLst>
                <a:path w="174" h="174" extrusionOk="0">
                  <a:moveTo>
                    <a:pt x="71" y="13"/>
                  </a:moveTo>
                  <a:cubicBezTo>
                    <a:pt x="107" y="1"/>
                    <a:pt x="151" y="23"/>
                    <a:pt x="165" y="72"/>
                  </a:cubicBezTo>
                  <a:cubicBezTo>
                    <a:pt x="173" y="116"/>
                    <a:pt x="151" y="152"/>
                    <a:pt x="107" y="165"/>
                  </a:cubicBezTo>
                  <a:cubicBezTo>
                    <a:pt x="71" y="173"/>
                    <a:pt x="27" y="152"/>
                    <a:pt x="13" y="116"/>
                  </a:cubicBezTo>
                  <a:cubicBezTo>
                    <a:pt x="1" y="72"/>
                    <a:pt x="27" y="23"/>
                    <a:pt x="71" y="13"/>
                  </a:cubicBez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5"/>
            <p:cNvSpPr/>
            <p:nvPr/>
          </p:nvSpPr>
          <p:spPr>
            <a:xfrm>
              <a:off x="8602516" y="1531610"/>
              <a:ext cx="32404" cy="32404"/>
            </a:xfrm>
            <a:custGeom>
              <a:avLst/>
              <a:gdLst/>
              <a:ahLst/>
              <a:cxnLst/>
              <a:rect l="l" t="t" r="r" b="b"/>
              <a:pathLst>
                <a:path w="174" h="174" extrusionOk="0">
                  <a:moveTo>
                    <a:pt x="67" y="13"/>
                  </a:moveTo>
                  <a:cubicBezTo>
                    <a:pt x="116" y="1"/>
                    <a:pt x="152" y="23"/>
                    <a:pt x="161" y="72"/>
                  </a:cubicBezTo>
                  <a:cubicBezTo>
                    <a:pt x="174" y="103"/>
                    <a:pt x="152" y="152"/>
                    <a:pt x="116" y="160"/>
                  </a:cubicBezTo>
                  <a:cubicBezTo>
                    <a:pt x="67" y="173"/>
                    <a:pt x="23" y="152"/>
                    <a:pt x="10" y="103"/>
                  </a:cubicBezTo>
                  <a:cubicBezTo>
                    <a:pt x="1" y="72"/>
                    <a:pt x="23" y="23"/>
                    <a:pt x="67" y="13"/>
                  </a:cubicBez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1" name="Google Shape;2501;p85"/>
          <p:cNvSpPr txBox="1">
            <a:spLocks noGrp="1"/>
          </p:cNvSpPr>
          <p:nvPr>
            <p:ph type="title"/>
          </p:nvPr>
        </p:nvSpPr>
        <p:spPr>
          <a:xfrm>
            <a:off x="713225" y="1357581"/>
            <a:ext cx="3871500" cy="90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THANKS</a:t>
            </a:r>
            <a:endParaRPr/>
          </a:p>
        </p:txBody>
      </p:sp>
      <p:sp>
        <p:nvSpPr>
          <p:cNvPr id="2502" name="Google Shape;2502;p85"/>
          <p:cNvSpPr txBox="1"/>
          <p:nvPr/>
        </p:nvSpPr>
        <p:spPr>
          <a:xfrm>
            <a:off x="724383" y="4329559"/>
            <a:ext cx="3447300" cy="357000"/>
          </a:xfrm>
          <a:prstGeom prst="rect">
            <a:avLst/>
          </a:prstGeom>
          <a:noFill/>
          <a:ln>
            <a:noFill/>
          </a:ln>
        </p:spPr>
        <p:txBody>
          <a:bodyPr spcFirstLastPara="1" wrap="square" lIns="91425" tIns="91425" rIns="91425" bIns="91425" anchor="ctr" anchorCtr="0">
            <a:noAutofit/>
          </a:bodyPr>
          <a:lstStyle/>
          <a:p>
            <a:pPr marL="0" lvl="0" indent="0" algn="l" rtl="0">
              <a:spcBef>
                <a:spcPts val="300"/>
              </a:spcBef>
              <a:spcAft>
                <a:spcPts val="0"/>
              </a:spcAft>
              <a:buNone/>
            </a:pPr>
            <a:r>
              <a:rPr lang="en" sz="1200">
                <a:solidFill>
                  <a:srgbClr val="FFFFFF"/>
                </a:solidFill>
                <a:latin typeface="Ubuntu"/>
                <a:ea typeface="Ubuntu"/>
                <a:cs typeface="Ubuntu"/>
                <a:sym typeface="Ubuntu"/>
              </a:rPr>
              <a:t>Please keep this slide for attribution.</a:t>
            </a:r>
            <a:endParaRPr sz="1200">
              <a:solidFill>
                <a:srgbClr val="FFFFFF"/>
              </a:solidFill>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grpSp>
        <p:nvGrpSpPr>
          <p:cNvPr id="1282" name="Google Shape;1282;p63"/>
          <p:cNvGrpSpPr/>
          <p:nvPr/>
        </p:nvGrpSpPr>
        <p:grpSpPr>
          <a:xfrm>
            <a:off x="1720810" y="541156"/>
            <a:ext cx="1367031" cy="807304"/>
            <a:chOff x="1506675" y="1426838"/>
            <a:chExt cx="1097400" cy="644400"/>
          </a:xfrm>
        </p:grpSpPr>
        <p:sp>
          <p:nvSpPr>
            <p:cNvPr id="1283" name="Google Shape;1283;p63"/>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3"/>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5" name="Google Shape;1285;p63"/>
          <p:cNvSpPr txBox="1">
            <a:spLocks noGrp="1"/>
          </p:cNvSpPr>
          <p:nvPr>
            <p:ph type="title"/>
          </p:nvPr>
        </p:nvSpPr>
        <p:spPr>
          <a:xfrm>
            <a:off x="1808700" y="596814"/>
            <a:ext cx="1194600" cy="6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1286" name="Google Shape;1286;p63"/>
          <p:cNvPicPr preferRelativeResize="0"/>
          <p:nvPr/>
        </p:nvPicPr>
        <p:blipFill rotWithShape="1">
          <a:blip r:embed="rId3">
            <a:alphaModFix/>
          </a:blip>
          <a:srcRect l="2971" r="37716"/>
          <a:stretch/>
        </p:blipFill>
        <p:spPr>
          <a:xfrm>
            <a:off x="4572000" y="0"/>
            <a:ext cx="4572000" cy="5143500"/>
          </a:xfrm>
          <a:prstGeom prst="rect">
            <a:avLst/>
          </a:prstGeom>
          <a:noFill/>
          <a:ln>
            <a:noFill/>
          </a:ln>
        </p:spPr>
      </p:pic>
      <p:sp>
        <p:nvSpPr>
          <p:cNvPr id="1287" name="Google Shape;1287;p63"/>
          <p:cNvSpPr/>
          <p:nvPr/>
        </p:nvSpPr>
        <p:spPr>
          <a:xfrm>
            <a:off x="4564038" y="0"/>
            <a:ext cx="8109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3"/>
          <p:cNvSpPr txBox="1">
            <a:spLocks noGrp="1"/>
          </p:cNvSpPr>
          <p:nvPr>
            <p:ph type="subTitle" idx="1"/>
          </p:nvPr>
        </p:nvSpPr>
        <p:spPr>
          <a:xfrm>
            <a:off x="183875" y="1614475"/>
            <a:ext cx="4440900" cy="106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Green Swan Opportunity</a:t>
            </a:r>
            <a:endParaRPr/>
          </a:p>
        </p:txBody>
      </p:sp>
      <p:pic>
        <p:nvPicPr>
          <p:cNvPr id="1289" name="Google Shape;1289;p63"/>
          <p:cNvPicPr preferRelativeResize="0"/>
          <p:nvPr/>
        </p:nvPicPr>
        <p:blipFill>
          <a:blip r:embed="rId4">
            <a:alphaModFix/>
          </a:blip>
          <a:stretch>
            <a:fillRect/>
          </a:stretch>
        </p:blipFill>
        <p:spPr>
          <a:xfrm>
            <a:off x="1015325" y="3001734"/>
            <a:ext cx="2777975" cy="867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64"/>
          <p:cNvSpPr txBox="1">
            <a:spLocks noGrp="1"/>
          </p:cNvSpPr>
          <p:nvPr>
            <p:ph type="title"/>
          </p:nvPr>
        </p:nvSpPr>
        <p:spPr>
          <a:xfrm>
            <a:off x="704925" y="1050475"/>
            <a:ext cx="3375300" cy="68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Imagine a </a:t>
            </a:r>
            <a:endParaRPr/>
          </a:p>
          <a:p>
            <a:pPr marL="0" lvl="0" indent="0" algn="l" rtl="0">
              <a:spcBef>
                <a:spcPts val="0"/>
              </a:spcBef>
              <a:spcAft>
                <a:spcPts val="0"/>
              </a:spcAft>
              <a:buNone/>
            </a:pPr>
            <a:r>
              <a:rPr lang="en"/>
              <a:t>future where...</a:t>
            </a:r>
            <a:endParaRPr sz="2400">
              <a:solidFill>
                <a:srgbClr val="FFFFFF"/>
              </a:solidFill>
            </a:endParaRPr>
          </a:p>
        </p:txBody>
      </p:sp>
      <p:grpSp>
        <p:nvGrpSpPr>
          <p:cNvPr id="1295" name="Google Shape;1295;p64"/>
          <p:cNvGrpSpPr/>
          <p:nvPr/>
        </p:nvGrpSpPr>
        <p:grpSpPr>
          <a:xfrm>
            <a:off x="4352391" y="58087"/>
            <a:ext cx="4999044" cy="5112154"/>
            <a:chOff x="4352391" y="58087"/>
            <a:chExt cx="4999044" cy="5112154"/>
          </a:xfrm>
        </p:grpSpPr>
        <p:sp>
          <p:nvSpPr>
            <p:cNvPr id="1296" name="Google Shape;1296;p64"/>
            <p:cNvSpPr/>
            <p:nvPr/>
          </p:nvSpPr>
          <p:spPr>
            <a:xfrm rot="-1799968">
              <a:off x="4924333" y="2625703"/>
              <a:ext cx="3869619" cy="83318"/>
            </a:xfrm>
            <a:custGeom>
              <a:avLst/>
              <a:gdLst/>
              <a:ahLst/>
              <a:cxnLst/>
              <a:rect l="l" t="t" r="r" b="b"/>
              <a:pathLst>
                <a:path w="70548" h="1519" extrusionOk="0">
                  <a:moveTo>
                    <a:pt x="0" y="1"/>
                  </a:moveTo>
                  <a:lnTo>
                    <a:pt x="0" y="1519"/>
                  </a:lnTo>
                  <a:lnTo>
                    <a:pt x="70548" y="1519"/>
                  </a:lnTo>
                  <a:lnTo>
                    <a:pt x="705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4"/>
            <p:cNvSpPr/>
            <p:nvPr/>
          </p:nvSpPr>
          <p:spPr>
            <a:xfrm rot="-1799968">
              <a:off x="7430852" y="179882"/>
              <a:ext cx="83318" cy="4266465"/>
            </a:xfrm>
            <a:custGeom>
              <a:avLst/>
              <a:gdLst/>
              <a:ahLst/>
              <a:cxnLst/>
              <a:rect l="l" t="t" r="r" b="b"/>
              <a:pathLst>
                <a:path w="1519" h="77783" extrusionOk="0">
                  <a:moveTo>
                    <a:pt x="0" y="0"/>
                  </a:moveTo>
                  <a:lnTo>
                    <a:pt x="0" y="77783"/>
                  </a:lnTo>
                  <a:lnTo>
                    <a:pt x="1518" y="77783"/>
                  </a:lnTo>
                  <a:lnTo>
                    <a:pt x="1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4"/>
            <p:cNvSpPr/>
            <p:nvPr/>
          </p:nvSpPr>
          <p:spPr>
            <a:xfrm rot="-1799968">
              <a:off x="6203815" y="888297"/>
              <a:ext cx="83318" cy="4266465"/>
            </a:xfrm>
            <a:custGeom>
              <a:avLst/>
              <a:gdLst/>
              <a:ahLst/>
              <a:cxnLst/>
              <a:rect l="l" t="t" r="r" b="b"/>
              <a:pathLst>
                <a:path w="1519" h="77783" extrusionOk="0">
                  <a:moveTo>
                    <a:pt x="0" y="0"/>
                  </a:moveTo>
                  <a:lnTo>
                    <a:pt x="0" y="77783"/>
                  </a:lnTo>
                  <a:lnTo>
                    <a:pt x="1518" y="77783"/>
                  </a:lnTo>
                  <a:lnTo>
                    <a:pt x="1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4"/>
            <p:cNvSpPr/>
            <p:nvPr/>
          </p:nvSpPr>
          <p:spPr>
            <a:xfrm rot="-1799968">
              <a:off x="8308450" y="4098497"/>
              <a:ext cx="437765" cy="83318"/>
            </a:xfrm>
            <a:custGeom>
              <a:avLst/>
              <a:gdLst/>
              <a:ahLst/>
              <a:cxnLst/>
              <a:rect l="l" t="t" r="r" b="b"/>
              <a:pathLst>
                <a:path w="7981" h="1519" extrusionOk="0">
                  <a:moveTo>
                    <a:pt x="1" y="0"/>
                  </a:moveTo>
                  <a:lnTo>
                    <a:pt x="1" y="1518"/>
                  </a:lnTo>
                  <a:lnTo>
                    <a:pt x="7980" y="1518"/>
                  </a:lnTo>
                  <a:lnTo>
                    <a:pt x="7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4"/>
            <p:cNvSpPr/>
            <p:nvPr/>
          </p:nvSpPr>
          <p:spPr>
            <a:xfrm rot="-1799968">
              <a:off x="7081621" y="4806871"/>
              <a:ext cx="437491" cy="83318"/>
            </a:xfrm>
            <a:custGeom>
              <a:avLst/>
              <a:gdLst/>
              <a:ahLst/>
              <a:cxnLst/>
              <a:rect l="l" t="t" r="r" b="b"/>
              <a:pathLst>
                <a:path w="7976" h="1519" extrusionOk="0">
                  <a:moveTo>
                    <a:pt x="1" y="0"/>
                  </a:moveTo>
                  <a:lnTo>
                    <a:pt x="1" y="1518"/>
                  </a:lnTo>
                  <a:lnTo>
                    <a:pt x="7976" y="1518"/>
                  </a:lnTo>
                  <a:lnTo>
                    <a:pt x="79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4"/>
            <p:cNvSpPr/>
            <p:nvPr/>
          </p:nvSpPr>
          <p:spPr>
            <a:xfrm rot="-1799968">
              <a:off x="5674027" y="2888301"/>
              <a:ext cx="75310" cy="138553"/>
            </a:xfrm>
            <a:custGeom>
              <a:avLst/>
              <a:gdLst/>
              <a:ahLst/>
              <a:cxnLst/>
              <a:rect l="l" t="t" r="r" b="b"/>
              <a:pathLst>
                <a:path w="1373" h="2526" extrusionOk="0">
                  <a:moveTo>
                    <a:pt x="689" y="0"/>
                  </a:moveTo>
                  <a:cubicBezTo>
                    <a:pt x="311" y="0"/>
                    <a:pt x="0" y="306"/>
                    <a:pt x="0" y="683"/>
                  </a:cubicBezTo>
                  <a:lnTo>
                    <a:pt x="0" y="1842"/>
                  </a:lnTo>
                  <a:cubicBezTo>
                    <a:pt x="0" y="2219"/>
                    <a:pt x="311" y="2526"/>
                    <a:pt x="689" y="2526"/>
                  </a:cubicBezTo>
                  <a:cubicBezTo>
                    <a:pt x="1066" y="2526"/>
                    <a:pt x="1372" y="2219"/>
                    <a:pt x="1372" y="1842"/>
                  </a:cubicBezTo>
                  <a:lnTo>
                    <a:pt x="1372" y="683"/>
                  </a:lnTo>
                  <a:cubicBezTo>
                    <a:pt x="1372" y="306"/>
                    <a:pt x="1066" y="0"/>
                    <a:pt x="689"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4"/>
            <p:cNvSpPr/>
            <p:nvPr/>
          </p:nvSpPr>
          <p:spPr>
            <a:xfrm rot="-1799968">
              <a:off x="5296002" y="3106549"/>
              <a:ext cx="75310" cy="138553"/>
            </a:xfrm>
            <a:custGeom>
              <a:avLst/>
              <a:gdLst/>
              <a:ahLst/>
              <a:cxnLst/>
              <a:rect l="l" t="t" r="r" b="b"/>
              <a:pathLst>
                <a:path w="1373" h="2526" extrusionOk="0">
                  <a:moveTo>
                    <a:pt x="688" y="0"/>
                  </a:moveTo>
                  <a:cubicBezTo>
                    <a:pt x="307" y="0"/>
                    <a:pt x="0" y="306"/>
                    <a:pt x="0" y="683"/>
                  </a:cubicBezTo>
                  <a:lnTo>
                    <a:pt x="0" y="1842"/>
                  </a:lnTo>
                  <a:cubicBezTo>
                    <a:pt x="0" y="2219"/>
                    <a:pt x="307" y="2526"/>
                    <a:pt x="688" y="2526"/>
                  </a:cubicBezTo>
                  <a:cubicBezTo>
                    <a:pt x="1065" y="2526"/>
                    <a:pt x="1372" y="2219"/>
                    <a:pt x="1372" y="1842"/>
                  </a:cubicBezTo>
                  <a:lnTo>
                    <a:pt x="1372" y="683"/>
                  </a:lnTo>
                  <a:cubicBezTo>
                    <a:pt x="1372" y="306"/>
                    <a:pt x="1065" y="0"/>
                    <a:pt x="688"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4"/>
            <p:cNvSpPr/>
            <p:nvPr/>
          </p:nvSpPr>
          <p:spPr>
            <a:xfrm rot="-1799968">
              <a:off x="5609691" y="2361031"/>
              <a:ext cx="104217" cy="309962"/>
            </a:xfrm>
            <a:custGeom>
              <a:avLst/>
              <a:gdLst/>
              <a:ahLst/>
              <a:cxnLst/>
              <a:rect l="l" t="t" r="r" b="b"/>
              <a:pathLst>
                <a:path w="1900" h="5651" extrusionOk="0">
                  <a:moveTo>
                    <a:pt x="950" y="1"/>
                  </a:moveTo>
                  <a:cubicBezTo>
                    <a:pt x="427" y="1"/>
                    <a:pt x="0" y="427"/>
                    <a:pt x="0" y="951"/>
                  </a:cubicBezTo>
                  <a:lnTo>
                    <a:pt x="0" y="4702"/>
                  </a:lnTo>
                  <a:cubicBezTo>
                    <a:pt x="0" y="5225"/>
                    <a:pt x="427" y="5651"/>
                    <a:pt x="950" y="5651"/>
                  </a:cubicBezTo>
                  <a:cubicBezTo>
                    <a:pt x="1478" y="5651"/>
                    <a:pt x="1900" y="5225"/>
                    <a:pt x="1900" y="4702"/>
                  </a:cubicBezTo>
                  <a:lnTo>
                    <a:pt x="1900" y="951"/>
                  </a:lnTo>
                  <a:cubicBezTo>
                    <a:pt x="1900" y="427"/>
                    <a:pt x="1478" y="1"/>
                    <a:pt x="95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4"/>
            <p:cNvSpPr/>
            <p:nvPr/>
          </p:nvSpPr>
          <p:spPr>
            <a:xfrm rot="-1799968">
              <a:off x="5265919" y="1765697"/>
              <a:ext cx="104217" cy="309743"/>
            </a:xfrm>
            <a:custGeom>
              <a:avLst/>
              <a:gdLst/>
              <a:ahLst/>
              <a:cxnLst/>
              <a:rect l="l" t="t" r="r" b="b"/>
              <a:pathLst>
                <a:path w="1900" h="5647" extrusionOk="0">
                  <a:moveTo>
                    <a:pt x="950" y="1"/>
                  </a:moveTo>
                  <a:cubicBezTo>
                    <a:pt x="427" y="1"/>
                    <a:pt x="0" y="427"/>
                    <a:pt x="0" y="950"/>
                  </a:cubicBezTo>
                  <a:lnTo>
                    <a:pt x="0" y="4696"/>
                  </a:lnTo>
                  <a:cubicBezTo>
                    <a:pt x="0" y="5220"/>
                    <a:pt x="427" y="5646"/>
                    <a:pt x="950" y="5646"/>
                  </a:cubicBezTo>
                  <a:cubicBezTo>
                    <a:pt x="1478" y="5646"/>
                    <a:pt x="1900" y="5220"/>
                    <a:pt x="1900" y="4696"/>
                  </a:cubicBezTo>
                  <a:lnTo>
                    <a:pt x="1900" y="950"/>
                  </a:lnTo>
                  <a:cubicBezTo>
                    <a:pt x="1900" y="427"/>
                    <a:pt x="1478" y="1"/>
                    <a:pt x="95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4"/>
            <p:cNvSpPr/>
            <p:nvPr/>
          </p:nvSpPr>
          <p:spPr>
            <a:xfrm rot="-1799968">
              <a:off x="4924036" y="2756870"/>
              <a:ext cx="104272" cy="309962"/>
            </a:xfrm>
            <a:custGeom>
              <a:avLst/>
              <a:gdLst/>
              <a:ahLst/>
              <a:cxnLst/>
              <a:rect l="l" t="t" r="r" b="b"/>
              <a:pathLst>
                <a:path w="1901" h="5651" extrusionOk="0">
                  <a:moveTo>
                    <a:pt x="950" y="1"/>
                  </a:moveTo>
                  <a:cubicBezTo>
                    <a:pt x="427" y="1"/>
                    <a:pt x="1" y="427"/>
                    <a:pt x="1" y="951"/>
                  </a:cubicBezTo>
                  <a:lnTo>
                    <a:pt x="1" y="4702"/>
                  </a:lnTo>
                  <a:cubicBezTo>
                    <a:pt x="1" y="5225"/>
                    <a:pt x="427" y="5651"/>
                    <a:pt x="950" y="5651"/>
                  </a:cubicBezTo>
                  <a:cubicBezTo>
                    <a:pt x="1474" y="5651"/>
                    <a:pt x="1900" y="5225"/>
                    <a:pt x="1900" y="4702"/>
                  </a:cubicBezTo>
                  <a:lnTo>
                    <a:pt x="1900" y="951"/>
                  </a:lnTo>
                  <a:cubicBezTo>
                    <a:pt x="1900" y="427"/>
                    <a:pt x="1474" y="1"/>
                    <a:pt x="95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4"/>
            <p:cNvSpPr/>
            <p:nvPr/>
          </p:nvSpPr>
          <p:spPr>
            <a:xfrm rot="-1799968">
              <a:off x="4580264" y="2161536"/>
              <a:ext cx="104272" cy="309743"/>
            </a:xfrm>
            <a:custGeom>
              <a:avLst/>
              <a:gdLst/>
              <a:ahLst/>
              <a:cxnLst/>
              <a:rect l="l" t="t" r="r" b="b"/>
              <a:pathLst>
                <a:path w="1901" h="5647" extrusionOk="0">
                  <a:moveTo>
                    <a:pt x="950" y="1"/>
                  </a:moveTo>
                  <a:cubicBezTo>
                    <a:pt x="427" y="1"/>
                    <a:pt x="1" y="427"/>
                    <a:pt x="1" y="950"/>
                  </a:cubicBezTo>
                  <a:lnTo>
                    <a:pt x="1" y="4696"/>
                  </a:lnTo>
                  <a:cubicBezTo>
                    <a:pt x="1" y="5220"/>
                    <a:pt x="427" y="5646"/>
                    <a:pt x="950" y="5646"/>
                  </a:cubicBezTo>
                  <a:cubicBezTo>
                    <a:pt x="1474" y="5646"/>
                    <a:pt x="1900" y="5220"/>
                    <a:pt x="1900" y="4696"/>
                  </a:cubicBezTo>
                  <a:lnTo>
                    <a:pt x="1900" y="950"/>
                  </a:lnTo>
                  <a:cubicBezTo>
                    <a:pt x="1900" y="427"/>
                    <a:pt x="1474" y="1"/>
                    <a:pt x="95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4"/>
            <p:cNvSpPr/>
            <p:nvPr/>
          </p:nvSpPr>
          <p:spPr>
            <a:xfrm rot="-1799968">
              <a:off x="4710279" y="1548657"/>
              <a:ext cx="826548" cy="1653041"/>
            </a:xfrm>
            <a:custGeom>
              <a:avLst/>
              <a:gdLst/>
              <a:ahLst/>
              <a:cxnLst/>
              <a:rect l="l" t="t" r="r" b="b"/>
              <a:pathLst>
                <a:path w="15069" h="30137" extrusionOk="0">
                  <a:moveTo>
                    <a:pt x="4749" y="1"/>
                  </a:moveTo>
                  <a:cubicBezTo>
                    <a:pt x="2126" y="1"/>
                    <a:pt x="1" y="2127"/>
                    <a:pt x="1" y="4750"/>
                  </a:cubicBezTo>
                  <a:lnTo>
                    <a:pt x="1" y="25388"/>
                  </a:lnTo>
                  <a:cubicBezTo>
                    <a:pt x="1" y="28012"/>
                    <a:pt x="2126" y="30137"/>
                    <a:pt x="4749" y="30137"/>
                  </a:cubicBezTo>
                  <a:lnTo>
                    <a:pt x="10319" y="30137"/>
                  </a:lnTo>
                  <a:cubicBezTo>
                    <a:pt x="12943" y="30137"/>
                    <a:pt x="15068" y="28012"/>
                    <a:pt x="15068" y="25388"/>
                  </a:cubicBezTo>
                  <a:lnTo>
                    <a:pt x="15068" y="4750"/>
                  </a:lnTo>
                  <a:cubicBezTo>
                    <a:pt x="15068" y="2127"/>
                    <a:pt x="12943" y="1"/>
                    <a:pt x="10319"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4"/>
            <p:cNvSpPr/>
            <p:nvPr/>
          </p:nvSpPr>
          <p:spPr>
            <a:xfrm rot="-1799968">
              <a:off x="4532530" y="1660962"/>
              <a:ext cx="595022" cy="412204"/>
            </a:xfrm>
            <a:custGeom>
              <a:avLst/>
              <a:gdLst/>
              <a:ahLst/>
              <a:cxnLst/>
              <a:rect l="l" t="t" r="r" b="b"/>
              <a:pathLst>
                <a:path w="10848" h="7515" extrusionOk="0">
                  <a:moveTo>
                    <a:pt x="3418" y="0"/>
                  </a:moveTo>
                  <a:cubicBezTo>
                    <a:pt x="1532" y="0"/>
                    <a:pt x="1" y="1531"/>
                    <a:pt x="1" y="3418"/>
                  </a:cubicBezTo>
                  <a:lnTo>
                    <a:pt x="1" y="7172"/>
                  </a:lnTo>
                  <a:lnTo>
                    <a:pt x="178" y="7514"/>
                  </a:lnTo>
                  <a:cubicBezTo>
                    <a:pt x="524" y="6973"/>
                    <a:pt x="1181" y="6582"/>
                    <a:pt x="1953" y="6511"/>
                  </a:cubicBezTo>
                  <a:lnTo>
                    <a:pt x="1953" y="4057"/>
                  </a:lnTo>
                  <a:cubicBezTo>
                    <a:pt x="1953" y="3010"/>
                    <a:pt x="2805" y="2157"/>
                    <a:pt x="3853" y="2157"/>
                  </a:cubicBezTo>
                  <a:lnTo>
                    <a:pt x="7000" y="2157"/>
                  </a:lnTo>
                  <a:cubicBezTo>
                    <a:pt x="8047" y="2157"/>
                    <a:pt x="8900" y="3010"/>
                    <a:pt x="8900" y="4057"/>
                  </a:cubicBezTo>
                  <a:lnTo>
                    <a:pt x="8900" y="6511"/>
                  </a:lnTo>
                  <a:cubicBezTo>
                    <a:pt x="9668" y="6582"/>
                    <a:pt x="10324" y="6973"/>
                    <a:pt x="10670" y="7514"/>
                  </a:cubicBezTo>
                  <a:lnTo>
                    <a:pt x="10848" y="7172"/>
                  </a:lnTo>
                  <a:lnTo>
                    <a:pt x="10848" y="3418"/>
                  </a:lnTo>
                  <a:cubicBezTo>
                    <a:pt x="10848" y="1531"/>
                    <a:pt x="9321" y="0"/>
                    <a:pt x="7431" y="0"/>
                  </a:cubicBezTo>
                  <a:close/>
                </a:path>
              </a:pathLst>
            </a:custGeom>
            <a:solidFill>
              <a:srgbClr val="D07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4"/>
            <p:cNvSpPr/>
            <p:nvPr/>
          </p:nvSpPr>
          <p:spPr>
            <a:xfrm rot="-1799968">
              <a:off x="4780476" y="1741469"/>
              <a:ext cx="381049" cy="738951"/>
            </a:xfrm>
            <a:custGeom>
              <a:avLst/>
              <a:gdLst/>
              <a:ahLst/>
              <a:cxnLst/>
              <a:rect l="l" t="t" r="r" b="b"/>
              <a:pathLst>
                <a:path w="6947" h="13472" extrusionOk="0">
                  <a:moveTo>
                    <a:pt x="1900" y="0"/>
                  </a:moveTo>
                  <a:cubicBezTo>
                    <a:pt x="852" y="0"/>
                    <a:pt x="0" y="853"/>
                    <a:pt x="0" y="1900"/>
                  </a:cubicBezTo>
                  <a:lnTo>
                    <a:pt x="0" y="11571"/>
                  </a:lnTo>
                  <a:cubicBezTo>
                    <a:pt x="0" y="12623"/>
                    <a:pt x="852" y="13471"/>
                    <a:pt x="1900" y="13471"/>
                  </a:cubicBezTo>
                  <a:lnTo>
                    <a:pt x="5047" y="13471"/>
                  </a:lnTo>
                  <a:cubicBezTo>
                    <a:pt x="6094" y="13471"/>
                    <a:pt x="6947" y="12623"/>
                    <a:pt x="6947" y="11571"/>
                  </a:cubicBezTo>
                  <a:lnTo>
                    <a:pt x="6947" y="1900"/>
                  </a:lnTo>
                  <a:cubicBezTo>
                    <a:pt x="6947" y="853"/>
                    <a:pt x="6094" y="0"/>
                    <a:pt x="5047"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4"/>
            <p:cNvSpPr/>
            <p:nvPr/>
          </p:nvSpPr>
          <p:spPr>
            <a:xfrm rot="-1799968">
              <a:off x="4863632" y="1927431"/>
              <a:ext cx="604237" cy="1042221"/>
            </a:xfrm>
            <a:custGeom>
              <a:avLst/>
              <a:gdLst/>
              <a:ahLst/>
              <a:cxnLst/>
              <a:rect l="l" t="t" r="r" b="b"/>
              <a:pathLst>
                <a:path w="11016" h="19001" extrusionOk="0">
                  <a:moveTo>
                    <a:pt x="2304" y="0"/>
                  </a:moveTo>
                  <a:cubicBezTo>
                    <a:pt x="1034" y="0"/>
                    <a:pt x="1" y="852"/>
                    <a:pt x="1" y="1899"/>
                  </a:cubicBezTo>
                  <a:lnTo>
                    <a:pt x="1" y="17101"/>
                  </a:lnTo>
                  <a:cubicBezTo>
                    <a:pt x="1" y="18148"/>
                    <a:pt x="1034" y="19000"/>
                    <a:pt x="2304" y="19000"/>
                  </a:cubicBezTo>
                  <a:lnTo>
                    <a:pt x="8717" y="19000"/>
                  </a:lnTo>
                  <a:cubicBezTo>
                    <a:pt x="9987" y="19000"/>
                    <a:pt x="11016" y="18148"/>
                    <a:pt x="11016" y="17101"/>
                  </a:cubicBezTo>
                  <a:lnTo>
                    <a:pt x="11016" y="1899"/>
                  </a:lnTo>
                  <a:cubicBezTo>
                    <a:pt x="11016" y="852"/>
                    <a:pt x="9987" y="0"/>
                    <a:pt x="8717"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4"/>
            <p:cNvSpPr/>
            <p:nvPr/>
          </p:nvSpPr>
          <p:spPr>
            <a:xfrm rot="-1799968">
              <a:off x="4638192" y="2074052"/>
              <a:ext cx="251107" cy="405567"/>
            </a:xfrm>
            <a:custGeom>
              <a:avLst/>
              <a:gdLst/>
              <a:ahLst/>
              <a:cxnLst/>
              <a:rect l="l" t="t" r="r" b="b"/>
              <a:pathLst>
                <a:path w="4578" h="7394" extrusionOk="0">
                  <a:moveTo>
                    <a:pt x="650" y="1"/>
                  </a:moveTo>
                  <a:cubicBezTo>
                    <a:pt x="561" y="1"/>
                    <a:pt x="471" y="22"/>
                    <a:pt x="387" y="66"/>
                  </a:cubicBezTo>
                  <a:cubicBezTo>
                    <a:pt x="108" y="212"/>
                    <a:pt x="1" y="558"/>
                    <a:pt x="147" y="834"/>
                  </a:cubicBezTo>
                  <a:lnTo>
                    <a:pt x="3422" y="7087"/>
                  </a:lnTo>
                  <a:cubicBezTo>
                    <a:pt x="3525" y="7283"/>
                    <a:pt x="3725" y="7394"/>
                    <a:pt x="3928" y="7394"/>
                  </a:cubicBezTo>
                  <a:cubicBezTo>
                    <a:pt x="4018" y="7394"/>
                    <a:pt x="4106" y="7371"/>
                    <a:pt x="4190" y="7327"/>
                  </a:cubicBezTo>
                  <a:cubicBezTo>
                    <a:pt x="4471" y="7181"/>
                    <a:pt x="4577" y="6835"/>
                    <a:pt x="4430" y="6560"/>
                  </a:cubicBezTo>
                  <a:lnTo>
                    <a:pt x="1155" y="306"/>
                  </a:lnTo>
                  <a:cubicBezTo>
                    <a:pt x="1053" y="113"/>
                    <a:pt x="855" y="1"/>
                    <a:pt x="650"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4"/>
            <p:cNvSpPr/>
            <p:nvPr/>
          </p:nvSpPr>
          <p:spPr>
            <a:xfrm rot="-1799968">
              <a:off x="5091117" y="2875212"/>
              <a:ext cx="166088" cy="191430"/>
            </a:xfrm>
            <a:custGeom>
              <a:avLst/>
              <a:gdLst/>
              <a:ahLst/>
              <a:cxnLst/>
              <a:rect l="l" t="t" r="r" b="b"/>
              <a:pathLst>
                <a:path w="3028" h="3490" extrusionOk="0">
                  <a:moveTo>
                    <a:pt x="2382" y="0"/>
                  </a:moveTo>
                  <a:cubicBezTo>
                    <a:pt x="2207" y="0"/>
                    <a:pt x="2034" y="80"/>
                    <a:pt x="1922" y="231"/>
                  </a:cubicBezTo>
                  <a:lnTo>
                    <a:pt x="187" y="2578"/>
                  </a:lnTo>
                  <a:cubicBezTo>
                    <a:pt x="1" y="2832"/>
                    <a:pt x="54" y="3191"/>
                    <a:pt x="306" y="3377"/>
                  </a:cubicBezTo>
                  <a:cubicBezTo>
                    <a:pt x="409" y="3453"/>
                    <a:pt x="529" y="3489"/>
                    <a:pt x="644" y="3489"/>
                  </a:cubicBezTo>
                  <a:cubicBezTo>
                    <a:pt x="822" y="3489"/>
                    <a:pt x="990" y="3409"/>
                    <a:pt x="1105" y="3258"/>
                  </a:cubicBezTo>
                  <a:lnTo>
                    <a:pt x="2841" y="906"/>
                  </a:lnTo>
                  <a:cubicBezTo>
                    <a:pt x="3027" y="652"/>
                    <a:pt x="2974" y="298"/>
                    <a:pt x="2721" y="111"/>
                  </a:cubicBezTo>
                  <a:cubicBezTo>
                    <a:pt x="2619" y="36"/>
                    <a:pt x="2500" y="0"/>
                    <a:pt x="2382"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4"/>
            <p:cNvSpPr/>
            <p:nvPr/>
          </p:nvSpPr>
          <p:spPr>
            <a:xfrm rot="-1799968">
              <a:off x="4772295" y="2466956"/>
              <a:ext cx="187480" cy="41906"/>
            </a:xfrm>
            <a:custGeom>
              <a:avLst/>
              <a:gdLst/>
              <a:ahLst/>
              <a:cxnLst/>
              <a:rect l="l" t="t" r="r" b="b"/>
              <a:pathLst>
                <a:path w="3418" h="764" extrusionOk="0">
                  <a:moveTo>
                    <a:pt x="378" y="0"/>
                  </a:moveTo>
                  <a:cubicBezTo>
                    <a:pt x="169" y="0"/>
                    <a:pt x="1" y="173"/>
                    <a:pt x="1" y="382"/>
                  </a:cubicBezTo>
                  <a:cubicBezTo>
                    <a:pt x="1" y="590"/>
                    <a:pt x="169" y="764"/>
                    <a:pt x="378" y="764"/>
                  </a:cubicBezTo>
                  <a:lnTo>
                    <a:pt x="3041" y="764"/>
                  </a:lnTo>
                  <a:cubicBezTo>
                    <a:pt x="3249" y="764"/>
                    <a:pt x="3418" y="590"/>
                    <a:pt x="3418" y="382"/>
                  </a:cubicBezTo>
                  <a:cubicBezTo>
                    <a:pt x="3418" y="173"/>
                    <a:pt x="3249" y="0"/>
                    <a:pt x="3041"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4"/>
            <p:cNvSpPr/>
            <p:nvPr/>
          </p:nvSpPr>
          <p:spPr>
            <a:xfrm rot="-1799968">
              <a:off x="4878054" y="2648128"/>
              <a:ext cx="203113" cy="41742"/>
            </a:xfrm>
            <a:custGeom>
              <a:avLst/>
              <a:gdLst/>
              <a:ahLst/>
              <a:cxnLst/>
              <a:rect l="l" t="t" r="r" b="b"/>
              <a:pathLst>
                <a:path w="3703" h="761" extrusionOk="0">
                  <a:moveTo>
                    <a:pt x="378" y="1"/>
                  </a:moveTo>
                  <a:cubicBezTo>
                    <a:pt x="169" y="1"/>
                    <a:pt x="1" y="170"/>
                    <a:pt x="1" y="378"/>
                  </a:cubicBezTo>
                  <a:cubicBezTo>
                    <a:pt x="1" y="591"/>
                    <a:pt x="169" y="760"/>
                    <a:pt x="378" y="760"/>
                  </a:cubicBezTo>
                  <a:lnTo>
                    <a:pt x="3325" y="760"/>
                  </a:lnTo>
                  <a:cubicBezTo>
                    <a:pt x="3534" y="760"/>
                    <a:pt x="3702" y="591"/>
                    <a:pt x="3702" y="378"/>
                  </a:cubicBezTo>
                  <a:cubicBezTo>
                    <a:pt x="3702" y="170"/>
                    <a:pt x="3534"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4"/>
            <p:cNvSpPr/>
            <p:nvPr/>
          </p:nvSpPr>
          <p:spPr>
            <a:xfrm rot="-1799968">
              <a:off x="4981515" y="2827359"/>
              <a:ext cx="203113" cy="41687"/>
            </a:xfrm>
            <a:custGeom>
              <a:avLst/>
              <a:gdLst/>
              <a:ahLst/>
              <a:cxnLst/>
              <a:rect l="l" t="t" r="r" b="b"/>
              <a:pathLst>
                <a:path w="3703" h="760" extrusionOk="0">
                  <a:moveTo>
                    <a:pt x="378" y="1"/>
                  </a:moveTo>
                  <a:cubicBezTo>
                    <a:pt x="169" y="1"/>
                    <a:pt x="1" y="173"/>
                    <a:pt x="1" y="382"/>
                  </a:cubicBezTo>
                  <a:cubicBezTo>
                    <a:pt x="1" y="591"/>
                    <a:pt x="169" y="759"/>
                    <a:pt x="378" y="759"/>
                  </a:cubicBezTo>
                  <a:lnTo>
                    <a:pt x="3325" y="759"/>
                  </a:lnTo>
                  <a:cubicBezTo>
                    <a:pt x="3534" y="759"/>
                    <a:pt x="3702" y="591"/>
                    <a:pt x="3702" y="382"/>
                  </a:cubicBezTo>
                  <a:cubicBezTo>
                    <a:pt x="3702" y="173"/>
                    <a:pt x="3534"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4"/>
            <p:cNvSpPr/>
            <p:nvPr/>
          </p:nvSpPr>
          <p:spPr>
            <a:xfrm rot="-1799968">
              <a:off x="5092542" y="1811691"/>
              <a:ext cx="251272" cy="405567"/>
            </a:xfrm>
            <a:custGeom>
              <a:avLst/>
              <a:gdLst/>
              <a:ahLst/>
              <a:cxnLst/>
              <a:rect l="l" t="t" r="r" b="b"/>
              <a:pathLst>
                <a:path w="4581" h="7394" extrusionOk="0">
                  <a:moveTo>
                    <a:pt x="3931" y="1"/>
                  </a:moveTo>
                  <a:cubicBezTo>
                    <a:pt x="3725" y="1"/>
                    <a:pt x="3525" y="113"/>
                    <a:pt x="3423" y="306"/>
                  </a:cubicBezTo>
                  <a:lnTo>
                    <a:pt x="147" y="6560"/>
                  </a:lnTo>
                  <a:cubicBezTo>
                    <a:pt x="0" y="6835"/>
                    <a:pt x="111" y="7181"/>
                    <a:pt x="387" y="7327"/>
                  </a:cubicBezTo>
                  <a:cubicBezTo>
                    <a:pt x="471" y="7371"/>
                    <a:pt x="564" y="7394"/>
                    <a:pt x="653" y="7394"/>
                  </a:cubicBezTo>
                  <a:cubicBezTo>
                    <a:pt x="857" y="7394"/>
                    <a:pt x="1057" y="7283"/>
                    <a:pt x="1159" y="7087"/>
                  </a:cubicBezTo>
                  <a:lnTo>
                    <a:pt x="4435" y="834"/>
                  </a:lnTo>
                  <a:cubicBezTo>
                    <a:pt x="4581" y="558"/>
                    <a:pt x="4474" y="212"/>
                    <a:pt x="4195" y="66"/>
                  </a:cubicBezTo>
                  <a:cubicBezTo>
                    <a:pt x="4111" y="22"/>
                    <a:pt x="4020" y="1"/>
                    <a:pt x="3931"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4"/>
            <p:cNvSpPr/>
            <p:nvPr/>
          </p:nvSpPr>
          <p:spPr>
            <a:xfrm rot="-1799968">
              <a:off x="5531132" y="2621174"/>
              <a:ext cx="166088" cy="191430"/>
            </a:xfrm>
            <a:custGeom>
              <a:avLst/>
              <a:gdLst/>
              <a:ahLst/>
              <a:cxnLst/>
              <a:rect l="l" t="t" r="r" b="b"/>
              <a:pathLst>
                <a:path w="3028" h="3490" extrusionOk="0">
                  <a:moveTo>
                    <a:pt x="644" y="0"/>
                  </a:moveTo>
                  <a:cubicBezTo>
                    <a:pt x="527" y="0"/>
                    <a:pt x="409" y="36"/>
                    <a:pt x="307" y="111"/>
                  </a:cubicBezTo>
                  <a:cubicBezTo>
                    <a:pt x="54" y="298"/>
                    <a:pt x="1" y="652"/>
                    <a:pt x="187" y="906"/>
                  </a:cubicBezTo>
                  <a:lnTo>
                    <a:pt x="1922" y="3258"/>
                  </a:lnTo>
                  <a:cubicBezTo>
                    <a:pt x="2033" y="3409"/>
                    <a:pt x="2206" y="3489"/>
                    <a:pt x="2379" y="3489"/>
                  </a:cubicBezTo>
                  <a:cubicBezTo>
                    <a:pt x="2499" y="3489"/>
                    <a:pt x="2619" y="3453"/>
                    <a:pt x="2721" y="3377"/>
                  </a:cubicBezTo>
                  <a:cubicBezTo>
                    <a:pt x="2974" y="3191"/>
                    <a:pt x="3027" y="2832"/>
                    <a:pt x="2841" y="2578"/>
                  </a:cubicBezTo>
                  <a:lnTo>
                    <a:pt x="1101" y="231"/>
                  </a:lnTo>
                  <a:cubicBezTo>
                    <a:pt x="990" y="80"/>
                    <a:pt x="818" y="0"/>
                    <a:pt x="644"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4"/>
            <p:cNvSpPr/>
            <p:nvPr/>
          </p:nvSpPr>
          <p:spPr>
            <a:xfrm rot="-1799968">
              <a:off x="5256203" y="2187577"/>
              <a:ext cx="187480" cy="41906"/>
            </a:xfrm>
            <a:custGeom>
              <a:avLst/>
              <a:gdLst/>
              <a:ahLst/>
              <a:cxnLst/>
              <a:rect l="l" t="t" r="r" b="b"/>
              <a:pathLst>
                <a:path w="3418" h="764" extrusionOk="0">
                  <a:moveTo>
                    <a:pt x="377" y="0"/>
                  </a:moveTo>
                  <a:cubicBezTo>
                    <a:pt x="168" y="0"/>
                    <a:pt x="0" y="173"/>
                    <a:pt x="0" y="382"/>
                  </a:cubicBezTo>
                  <a:cubicBezTo>
                    <a:pt x="0" y="590"/>
                    <a:pt x="168" y="764"/>
                    <a:pt x="377" y="764"/>
                  </a:cubicBezTo>
                  <a:lnTo>
                    <a:pt x="3036" y="764"/>
                  </a:lnTo>
                  <a:cubicBezTo>
                    <a:pt x="3244" y="764"/>
                    <a:pt x="3417" y="590"/>
                    <a:pt x="3417" y="382"/>
                  </a:cubicBezTo>
                  <a:cubicBezTo>
                    <a:pt x="3417" y="173"/>
                    <a:pt x="3244" y="0"/>
                    <a:pt x="3036"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4"/>
            <p:cNvSpPr/>
            <p:nvPr/>
          </p:nvSpPr>
          <p:spPr>
            <a:xfrm rot="-1799968">
              <a:off x="5348219" y="2376621"/>
              <a:ext cx="203332" cy="41742"/>
            </a:xfrm>
            <a:custGeom>
              <a:avLst/>
              <a:gdLst/>
              <a:ahLst/>
              <a:cxnLst/>
              <a:rect l="l" t="t" r="r" b="b"/>
              <a:pathLst>
                <a:path w="3707" h="761" extrusionOk="0">
                  <a:moveTo>
                    <a:pt x="382" y="1"/>
                  </a:moveTo>
                  <a:cubicBezTo>
                    <a:pt x="173" y="1"/>
                    <a:pt x="0" y="170"/>
                    <a:pt x="0" y="378"/>
                  </a:cubicBezTo>
                  <a:cubicBezTo>
                    <a:pt x="0" y="591"/>
                    <a:pt x="173" y="760"/>
                    <a:pt x="382" y="760"/>
                  </a:cubicBezTo>
                  <a:lnTo>
                    <a:pt x="3325" y="760"/>
                  </a:lnTo>
                  <a:cubicBezTo>
                    <a:pt x="3533" y="760"/>
                    <a:pt x="3706" y="591"/>
                    <a:pt x="3706" y="378"/>
                  </a:cubicBezTo>
                  <a:cubicBezTo>
                    <a:pt x="3706" y="170"/>
                    <a:pt x="3533"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4"/>
            <p:cNvSpPr/>
            <p:nvPr/>
          </p:nvSpPr>
          <p:spPr>
            <a:xfrm rot="-1799968">
              <a:off x="5451680" y="2555851"/>
              <a:ext cx="203332" cy="41687"/>
            </a:xfrm>
            <a:custGeom>
              <a:avLst/>
              <a:gdLst/>
              <a:ahLst/>
              <a:cxnLst/>
              <a:rect l="l" t="t" r="r" b="b"/>
              <a:pathLst>
                <a:path w="3707" h="760" extrusionOk="0">
                  <a:moveTo>
                    <a:pt x="382" y="1"/>
                  </a:moveTo>
                  <a:cubicBezTo>
                    <a:pt x="173" y="1"/>
                    <a:pt x="0" y="173"/>
                    <a:pt x="0" y="382"/>
                  </a:cubicBezTo>
                  <a:cubicBezTo>
                    <a:pt x="0" y="591"/>
                    <a:pt x="173" y="759"/>
                    <a:pt x="382" y="759"/>
                  </a:cubicBezTo>
                  <a:lnTo>
                    <a:pt x="3325" y="759"/>
                  </a:lnTo>
                  <a:cubicBezTo>
                    <a:pt x="3533" y="759"/>
                    <a:pt x="3706" y="591"/>
                    <a:pt x="3706" y="382"/>
                  </a:cubicBezTo>
                  <a:cubicBezTo>
                    <a:pt x="3706" y="173"/>
                    <a:pt x="3533"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4"/>
            <p:cNvSpPr/>
            <p:nvPr/>
          </p:nvSpPr>
          <p:spPr>
            <a:xfrm rot="-1799968">
              <a:off x="4960274" y="2139486"/>
              <a:ext cx="479451" cy="736208"/>
            </a:xfrm>
            <a:custGeom>
              <a:avLst/>
              <a:gdLst/>
              <a:ahLst/>
              <a:cxnLst/>
              <a:rect l="l" t="t" r="r" b="b"/>
              <a:pathLst>
                <a:path w="8741" h="13422" extrusionOk="0">
                  <a:moveTo>
                    <a:pt x="0" y="0"/>
                  </a:moveTo>
                  <a:lnTo>
                    <a:pt x="0" y="13422"/>
                  </a:lnTo>
                  <a:lnTo>
                    <a:pt x="8740" y="13422"/>
                  </a:lnTo>
                  <a:lnTo>
                    <a:pt x="8740" y="0"/>
                  </a:ln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4"/>
            <p:cNvSpPr/>
            <p:nvPr/>
          </p:nvSpPr>
          <p:spPr>
            <a:xfrm rot="-1799968">
              <a:off x="5008231" y="2213051"/>
              <a:ext cx="383517" cy="589153"/>
            </a:xfrm>
            <a:custGeom>
              <a:avLst/>
              <a:gdLst/>
              <a:ahLst/>
              <a:cxnLst/>
              <a:rect l="l" t="t" r="r" b="b"/>
              <a:pathLst>
                <a:path w="6992" h="10741" extrusionOk="0">
                  <a:moveTo>
                    <a:pt x="1" y="0"/>
                  </a:moveTo>
                  <a:lnTo>
                    <a:pt x="1" y="10741"/>
                  </a:lnTo>
                  <a:lnTo>
                    <a:pt x="6992" y="10741"/>
                  </a:lnTo>
                  <a:lnTo>
                    <a:pt x="6992" y="0"/>
                  </a:lnTo>
                  <a:close/>
                </a:path>
              </a:pathLst>
            </a:custGeom>
            <a:solidFill>
              <a:srgbClr val="D07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4"/>
            <p:cNvSpPr/>
            <p:nvPr/>
          </p:nvSpPr>
          <p:spPr>
            <a:xfrm rot="-1799968">
              <a:off x="4727040" y="2082362"/>
              <a:ext cx="185835" cy="58855"/>
            </a:xfrm>
            <a:custGeom>
              <a:avLst/>
              <a:gdLst/>
              <a:ahLst/>
              <a:cxnLst/>
              <a:rect l="l" t="t" r="r" b="b"/>
              <a:pathLst>
                <a:path w="3388" h="1073" extrusionOk="0">
                  <a:moveTo>
                    <a:pt x="1846" y="0"/>
                  </a:moveTo>
                  <a:cubicBezTo>
                    <a:pt x="1749" y="0"/>
                    <a:pt x="1650" y="8"/>
                    <a:pt x="1550" y="15"/>
                  </a:cubicBezTo>
                  <a:cubicBezTo>
                    <a:pt x="1430" y="28"/>
                    <a:pt x="1310" y="38"/>
                    <a:pt x="1191" y="73"/>
                  </a:cubicBezTo>
                  <a:cubicBezTo>
                    <a:pt x="1070" y="95"/>
                    <a:pt x="955" y="135"/>
                    <a:pt x="844" y="179"/>
                  </a:cubicBezTo>
                  <a:cubicBezTo>
                    <a:pt x="738" y="224"/>
                    <a:pt x="636" y="277"/>
                    <a:pt x="542" y="339"/>
                  </a:cubicBezTo>
                  <a:cubicBezTo>
                    <a:pt x="454" y="401"/>
                    <a:pt x="369" y="464"/>
                    <a:pt x="302" y="534"/>
                  </a:cubicBezTo>
                  <a:cubicBezTo>
                    <a:pt x="271" y="570"/>
                    <a:pt x="240" y="601"/>
                    <a:pt x="214" y="632"/>
                  </a:cubicBezTo>
                  <a:cubicBezTo>
                    <a:pt x="187" y="673"/>
                    <a:pt x="165" y="704"/>
                    <a:pt x="143" y="739"/>
                  </a:cubicBezTo>
                  <a:cubicBezTo>
                    <a:pt x="99" y="800"/>
                    <a:pt x="72" y="859"/>
                    <a:pt x="54" y="912"/>
                  </a:cubicBezTo>
                  <a:cubicBezTo>
                    <a:pt x="15" y="1013"/>
                    <a:pt x="1" y="1072"/>
                    <a:pt x="1" y="1072"/>
                  </a:cubicBezTo>
                  <a:cubicBezTo>
                    <a:pt x="1" y="1072"/>
                    <a:pt x="58" y="1036"/>
                    <a:pt x="143" y="983"/>
                  </a:cubicBezTo>
                  <a:cubicBezTo>
                    <a:pt x="179" y="952"/>
                    <a:pt x="236" y="925"/>
                    <a:pt x="294" y="894"/>
                  </a:cubicBezTo>
                  <a:cubicBezTo>
                    <a:pt x="325" y="880"/>
                    <a:pt x="356" y="863"/>
                    <a:pt x="387" y="845"/>
                  </a:cubicBezTo>
                  <a:cubicBezTo>
                    <a:pt x="423" y="832"/>
                    <a:pt x="458" y="819"/>
                    <a:pt x="494" y="806"/>
                  </a:cubicBezTo>
                  <a:cubicBezTo>
                    <a:pt x="564" y="770"/>
                    <a:pt x="644" y="753"/>
                    <a:pt x="728" y="726"/>
                  </a:cubicBezTo>
                  <a:cubicBezTo>
                    <a:pt x="814" y="699"/>
                    <a:pt x="902" y="681"/>
                    <a:pt x="995" y="659"/>
                  </a:cubicBezTo>
                  <a:cubicBezTo>
                    <a:pt x="1044" y="655"/>
                    <a:pt x="1093" y="646"/>
                    <a:pt x="1137" y="636"/>
                  </a:cubicBezTo>
                  <a:cubicBezTo>
                    <a:pt x="1191" y="628"/>
                    <a:pt x="1240" y="624"/>
                    <a:pt x="1288" y="614"/>
                  </a:cubicBezTo>
                  <a:cubicBezTo>
                    <a:pt x="1390" y="597"/>
                    <a:pt x="1496" y="593"/>
                    <a:pt x="1599" y="579"/>
                  </a:cubicBezTo>
                  <a:cubicBezTo>
                    <a:pt x="2025" y="544"/>
                    <a:pt x="2473" y="517"/>
                    <a:pt x="2815" y="460"/>
                  </a:cubicBezTo>
                  <a:cubicBezTo>
                    <a:pt x="2988" y="428"/>
                    <a:pt x="3135" y="397"/>
                    <a:pt x="3232" y="366"/>
                  </a:cubicBezTo>
                  <a:cubicBezTo>
                    <a:pt x="3334" y="335"/>
                    <a:pt x="3387" y="308"/>
                    <a:pt x="3387" y="308"/>
                  </a:cubicBezTo>
                  <a:cubicBezTo>
                    <a:pt x="3387" y="308"/>
                    <a:pt x="3334" y="286"/>
                    <a:pt x="3232" y="251"/>
                  </a:cubicBezTo>
                  <a:cubicBezTo>
                    <a:pt x="3135" y="220"/>
                    <a:pt x="2997" y="175"/>
                    <a:pt x="2828" y="130"/>
                  </a:cubicBezTo>
                  <a:cubicBezTo>
                    <a:pt x="2660" y="87"/>
                    <a:pt x="2459" y="46"/>
                    <a:pt x="2242" y="24"/>
                  </a:cubicBezTo>
                  <a:cubicBezTo>
                    <a:pt x="2136" y="15"/>
                    <a:pt x="2020" y="2"/>
                    <a:pt x="1905" y="2"/>
                  </a:cubicBezTo>
                  <a:cubicBezTo>
                    <a:pt x="1886" y="1"/>
                    <a:pt x="1866" y="0"/>
                    <a:pt x="1846" y="0"/>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4"/>
            <p:cNvSpPr/>
            <p:nvPr/>
          </p:nvSpPr>
          <p:spPr>
            <a:xfrm rot="-1799968">
              <a:off x="4608086" y="2291542"/>
              <a:ext cx="104217" cy="104217"/>
            </a:xfrm>
            <a:custGeom>
              <a:avLst/>
              <a:gdLst/>
              <a:ahLst/>
              <a:cxnLst/>
              <a:rect l="l" t="t" r="r" b="b"/>
              <a:pathLst>
                <a:path w="1900" h="1900" extrusionOk="0">
                  <a:moveTo>
                    <a:pt x="1900" y="0"/>
                  </a:moveTo>
                  <a:lnTo>
                    <a:pt x="1" y="1385"/>
                  </a:lnTo>
                  <a:lnTo>
                    <a:pt x="1" y="1899"/>
                  </a:lnTo>
                  <a:lnTo>
                    <a:pt x="1900" y="1735"/>
                  </a:lnTo>
                  <a:lnTo>
                    <a:pt x="1900" y="0"/>
                  </a:lnTo>
                  <a:close/>
                </a:path>
              </a:pathLst>
            </a:custGeom>
            <a:solidFill>
              <a:srgbClr val="96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4"/>
            <p:cNvSpPr/>
            <p:nvPr/>
          </p:nvSpPr>
          <p:spPr>
            <a:xfrm rot="-1799968">
              <a:off x="5275828" y="1906029"/>
              <a:ext cx="104217" cy="104217"/>
            </a:xfrm>
            <a:custGeom>
              <a:avLst/>
              <a:gdLst/>
              <a:ahLst/>
              <a:cxnLst/>
              <a:rect l="l" t="t" r="r" b="b"/>
              <a:pathLst>
                <a:path w="1900" h="1900" extrusionOk="0">
                  <a:moveTo>
                    <a:pt x="0" y="0"/>
                  </a:moveTo>
                  <a:lnTo>
                    <a:pt x="0" y="1735"/>
                  </a:lnTo>
                  <a:lnTo>
                    <a:pt x="1899" y="1899"/>
                  </a:lnTo>
                  <a:lnTo>
                    <a:pt x="1899" y="1385"/>
                  </a:lnTo>
                  <a:lnTo>
                    <a:pt x="0" y="0"/>
                  </a:lnTo>
                  <a:close/>
                </a:path>
              </a:pathLst>
            </a:custGeom>
            <a:solidFill>
              <a:srgbClr val="96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4"/>
            <p:cNvSpPr/>
            <p:nvPr/>
          </p:nvSpPr>
          <p:spPr>
            <a:xfrm rot="-1799968">
              <a:off x="4894959" y="2377843"/>
              <a:ext cx="29510" cy="692218"/>
            </a:xfrm>
            <a:custGeom>
              <a:avLst/>
              <a:gdLst/>
              <a:ahLst/>
              <a:cxnLst/>
              <a:rect l="l" t="t" r="r" b="b"/>
              <a:pathLst>
                <a:path w="538" h="12620" extrusionOk="0">
                  <a:moveTo>
                    <a:pt x="271" y="1"/>
                  </a:moveTo>
                  <a:cubicBezTo>
                    <a:pt x="121" y="1"/>
                    <a:pt x="0" y="121"/>
                    <a:pt x="0" y="267"/>
                  </a:cubicBezTo>
                  <a:lnTo>
                    <a:pt x="0" y="12349"/>
                  </a:lnTo>
                  <a:cubicBezTo>
                    <a:pt x="0" y="12500"/>
                    <a:pt x="121" y="12619"/>
                    <a:pt x="271" y="12619"/>
                  </a:cubicBezTo>
                  <a:cubicBezTo>
                    <a:pt x="418" y="12619"/>
                    <a:pt x="537" y="12500"/>
                    <a:pt x="537" y="12349"/>
                  </a:cubicBezTo>
                  <a:lnTo>
                    <a:pt x="537" y="10231"/>
                  </a:lnTo>
                  <a:lnTo>
                    <a:pt x="400" y="10231"/>
                  </a:lnTo>
                  <a:cubicBezTo>
                    <a:pt x="191" y="10231"/>
                    <a:pt x="23" y="10063"/>
                    <a:pt x="23" y="9854"/>
                  </a:cubicBezTo>
                  <a:cubicBezTo>
                    <a:pt x="23" y="9645"/>
                    <a:pt x="191" y="9473"/>
                    <a:pt x="400" y="9473"/>
                  </a:cubicBezTo>
                  <a:lnTo>
                    <a:pt x="537" y="9473"/>
                  </a:lnTo>
                  <a:lnTo>
                    <a:pt x="537" y="6459"/>
                  </a:lnTo>
                  <a:lnTo>
                    <a:pt x="400" y="6459"/>
                  </a:lnTo>
                  <a:cubicBezTo>
                    <a:pt x="191" y="6459"/>
                    <a:pt x="23" y="6290"/>
                    <a:pt x="23" y="6077"/>
                  </a:cubicBezTo>
                  <a:cubicBezTo>
                    <a:pt x="23" y="5869"/>
                    <a:pt x="191" y="5700"/>
                    <a:pt x="400" y="5700"/>
                  </a:cubicBezTo>
                  <a:lnTo>
                    <a:pt x="537" y="5700"/>
                  </a:lnTo>
                  <a:lnTo>
                    <a:pt x="537" y="2567"/>
                  </a:lnTo>
                  <a:lnTo>
                    <a:pt x="400" y="2567"/>
                  </a:lnTo>
                  <a:cubicBezTo>
                    <a:pt x="191" y="2567"/>
                    <a:pt x="23" y="2393"/>
                    <a:pt x="23" y="2185"/>
                  </a:cubicBezTo>
                  <a:cubicBezTo>
                    <a:pt x="23" y="1976"/>
                    <a:pt x="191" y="1803"/>
                    <a:pt x="400" y="1803"/>
                  </a:cubicBezTo>
                  <a:lnTo>
                    <a:pt x="537" y="1803"/>
                  </a:lnTo>
                  <a:lnTo>
                    <a:pt x="537" y="267"/>
                  </a:lnTo>
                  <a:cubicBezTo>
                    <a:pt x="537" y="121"/>
                    <a:pt x="418" y="1"/>
                    <a:pt x="271"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4"/>
            <p:cNvSpPr/>
            <p:nvPr/>
          </p:nvSpPr>
          <p:spPr>
            <a:xfrm rot="-1799968">
              <a:off x="4782957" y="2506749"/>
              <a:ext cx="28303" cy="41906"/>
            </a:xfrm>
            <a:custGeom>
              <a:avLst/>
              <a:gdLst/>
              <a:ahLst/>
              <a:cxnLst/>
              <a:rect l="l" t="t" r="r" b="b"/>
              <a:pathLst>
                <a:path w="516" h="764" extrusionOk="0">
                  <a:moveTo>
                    <a:pt x="378" y="0"/>
                  </a:moveTo>
                  <a:cubicBezTo>
                    <a:pt x="169" y="0"/>
                    <a:pt x="1" y="173"/>
                    <a:pt x="1" y="382"/>
                  </a:cubicBezTo>
                  <a:cubicBezTo>
                    <a:pt x="1" y="590"/>
                    <a:pt x="169" y="764"/>
                    <a:pt x="378" y="764"/>
                  </a:cubicBezTo>
                  <a:lnTo>
                    <a:pt x="515" y="764"/>
                  </a:lnTo>
                  <a:lnTo>
                    <a:pt x="515" y="0"/>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4"/>
            <p:cNvSpPr/>
            <p:nvPr/>
          </p:nvSpPr>
          <p:spPr>
            <a:xfrm rot="-1799968">
              <a:off x="4889764" y="2691830"/>
              <a:ext cx="28303" cy="41742"/>
            </a:xfrm>
            <a:custGeom>
              <a:avLst/>
              <a:gdLst/>
              <a:ahLst/>
              <a:cxnLst/>
              <a:rect l="l" t="t" r="r" b="b"/>
              <a:pathLst>
                <a:path w="516" h="761" extrusionOk="0">
                  <a:moveTo>
                    <a:pt x="378" y="1"/>
                  </a:moveTo>
                  <a:cubicBezTo>
                    <a:pt x="169" y="1"/>
                    <a:pt x="1" y="170"/>
                    <a:pt x="1" y="378"/>
                  </a:cubicBezTo>
                  <a:cubicBezTo>
                    <a:pt x="1" y="591"/>
                    <a:pt x="169" y="760"/>
                    <a:pt x="378" y="760"/>
                  </a:cubicBezTo>
                  <a:lnTo>
                    <a:pt x="515" y="760"/>
                  </a:lnTo>
                  <a:lnTo>
                    <a:pt x="515" y="1"/>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4"/>
            <p:cNvSpPr/>
            <p:nvPr/>
          </p:nvSpPr>
          <p:spPr>
            <a:xfrm rot="-1799968">
              <a:off x="4993225" y="2871061"/>
              <a:ext cx="28303" cy="41687"/>
            </a:xfrm>
            <a:custGeom>
              <a:avLst/>
              <a:gdLst/>
              <a:ahLst/>
              <a:cxnLst/>
              <a:rect l="l" t="t" r="r" b="b"/>
              <a:pathLst>
                <a:path w="516" h="760" extrusionOk="0">
                  <a:moveTo>
                    <a:pt x="378" y="1"/>
                  </a:moveTo>
                  <a:cubicBezTo>
                    <a:pt x="169" y="1"/>
                    <a:pt x="1" y="173"/>
                    <a:pt x="1" y="382"/>
                  </a:cubicBezTo>
                  <a:cubicBezTo>
                    <a:pt x="1" y="591"/>
                    <a:pt x="169" y="759"/>
                    <a:pt x="378" y="759"/>
                  </a:cubicBezTo>
                  <a:lnTo>
                    <a:pt x="515" y="759"/>
                  </a:lnTo>
                  <a:lnTo>
                    <a:pt x="515" y="1"/>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4"/>
            <p:cNvSpPr/>
            <p:nvPr/>
          </p:nvSpPr>
          <p:spPr>
            <a:xfrm rot="-1799968">
              <a:off x="5517523" y="2018397"/>
              <a:ext cx="29565" cy="692218"/>
            </a:xfrm>
            <a:custGeom>
              <a:avLst/>
              <a:gdLst/>
              <a:ahLst/>
              <a:cxnLst/>
              <a:rect l="l" t="t" r="r" b="b"/>
              <a:pathLst>
                <a:path w="539" h="12620" extrusionOk="0">
                  <a:moveTo>
                    <a:pt x="272" y="1"/>
                  </a:moveTo>
                  <a:cubicBezTo>
                    <a:pt x="121" y="1"/>
                    <a:pt x="0" y="121"/>
                    <a:pt x="0" y="267"/>
                  </a:cubicBezTo>
                  <a:lnTo>
                    <a:pt x="0" y="1803"/>
                  </a:lnTo>
                  <a:lnTo>
                    <a:pt x="139" y="1803"/>
                  </a:lnTo>
                  <a:cubicBezTo>
                    <a:pt x="347" y="1803"/>
                    <a:pt x="520" y="1976"/>
                    <a:pt x="520" y="2185"/>
                  </a:cubicBezTo>
                  <a:cubicBezTo>
                    <a:pt x="520" y="2393"/>
                    <a:pt x="347" y="2567"/>
                    <a:pt x="139" y="2567"/>
                  </a:cubicBezTo>
                  <a:lnTo>
                    <a:pt x="0" y="2567"/>
                  </a:lnTo>
                  <a:lnTo>
                    <a:pt x="0" y="5700"/>
                  </a:lnTo>
                  <a:lnTo>
                    <a:pt x="139" y="5700"/>
                  </a:lnTo>
                  <a:cubicBezTo>
                    <a:pt x="347" y="5700"/>
                    <a:pt x="520" y="5869"/>
                    <a:pt x="520" y="6077"/>
                  </a:cubicBezTo>
                  <a:cubicBezTo>
                    <a:pt x="520" y="6290"/>
                    <a:pt x="347" y="6459"/>
                    <a:pt x="139" y="6459"/>
                  </a:cubicBezTo>
                  <a:lnTo>
                    <a:pt x="0" y="6459"/>
                  </a:lnTo>
                  <a:lnTo>
                    <a:pt x="0" y="9473"/>
                  </a:lnTo>
                  <a:lnTo>
                    <a:pt x="139" y="9473"/>
                  </a:lnTo>
                  <a:cubicBezTo>
                    <a:pt x="347" y="9473"/>
                    <a:pt x="520" y="9645"/>
                    <a:pt x="520" y="9854"/>
                  </a:cubicBezTo>
                  <a:cubicBezTo>
                    <a:pt x="520" y="10063"/>
                    <a:pt x="347" y="10231"/>
                    <a:pt x="139" y="10231"/>
                  </a:cubicBezTo>
                  <a:lnTo>
                    <a:pt x="0" y="10231"/>
                  </a:lnTo>
                  <a:lnTo>
                    <a:pt x="0" y="12349"/>
                  </a:lnTo>
                  <a:cubicBezTo>
                    <a:pt x="0" y="12500"/>
                    <a:pt x="121" y="12619"/>
                    <a:pt x="272" y="12619"/>
                  </a:cubicBezTo>
                  <a:cubicBezTo>
                    <a:pt x="418" y="12619"/>
                    <a:pt x="538" y="12500"/>
                    <a:pt x="538" y="12349"/>
                  </a:cubicBezTo>
                  <a:lnTo>
                    <a:pt x="538" y="267"/>
                  </a:lnTo>
                  <a:cubicBezTo>
                    <a:pt x="538" y="121"/>
                    <a:pt x="418" y="1"/>
                    <a:pt x="272"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4"/>
            <p:cNvSpPr/>
            <p:nvPr/>
          </p:nvSpPr>
          <p:spPr>
            <a:xfrm rot="-1799968">
              <a:off x="5404461" y="2147852"/>
              <a:ext cx="28577" cy="41906"/>
            </a:xfrm>
            <a:custGeom>
              <a:avLst/>
              <a:gdLst/>
              <a:ahLst/>
              <a:cxnLst/>
              <a:rect l="l" t="t" r="r" b="b"/>
              <a:pathLst>
                <a:path w="521" h="764" extrusionOk="0">
                  <a:moveTo>
                    <a:pt x="0" y="0"/>
                  </a:moveTo>
                  <a:lnTo>
                    <a:pt x="0" y="764"/>
                  </a:lnTo>
                  <a:lnTo>
                    <a:pt x="139" y="764"/>
                  </a:lnTo>
                  <a:cubicBezTo>
                    <a:pt x="347" y="764"/>
                    <a:pt x="520" y="590"/>
                    <a:pt x="520" y="382"/>
                  </a:cubicBezTo>
                  <a:cubicBezTo>
                    <a:pt x="520" y="173"/>
                    <a:pt x="347" y="0"/>
                    <a:pt x="139" y="0"/>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4"/>
            <p:cNvSpPr/>
            <p:nvPr/>
          </p:nvSpPr>
          <p:spPr>
            <a:xfrm rot="-1799968">
              <a:off x="5511268" y="2332933"/>
              <a:ext cx="28577" cy="41742"/>
            </a:xfrm>
            <a:custGeom>
              <a:avLst/>
              <a:gdLst/>
              <a:ahLst/>
              <a:cxnLst/>
              <a:rect l="l" t="t" r="r" b="b"/>
              <a:pathLst>
                <a:path w="521" h="761" extrusionOk="0">
                  <a:moveTo>
                    <a:pt x="0" y="1"/>
                  </a:moveTo>
                  <a:lnTo>
                    <a:pt x="0" y="760"/>
                  </a:lnTo>
                  <a:lnTo>
                    <a:pt x="139" y="760"/>
                  </a:lnTo>
                  <a:cubicBezTo>
                    <a:pt x="347" y="760"/>
                    <a:pt x="520" y="591"/>
                    <a:pt x="520" y="378"/>
                  </a:cubicBezTo>
                  <a:cubicBezTo>
                    <a:pt x="520" y="170"/>
                    <a:pt x="347" y="1"/>
                    <a:pt x="139"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4"/>
            <p:cNvSpPr/>
            <p:nvPr/>
          </p:nvSpPr>
          <p:spPr>
            <a:xfrm rot="-1799968">
              <a:off x="5614729" y="2512163"/>
              <a:ext cx="28577" cy="41687"/>
            </a:xfrm>
            <a:custGeom>
              <a:avLst/>
              <a:gdLst/>
              <a:ahLst/>
              <a:cxnLst/>
              <a:rect l="l" t="t" r="r" b="b"/>
              <a:pathLst>
                <a:path w="521" h="760" extrusionOk="0">
                  <a:moveTo>
                    <a:pt x="0" y="1"/>
                  </a:moveTo>
                  <a:lnTo>
                    <a:pt x="0" y="759"/>
                  </a:lnTo>
                  <a:lnTo>
                    <a:pt x="139" y="759"/>
                  </a:lnTo>
                  <a:cubicBezTo>
                    <a:pt x="347" y="759"/>
                    <a:pt x="520" y="591"/>
                    <a:pt x="520" y="382"/>
                  </a:cubicBezTo>
                  <a:cubicBezTo>
                    <a:pt x="520" y="173"/>
                    <a:pt x="347" y="1"/>
                    <a:pt x="139"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4"/>
            <p:cNvSpPr/>
            <p:nvPr/>
          </p:nvSpPr>
          <p:spPr>
            <a:xfrm rot="-1799968">
              <a:off x="4411607" y="1797539"/>
              <a:ext cx="156544" cy="122866"/>
            </a:xfrm>
            <a:custGeom>
              <a:avLst/>
              <a:gdLst/>
              <a:ahLst/>
              <a:cxnLst/>
              <a:rect l="l" t="t" r="r" b="b"/>
              <a:pathLst>
                <a:path w="2854" h="2240" extrusionOk="0">
                  <a:moveTo>
                    <a:pt x="2177" y="0"/>
                  </a:moveTo>
                  <a:cubicBezTo>
                    <a:pt x="1816" y="0"/>
                    <a:pt x="1354" y="349"/>
                    <a:pt x="1061" y="534"/>
                  </a:cubicBezTo>
                  <a:cubicBezTo>
                    <a:pt x="506" y="875"/>
                    <a:pt x="0" y="1376"/>
                    <a:pt x="498" y="1967"/>
                  </a:cubicBezTo>
                  <a:cubicBezTo>
                    <a:pt x="660" y="2161"/>
                    <a:pt x="835" y="2240"/>
                    <a:pt x="1011" y="2240"/>
                  </a:cubicBezTo>
                  <a:cubicBezTo>
                    <a:pt x="1486" y="2240"/>
                    <a:pt x="1975" y="1674"/>
                    <a:pt x="2272" y="1292"/>
                  </a:cubicBezTo>
                  <a:cubicBezTo>
                    <a:pt x="2561" y="919"/>
                    <a:pt x="2854" y="569"/>
                    <a:pt x="2508" y="151"/>
                  </a:cubicBezTo>
                  <a:cubicBezTo>
                    <a:pt x="2418" y="43"/>
                    <a:pt x="2304" y="0"/>
                    <a:pt x="2177"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4"/>
            <p:cNvSpPr/>
            <p:nvPr/>
          </p:nvSpPr>
          <p:spPr>
            <a:xfrm rot="-1799968">
              <a:off x="4439274" y="1829568"/>
              <a:ext cx="86226" cy="67521"/>
            </a:xfrm>
            <a:custGeom>
              <a:avLst/>
              <a:gdLst/>
              <a:ahLst/>
              <a:cxnLst/>
              <a:rect l="l" t="t" r="r" b="b"/>
              <a:pathLst>
                <a:path w="1572" h="1231" extrusionOk="0">
                  <a:moveTo>
                    <a:pt x="1200" y="0"/>
                  </a:moveTo>
                  <a:cubicBezTo>
                    <a:pt x="1001" y="0"/>
                    <a:pt x="747" y="191"/>
                    <a:pt x="582" y="290"/>
                  </a:cubicBezTo>
                  <a:cubicBezTo>
                    <a:pt x="281" y="482"/>
                    <a:pt x="1" y="756"/>
                    <a:pt x="276" y="1080"/>
                  </a:cubicBezTo>
                  <a:cubicBezTo>
                    <a:pt x="365" y="1187"/>
                    <a:pt x="461" y="1230"/>
                    <a:pt x="558" y="1230"/>
                  </a:cubicBezTo>
                  <a:cubicBezTo>
                    <a:pt x="819" y="1230"/>
                    <a:pt x="1088" y="919"/>
                    <a:pt x="1252" y="712"/>
                  </a:cubicBezTo>
                  <a:cubicBezTo>
                    <a:pt x="1412" y="503"/>
                    <a:pt x="1572" y="312"/>
                    <a:pt x="1381" y="82"/>
                  </a:cubicBezTo>
                  <a:cubicBezTo>
                    <a:pt x="1332" y="23"/>
                    <a:pt x="1269" y="0"/>
                    <a:pt x="1200"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4"/>
            <p:cNvSpPr/>
            <p:nvPr/>
          </p:nvSpPr>
          <p:spPr>
            <a:xfrm rot="-1799968">
              <a:off x="4914844" y="1506985"/>
              <a:ext cx="156599" cy="122866"/>
            </a:xfrm>
            <a:custGeom>
              <a:avLst/>
              <a:gdLst/>
              <a:ahLst/>
              <a:cxnLst/>
              <a:rect l="l" t="t" r="r" b="b"/>
              <a:pathLst>
                <a:path w="2855" h="2240" extrusionOk="0">
                  <a:moveTo>
                    <a:pt x="681" y="0"/>
                  </a:moveTo>
                  <a:cubicBezTo>
                    <a:pt x="555" y="0"/>
                    <a:pt x="441" y="43"/>
                    <a:pt x="351" y="151"/>
                  </a:cubicBezTo>
                  <a:cubicBezTo>
                    <a:pt x="1" y="569"/>
                    <a:pt x="294" y="919"/>
                    <a:pt x="587" y="1292"/>
                  </a:cubicBezTo>
                  <a:cubicBezTo>
                    <a:pt x="881" y="1674"/>
                    <a:pt x="1371" y="2240"/>
                    <a:pt x="1847" y="2240"/>
                  </a:cubicBezTo>
                  <a:cubicBezTo>
                    <a:pt x="2024" y="2240"/>
                    <a:pt x="2199" y="2161"/>
                    <a:pt x="2361" y="1967"/>
                  </a:cubicBezTo>
                  <a:cubicBezTo>
                    <a:pt x="2854" y="1376"/>
                    <a:pt x="2353" y="875"/>
                    <a:pt x="1798" y="534"/>
                  </a:cubicBezTo>
                  <a:cubicBezTo>
                    <a:pt x="1502" y="349"/>
                    <a:pt x="1041" y="0"/>
                    <a:pt x="681"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4"/>
            <p:cNvSpPr/>
            <p:nvPr/>
          </p:nvSpPr>
          <p:spPr>
            <a:xfrm rot="-1799968">
              <a:off x="4957731" y="1530307"/>
              <a:ext cx="86006" cy="67521"/>
            </a:xfrm>
            <a:custGeom>
              <a:avLst/>
              <a:gdLst/>
              <a:ahLst/>
              <a:cxnLst/>
              <a:rect l="l" t="t" r="r" b="b"/>
              <a:pathLst>
                <a:path w="1568" h="1231" extrusionOk="0">
                  <a:moveTo>
                    <a:pt x="373" y="0"/>
                  </a:moveTo>
                  <a:cubicBezTo>
                    <a:pt x="303" y="0"/>
                    <a:pt x="241" y="23"/>
                    <a:pt x="192" y="82"/>
                  </a:cubicBezTo>
                  <a:cubicBezTo>
                    <a:pt x="1" y="312"/>
                    <a:pt x="161" y="503"/>
                    <a:pt x="320" y="712"/>
                  </a:cubicBezTo>
                  <a:cubicBezTo>
                    <a:pt x="482" y="919"/>
                    <a:pt x="752" y="1230"/>
                    <a:pt x="1015" y="1230"/>
                  </a:cubicBezTo>
                  <a:cubicBezTo>
                    <a:pt x="1112" y="1230"/>
                    <a:pt x="1208" y="1187"/>
                    <a:pt x="1297" y="1080"/>
                  </a:cubicBezTo>
                  <a:cubicBezTo>
                    <a:pt x="1568" y="756"/>
                    <a:pt x="1292" y="482"/>
                    <a:pt x="986" y="290"/>
                  </a:cubicBezTo>
                  <a:cubicBezTo>
                    <a:pt x="825" y="191"/>
                    <a:pt x="571" y="0"/>
                    <a:pt x="373"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4"/>
            <p:cNvSpPr/>
            <p:nvPr/>
          </p:nvSpPr>
          <p:spPr>
            <a:xfrm rot="-1799968">
              <a:off x="8028597" y="4196538"/>
              <a:ext cx="63353" cy="110744"/>
            </a:xfrm>
            <a:custGeom>
              <a:avLst/>
              <a:gdLst/>
              <a:ahLst/>
              <a:cxnLst/>
              <a:rect l="l" t="t" r="r" b="b"/>
              <a:pathLst>
                <a:path w="1155" h="2019" extrusionOk="0">
                  <a:moveTo>
                    <a:pt x="577" y="0"/>
                  </a:moveTo>
                  <a:cubicBezTo>
                    <a:pt x="258" y="0"/>
                    <a:pt x="1" y="257"/>
                    <a:pt x="1" y="572"/>
                  </a:cubicBezTo>
                  <a:lnTo>
                    <a:pt x="1" y="1442"/>
                  </a:lnTo>
                  <a:cubicBezTo>
                    <a:pt x="1" y="1762"/>
                    <a:pt x="258" y="2019"/>
                    <a:pt x="577" y="2019"/>
                  </a:cubicBezTo>
                  <a:cubicBezTo>
                    <a:pt x="897" y="2019"/>
                    <a:pt x="1154" y="1762"/>
                    <a:pt x="1154" y="1442"/>
                  </a:cubicBezTo>
                  <a:lnTo>
                    <a:pt x="1154" y="572"/>
                  </a:lnTo>
                  <a:cubicBezTo>
                    <a:pt x="1154" y="257"/>
                    <a:pt x="897" y="0"/>
                    <a:pt x="577"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4"/>
            <p:cNvSpPr/>
            <p:nvPr/>
          </p:nvSpPr>
          <p:spPr>
            <a:xfrm rot="-1799968">
              <a:off x="7599145" y="4444556"/>
              <a:ext cx="63079" cy="110744"/>
            </a:xfrm>
            <a:custGeom>
              <a:avLst/>
              <a:gdLst/>
              <a:ahLst/>
              <a:cxnLst/>
              <a:rect l="l" t="t" r="r" b="b"/>
              <a:pathLst>
                <a:path w="1150" h="2019" extrusionOk="0">
                  <a:moveTo>
                    <a:pt x="573" y="0"/>
                  </a:moveTo>
                  <a:cubicBezTo>
                    <a:pt x="258" y="0"/>
                    <a:pt x="0" y="257"/>
                    <a:pt x="0" y="572"/>
                  </a:cubicBezTo>
                  <a:lnTo>
                    <a:pt x="0" y="1442"/>
                  </a:lnTo>
                  <a:cubicBezTo>
                    <a:pt x="0" y="1762"/>
                    <a:pt x="258" y="2019"/>
                    <a:pt x="573" y="2019"/>
                  </a:cubicBezTo>
                  <a:cubicBezTo>
                    <a:pt x="893" y="2019"/>
                    <a:pt x="1150" y="1762"/>
                    <a:pt x="1150" y="1442"/>
                  </a:cubicBezTo>
                  <a:lnTo>
                    <a:pt x="1150" y="572"/>
                  </a:lnTo>
                  <a:cubicBezTo>
                    <a:pt x="1150" y="257"/>
                    <a:pt x="893" y="0"/>
                    <a:pt x="573"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4"/>
            <p:cNvSpPr/>
            <p:nvPr/>
          </p:nvSpPr>
          <p:spPr>
            <a:xfrm rot="-1799968">
              <a:off x="7952234" y="3662338"/>
              <a:ext cx="87158" cy="322852"/>
            </a:xfrm>
            <a:custGeom>
              <a:avLst/>
              <a:gdLst/>
              <a:ahLst/>
              <a:cxnLst/>
              <a:rect l="l" t="t" r="r" b="b"/>
              <a:pathLst>
                <a:path w="1589" h="5886" extrusionOk="0">
                  <a:moveTo>
                    <a:pt x="795" y="0"/>
                  </a:moveTo>
                  <a:cubicBezTo>
                    <a:pt x="355" y="0"/>
                    <a:pt x="0" y="355"/>
                    <a:pt x="0" y="795"/>
                  </a:cubicBezTo>
                  <a:lnTo>
                    <a:pt x="0" y="5091"/>
                  </a:lnTo>
                  <a:cubicBezTo>
                    <a:pt x="0" y="5531"/>
                    <a:pt x="355" y="5885"/>
                    <a:pt x="795" y="5885"/>
                  </a:cubicBezTo>
                  <a:cubicBezTo>
                    <a:pt x="1234" y="5885"/>
                    <a:pt x="1588" y="5531"/>
                    <a:pt x="1588" y="5091"/>
                  </a:cubicBezTo>
                  <a:lnTo>
                    <a:pt x="1588" y="795"/>
                  </a:lnTo>
                  <a:cubicBezTo>
                    <a:pt x="1588" y="355"/>
                    <a:pt x="1234" y="0"/>
                    <a:pt x="795"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4"/>
            <p:cNvSpPr/>
            <p:nvPr/>
          </p:nvSpPr>
          <p:spPr>
            <a:xfrm rot="-1799968">
              <a:off x="7530273" y="2931355"/>
              <a:ext cx="87158" cy="323072"/>
            </a:xfrm>
            <a:custGeom>
              <a:avLst/>
              <a:gdLst/>
              <a:ahLst/>
              <a:cxnLst/>
              <a:rect l="l" t="t" r="r" b="b"/>
              <a:pathLst>
                <a:path w="1589" h="5890" extrusionOk="0">
                  <a:moveTo>
                    <a:pt x="795" y="0"/>
                  </a:moveTo>
                  <a:cubicBezTo>
                    <a:pt x="355" y="0"/>
                    <a:pt x="0" y="360"/>
                    <a:pt x="0" y="799"/>
                  </a:cubicBezTo>
                  <a:lnTo>
                    <a:pt x="0" y="5091"/>
                  </a:lnTo>
                  <a:cubicBezTo>
                    <a:pt x="0" y="5535"/>
                    <a:pt x="355" y="5890"/>
                    <a:pt x="795" y="5890"/>
                  </a:cubicBezTo>
                  <a:cubicBezTo>
                    <a:pt x="1234" y="5890"/>
                    <a:pt x="1588" y="5535"/>
                    <a:pt x="1588" y="5091"/>
                  </a:cubicBezTo>
                  <a:lnTo>
                    <a:pt x="1588" y="799"/>
                  </a:lnTo>
                  <a:cubicBezTo>
                    <a:pt x="1588" y="360"/>
                    <a:pt x="1234" y="0"/>
                    <a:pt x="795"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4"/>
            <p:cNvSpPr/>
            <p:nvPr/>
          </p:nvSpPr>
          <p:spPr>
            <a:xfrm rot="-1799968">
              <a:off x="7248418" y="4068598"/>
              <a:ext cx="87432" cy="322852"/>
            </a:xfrm>
            <a:custGeom>
              <a:avLst/>
              <a:gdLst/>
              <a:ahLst/>
              <a:cxnLst/>
              <a:rect l="l" t="t" r="r" b="b"/>
              <a:pathLst>
                <a:path w="1594" h="5886" extrusionOk="0">
                  <a:moveTo>
                    <a:pt x="795" y="0"/>
                  </a:moveTo>
                  <a:cubicBezTo>
                    <a:pt x="356" y="0"/>
                    <a:pt x="0" y="355"/>
                    <a:pt x="0" y="795"/>
                  </a:cubicBezTo>
                  <a:lnTo>
                    <a:pt x="0" y="5091"/>
                  </a:lnTo>
                  <a:cubicBezTo>
                    <a:pt x="0" y="5531"/>
                    <a:pt x="356" y="5885"/>
                    <a:pt x="795" y="5885"/>
                  </a:cubicBezTo>
                  <a:cubicBezTo>
                    <a:pt x="1235" y="5885"/>
                    <a:pt x="1594" y="5531"/>
                    <a:pt x="1594" y="5091"/>
                  </a:cubicBezTo>
                  <a:lnTo>
                    <a:pt x="1594" y="795"/>
                  </a:lnTo>
                  <a:cubicBezTo>
                    <a:pt x="1594" y="355"/>
                    <a:pt x="1235" y="0"/>
                    <a:pt x="795"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4"/>
            <p:cNvSpPr/>
            <p:nvPr/>
          </p:nvSpPr>
          <p:spPr>
            <a:xfrm rot="-1799968">
              <a:off x="6826457" y="3337615"/>
              <a:ext cx="87432" cy="323072"/>
            </a:xfrm>
            <a:custGeom>
              <a:avLst/>
              <a:gdLst/>
              <a:ahLst/>
              <a:cxnLst/>
              <a:rect l="l" t="t" r="r" b="b"/>
              <a:pathLst>
                <a:path w="1594" h="5890" extrusionOk="0">
                  <a:moveTo>
                    <a:pt x="795" y="0"/>
                  </a:moveTo>
                  <a:cubicBezTo>
                    <a:pt x="356" y="0"/>
                    <a:pt x="0" y="360"/>
                    <a:pt x="0" y="799"/>
                  </a:cubicBezTo>
                  <a:lnTo>
                    <a:pt x="0" y="5091"/>
                  </a:lnTo>
                  <a:cubicBezTo>
                    <a:pt x="0" y="5535"/>
                    <a:pt x="356" y="5890"/>
                    <a:pt x="795" y="5890"/>
                  </a:cubicBezTo>
                  <a:cubicBezTo>
                    <a:pt x="1235" y="5890"/>
                    <a:pt x="1594" y="5535"/>
                    <a:pt x="1594" y="5091"/>
                  </a:cubicBezTo>
                  <a:lnTo>
                    <a:pt x="1594" y="799"/>
                  </a:lnTo>
                  <a:cubicBezTo>
                    <a:pt x="1594" y="360"/>
                    <a:pt x="1235" y="0"/>
                    <a:pt x="795"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4"/>
            <p:cNvSpPr/>
            <p:nvPr/>
          </p:nvSpPr>
          <p:spPr>
            <a:xfrm rot="-1799968">
              <a:off x="6981069" y="2706219"/>
              <a:ext cx="843826" cy="1806678"/>
            </a:xfrm>
            <a:custGeom>
              <a:avLst/>
              <a:gdLst/>
              <a:ahLst/>
              <a:cxnLst/>
              <a:rect l="l" t="t" r="r" b="b"/>
              <a:pathLst>
                <a:path w="15384" h="32938" extrusionOk="0">
                  <a:moveTo>
                    <a:pt x="3551" y="0"/>
                  </a:moveTo>
                  <a:cubicBezTo>
                    <a:pt x="1589" y="0"/>
                    <a:pt x="0" y="1448"/>
                    <a:pt x="0" y="3232"/>
                  </a:cubicBezTo>
                  <a:lnTo>
                    <a:pt x="0" y="29707"/>
                  </a:lnTo>
                  <a:cubicBezTo>
                    <a:pt x="0" y="31491"/>
                    <a:pt x="1589" y="32937"/>
                    <a:pt x="3551" y="32937"/>
                  </a:cubicBezTo>
                  <a:lnTo>
                    <a:pt x="11837" y="32937"/>
                  </a:lnTo>
                  <a:cubicBezTo>
                    <a:pt x="13795" y="32937"/>
                    <a:pt x="15383" y="31491"/>
                    <a:pt x="15383" y="29707"/>
                  </a:cubicBezTo>
                  <a:lnTo>
                    <a:pt x="15383" y="3232"/>
                  </a:lnTo>
                  <a:cubicBezTo>
                    <a:pt x="15383" y="1448"/>
                    <a:pt x="13795" y="0"/>
                    <a:pt x="11837"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4"/>
            <p:cNvSpPr/>
            <p:nvPr/>
          </p:nvSpPr>
          <p:spPr>
            <a:xfrm rot="-1799968">
              <a:off x="6741147" y="2832195"/>
              <a:ext cx="561508" cy="234707"/>
            </a:xfrm>
            <a:custGeom>
              <a:avLst/>
              <a:gdLst/>
              <a:ahLst/>
              <a:cxnLst/>
              <a:rect l="l" t="t" r="r" b="b"/>
              <a:pathLst>
                <a:path w="10237" h="4279" extrusionOk="0">
                  <a:moveTo>
                    <a:pt x="2367" y="1"/>
                  </a:moveTo>
                  <a:cubicBezTo>
                    <a:pt x="1062" y="1"/>
                    <a:pt x="1" y="1039"/>
                    <a:pt x="1" y="2326"/>
                  </a:cubicBezTo>
                  <a:lnTo>
                    <a:pt x="1" y="3764"/>
                  </a:lnTo>
                  <a:cubicBezTo>
                    <a:pt x="19" y="3782"/>
                    <a:pt x="32" y="3804"/>
                    <a:pt x="41" y="3830"/>
                  </a:cubicBezTo>
                  <a:lnTo>
                    <a:pt x="272" y="4279"/>
                  </a:lnTo>
                  <a:cubicBezTo>
                    <a:pt x="578" y="4146"/>
                    <a:pt x="924" y="4070"/>
                    <a:pt x="1293" y="4070"/>
                  </a:cubicBezTo>
                  <a:lnTo>
                    <a:pt x="2461" y="4070"/>
                  </a:lnTo>
                  <a:lnTo>
                    <a:pt x="2461" y="1833"/>
                  </a:lnTo>
                  <a:cubicBezTo>
                    <a:pt x="2461" y="1513"/>
                    <a:pt x="2686" y="1257"/>
                    <a:pt x="2966" y="1257"/>
                  </a:cubicBezTo>
                  <a:cubicBezTo>
                    <a:pt x="3241" y="1257"/>
                    <a:pt x="3467" y="1513"/>
                    <a:pt x="3467" y="1833"/>
                  </a:cubicBezTo>
                  <a:lnTo>
                    <a:pt x="3467" y="4070"/>
                  </a:lnTo>
                  <a:lnTo>
                    <a:pt x="6769" y="4070"/>
                  </a:lnTo>
                  <a:lnTo>
                    <a:pt x="6769" y="1833"/>
                  </a:lnTo>
                  <a:cubicBezTo>
                    <a:pt x="6769" y="1513"/>
                    <a:pt x="6996" y="1257"/>
                    <a:pt x="7275" y="1257"/>
                  </a:cubicBezTo>
                  <a:cubicBezTo>
                    <a:pt x="7555" y="1257"/>
                    <a:pt x="7777" y="1513"/>
                    <a:pt x="7777" y="1833"/>
                  </a:cubicBezTo>
                  <a:lnTo>
                    <a:pt x="7777" y="4070"/>
                  </a:lnTo>
                  <a:lnTo>
                    <a:pt x="8944" y="4070"/>
                  </a:lnTo>
                  <a:cubicBezTo>
                    <a:pt x="9313" y="4070"/>
                    <a:pt x="9663" y="4146"/>
                    <a:pt x="9970" y="4279"/>
                  </a:cubicBezTo>
                  <a:lnTo>
                    <a:pt x="10196" y="3830"/>
                  </a:lnTo>
                  <a:cubicBezTo>
                    <a:pt x="10210" y="3804"/>
                    <a:pt x="10223" y="3782"/>
                    <a:pt x="10237" y="3764"/>
                  </a:cubicBezTo>
                  <a:lnTo>
                    <a:pt x="10237" y="2326"/>
                  </a:lnTo>
                  <a:cubicBezTo>
                    <a:pt x="10237" y="1039"/>
                    <a:pt x="9180" y="1"/>
                    <a:pt x="7875" y="1"/>
                  </a:cubicBezTo>
                  <a:close/>
                </a:path>
              </a:pathLst>
            </a:custGeom>
            <a:solidFill>
              <a:srgbClr val="E6C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4"/>
            <p:cNvSpPr/>
            <p:nvPr/>
          </p:nvSpPr>
          <p:spPr>
            <a:xfrm rot="-1799968">
              <a:off x="7189638" y="2880401"/>
              <a:ext cx="55290" cy="1287844"/>
            </a:xfrm>
            <a:custGeom>
              <a:avLst/>
              <a:gdLst/>
              <a:ahLst/>
              <a:cxnLst/>
              <a:rect l="l" t="t" r="r" b="b"/>
              <a:pathLst>
                <a:path w="1008" h="23479" extrusionOk="0">
                  <a:moveTo>
                    <a:pt x="506" y="1"/>
                  </a:moveTo>
                  <a:cubicBezTo>
                    <a:pt x="226" y="1"/>
                    <a:pt x="1" y="257"/>
                    <a:pt x="1" y="577"/>
                  </a:cubicBezTo>
                  <a:lnTo>
                    <a:pt x="1" y="22903"/>
                  </a:lnTo>
                  <a:cubicBezTo>
                    <a:pt x="1" y="23222"/>
                    <a:pt x="226" y="23479"/>
                    <a:pt x="506" y="23479"/>
                  </a:cubicBezTo>
                  <a:cubicBezTo>
                    <a:pt x="781" y="23479"/>
                    <a:pt x="1007" y="23222"/>
                    <a:pt x="1007" y="22903"/>
                  </a:cubicBezTo>
                  <a:lnTo>
                    <a:pt x="1007" y="577"/>
                  </a:lnTo>
                  <a:cubicBezTo>
                    <a:pt x="1007" y="257"/>
                    <a:pt x="781" y="1"/>
                    <a:pt x="506"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4"/>
            <p:cNvSpPr/>
            <p:nvPr/>
          </p:nvSpPr>
          <p:spPr>
            <a:xfrm rot="-1799968">
              <a:off x="7394326" y="2762226"/>
              <a:ext cx="55290" cy="1287844"/>
            </a:xfrm>
            <a:custGeom>
              <a:avLst/>
              <a:gdLst/>
              <a:ahLst/>
              <a:cxnLst/>
              <a:rect l="l" t="t" r="r" b="b"/>
              <a:pathLst>
                <a:path w="1008" h="23479" extrusionOk="0">
                  <a:moveTo>
                    <a:pt x="506" y="1"/>
                  </a:moveTo>
                  <a:cubicBezTo>
                    <a:pt x="227" y="1"/>
                    <a:pt x="0" y="257"/>
                    <a:pt x="0" y="577"/>
                  </a:cubicBezTo>
                  <a:lnTo>
                    <a:pt x="0" y="22903"/>
                  </a:lnTo>
                  <a:cubicBezTo>
                    <a:pt x="0" y="23222"/>
                    <a:pt x="227" y="23479"/>
                    <a:pt x="506" y="23479"/>
                  </a:cubicBezTo>
                  <a:cubicBezTo>
                    <a:pt x="786" y="23479"/>
                    <a:pt x="1008" y="23222"/>
                    <a:pt x="1008" y="22903"/>
                  </a:cubicBezTo>
                  <a:lnTo>
                    <a:pt x="1008" y="577"/>
                  </a:lnTo>
                  <a:cubicBezTo>
                    <a:pt x="1008" y="257"/>
                    <a:pt x="786" y="1"/>
                    <a:pt x="506"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4"/>
            <p:cNvSpPr/>
            <p:nvPr/>
          </p:nvSpPr>
          <p:spPr>
            <a:xfrm rot="-1799968">
              <a:off x="7108623" y="2943090"/>
              <a:ext cx="664463" cy="1463696"/>
            </a:xfrm>
            <a:custGeom>
              <a:avLst/>
              <a:gdLst/>
              <a:ahLst/>
              <a:cxnLst/>
              <a:rect l="l" t="t" r="r" b="b"/>
              <a:pathLst>
                <a:path w="12114" h="26685" extrusionOk="0">
                  <a:moveTo>
                    <a:pt x="2229" y="1"/>
                  </a:moveTo>
                  <a:cubicBezTo>
                    <a:pt x="1000" y="1"/>
                    <a:pt x="1" y="849"/>
                    <a:pt x="1" y="1901"/>
                  </a:cubicBezTo>
                  <a:lnTo>
                    <a:pt x="1" y="24785"/>
                  </a:lnTo>
                  <a:cubicBezTo>
                    <a:pt x="1" y="25832"/>
                    <a:pt x="1000" y="26684"/>
                    <a:pt x="2229" y="26684"/>
                  </a:cubicBezTo>
                  <a:lnTo>
                    <a:pt x="9880" y="26684"/>
                  </a:lnTo>
                  <a:cubicBezTo>
                    <a:pt x="11114" y="26684"/>
                    <a:pt x="12113" y="25832"/>
                    <a:pt x="12113" y="24785"/>
                  </a:cubicBezTo>
                  <a:lnTo>
                    <a:pt x="12113" y="1901"/>
                  </a:lnTo>
                  <a:cubicBezTo>
                    <a:pt x="12113" y="849"/>
                    <a:pt x="11114" y="1"/>
                    <a:pt x="988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4"/>
            <p:cNvSpPr/>
            <p:nvPr/>
          </p:nvSpPr>
          <p:spPr>
            <a:xfrm rot="-1799968">
              <a:off x="6901008" y="3107593"/>
              <a:ext cx="213589" cy="33843"/>
            </a:xfrm>
            <a:custGeom>
              <a:avLst/>
              <a:gdLst/>
              <a:ahLst/>
              <a:cxnLst/>
              <a:rect l="l" t="t" r="r" b="b"/>
              <a:pathLst>
                <a:path w="3894" h="617" extrusionOk="0">
                  <a:moveTo>
                    <a:pt x="1623" y="1"/>
                  </a:moveTo>
                  <a:cubicBezTo>
                    <a:pt x="1472" y="1"/>
                    <a:pt x="1321" y="8"/>
                    <a:pt x="1173" y="27"/>
                  </a:cubicBezTo>
                  <a:cubicBezTo>
                    <a:pt x="1053" y="36"/>
                    <a:pt x="933" y="63"/>
                    <a:pt x="822" y="84"/>
                  </a:cubicBezTo>
                  <a:cubicBezTo>
                    <a:pt x="711" y="107"/>
                    <a:pt x="609" y="156"/>
                    <a:pt x="511" y="187"/>
                  </a:cubicBezTo>
                  <a:cubicBezTo>
                    <a:pt x="418" y="231"/>
                    <a:pt x="334" y="276"/>
                    <a:pt x="267" y="324"/>
                  </a:cubicBezTo>
                  <a:cubicBezTo>
                    <a:pt x="201" y="373"/>
                    <a:pt x="143" y="418"/>
                    <a:pt x="103" y="467"/>
                  </a:cubicBezTo>
                  <a:cubicBezTo>
                    <a:pt x="27" y="564"/>
                    <a:pt x="1" y="617"/>
                    <a:pt x="1" y="617"/>
                  </a:cubicBezTo>
                  <a:cubicBezTo>
                    <a:pt x="1" y="617"/>
                    <a:pt x="68" y="596"/>
                    <a:pt x="165" y="559"/>
                  </a:cubicBezTo>
                  <a:cubicBezTo>
                    <a:pt x="214" y="547"/>
                    <a:pt x="285" y="542"/>
                    <a:pt x="351" y="524"/>
                  </a:cubicBezTo>
                  <a:cubicBezTo>
                    <a:pt x="423" y="516"/>
                    <a:pt x="503" y="516"/>
                    <a:pt x="587" y="506"/>
                  </a:cubicBezTo>
                  <a:cubicBezTo>
                    <a:pt x="634" y="508"/>
                    <a:pt x="679" y="508"/>
                    <a:pt x="726" y="508"/>
                  </a:cubicBezTo>
                  <a:cubicBezTo>
                    <a:pt x="772" y="508"/>
                    <a:pt x="820" y="508"/>
                    <a:pt x="871" y="510"/>
                  </a:cubicBezTo>
                  <a:cubicBezTo>
                    <a:pt x="973" y="516"/>
                    <a:pt x="1080" y="520"/>
                    <a:pt x="1191" y="528"/>
                  </a:cubicBezTo>
                  <a:cubicBezTo>
                    <a:pt x="1412" y="547"/>
                    <a:pt x="1652" y="564"/>
                    <a:pt x="1892" y="577"/>
                  </a:cubicBezTo>
                  <a:cubicBezTo>
                    <a:pt x="2136" y="596"/>
                    <a:pt x="2379" y="604"/>
                    <a:pt x="2615" y="604"/>
                  </a:cubicBezTo>
                  <a:cubicBezTo>
                    <a:pt x="2850" y="604"/>
                    <a:pt x="3072" y="590"/>
                    <a:pt x="3264" y="569"/>
                  </a:cubicBezTo>
                  <a:cubicBezTo>
                    <a:pt x="3454" y="542"/>
                    <a:pt x="3618" y="502"/>
                    <a:pt x="3729" y="467"/>
                  </a:cubicBezTo>
                  <a:cubicBezTo>
                    <a:pt x="3831" y="426"/>
                    <a:pt x="3893" y="395"/>
                    <a:pt x="3893" y="395"/>
                  </a:cubicBezTo>
                  <a:cubicBezTo>
                    <a:pt x="3893" y="395"/>
                    <a:pt x="3827" y="377"/>
                    <a:pt x="3716" y="356"/>
                  </a:cubicBezTo>
                  <a:cubicBezTo>
                    <a:pt x="3663" y="342"/>
                    <a:pt x="3600" y="320"/>
                    <a:pt x="3530" y="303"/>
                  </a:cubicBezTo>
                  <a:cubicBezTo>
                    <a:pt x="3454" y="285"/>
                    <a:pt x="3370" y="258"/>
                    <a:pt x="3281" y="240"/>
                  </a:cubicBezTo>
                  <a:cubicBezTo>
                    <a:pt x="2922" y="147"/>
                    <a:pt x="2438" y="45"/>
                    <a:pt x="1927" y="10"/>
                  </a:cubicBezTo>
                  <a:cubicBezTo>
                    <a:pt x="1825" y="4"/>
                    <a:pt x="1724" y="1"/>
                    <a:pt x="1623" y="1"/>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4"/>
            <p:cNvSpPr/>
            <p:nvPr/>
          </p:nvSpPr>
          <p:spPr>
            <a:xfrm rot="-1799968">
              <a:off x="6818268" y="3119068"/>
              <a:ext cx="197463" cy="297072"/>
            </a:xfrm>
            <a:custGeom>
              <a:avLst/>
              <a:gdLst/>
              <a:ahLst/>
              <a:cxnLst/>
              <a:rect l="l" t="t" r="r" b="b"/>
              <a:pathLst>
                <a:path w="3600" h="5416" extrusionOk="0">
                  <a:moveTo>
                    <a:pt x="712" y="1"/>
                  </a:moveTo>
                  <a:cubicBezTo>
                    <a:pt x="624" y="1"/>
                    <a:pt x="534" y="18"/>
                    <a:pt x="449" y="54"/>
                  </a:cubicBezTo>
                  <a:cubicBezTo>
                    <a:pt x="133" y="187"/>
                    <a:pt x="0" y="525"/>
                    <a:pt x="142" y="813"/>
                  </a:cubicBezTo>
                  <a:lnTo>
                    <a:pt x="2317" y="5083"/>
                  </a:lnTo>
                  <a:cubicBezTo>
                    <a:pt x="2424" y="5292"/>
                    <a:pt x="2649" y="5415"/>
                    <a:pt x="2885" y="5415"/>
                  </a:cubicBezTo>
                  <a:cubicBezTo>
                    <a:pt x="2973" y="5415"/>
                    <a:pt x="3063" y="5398"/>
                    <a:pt x="3147" y="5362"/>
                  </a:cubicBezTo>
                  <a:cubicBezTo>
                    <a:pt x="3462" y="5229"/>
                    <a:pt x="3600" y="4892"/>
                    <a:pt x="3453" y="4608"/>
                  </a:cubicBezTo>
                  <a:lnTo>
                    <a:pt x="1278" y="333"/>
                  </a:lnTo>
                  <a:cubicBezTo>
                    <a:pt x="1175" y="124"/>
                    <a:pt x="949" y="1"/>
                    <a:pt x="712"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4"/>
            <p:cNvSpPr/>
            <p:nvPr/>
          </p:nvSpPr>
          <p:spPr>
            <a:xfrm rot="-1799968">
              <a:off x="6931397" y="3491667"/>
              <a:ext cx="206239" cy="41687"/>
            </a:xfrm>
            <a:custGeom>
              <a:avLst/>
              <a:gdLst/>
              <a:ahLst/>
              <a:cxnLst/>
              <a:rect l="l" t="t" r="r" b="b"/>
              <a:pathLst>
                <a:path w="3760" h="760" extrusionOk="0">
                  <a:moveTo>
                    <a:pt x="417" y="1"/>
                  </a:moveTo>
                  <a:cubicBezTo>
                    <a:pt x="187" y="1"/>
                    <a:pt x="0" y="169"/>
                    <a:pt x="0" y="382"/>
                  </a:cubicBezTo>
                  <a:cubicBezTo>
                    <a:pt x="0" y="591"/>
                    <a:pt x="187" y="759"/>
                    <a:pt x="417" y="759"/>
                  </a:cubicBezTo>
                  <a:lnTo>
                    <a:pt x="3342" y="759"/>
                  </a:lnTo>
                  <a:cubicBezTo>
                    <a:pt x="3573" y="759"/>
                    <a:pt x="3759" y="591"/>
                    <a:pt x="3759" y="382"/>
                  </a:cubicBezTo>
                  <a:cubicBezTo>
                    <a:pt x="3759" y="169"/>
                    <a:pt x="3573" y="1"/>
                    <a:pt x="3342"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4"/>
            <p:cNvSpPr/>
            <p:nvPr/>
          </p:nvSpPr>
          <p:spPr>
            <a:xfrm rot="-1799968">
              <a:off x="7464445" y="4231458"/>
              <a:ext cx="193075" cy="236901"/>
            </a:xfrm>
            <a:custGeom>
              <a:avLst/>
              <a:gdLst/>
              <a:ahLst/>
              <a:cxnLst/>
              <a:rect l="l" t="t" r="r" b="b"/>
              <a:pathLst>
                <a:path w="3520" h="4319" extrusionOk="0">
                  <a:moveTo>
                    <a:pt x="2805" y="0"/>
                  </a:moveTo>
                  <a:cubicBezTo>
                    <a:pt x="2592" y="0"/>
                    <a:pt x="2385" y="98"/>
                    <a:pt x="2268" y="275"/>
                  </a:cubicBezTo>
                  <a:lnTo>
                    <a:pt x="177" y="3456"/>
                  </a:lnTo>
                  <a:cubicBezTo>
                    <a:pt x="0" y="3728"/>
                    <a:pt x="97" y="4079"/>
                    <a:pt x="394" y="4238"/>
                  </a:cubicBezTo>
                  <a:cubicBezTo>
                    <a:pt x="497" y="4296"/>
                    <a:pt x="607" y="4318"/>
                    <a:pt x="714" y="4318"/>
                  </a:cubicBezTo>
                  <a:cubicBezTo>
                    <a:pt x="927" y="4318"/>
                    <a:pt x="1136" y="4220"/>
                    <a:pt x="1256" y="4042"/>
                  </a:cubicBezTo>
                  <a:lnTo>
                    <a:pt x="3342" y="861"/>
                  </a:lnTo>
                  <a:cubicBezTo>
                    <a:pt x="3520" y="590"/>
                    <a:pt x="3422" y="240"/>
                    <a:pt x="3124" y="80"/>
                  </a:cubicBezTo>
                  <a:cubicBezTo>
                    <a:pt x="3024" y="26"/>
                    <a:pt x="2914" y="0"/>
                    <a:pt x="2805"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4"/>
            <p:cNvSpPr/>
            <p:nvPr/>
          </p:nvSpPr>
          <p:spPr>
            <a:xfrm rot="-1799968">
              <a:off x="7039801" y="3674704"/>
              <a:ext cx="240521" cy="41961"/>
            </a:xfrm>
            <a:custGeom>
              <a:avLst/>
              <a:gdLst/>
              <a:ahLst/>
              <a:cxnLst/>
              <a:rect l="l" t="t" r="r" b="b"/>
              <a:pathLst>
                <a:path w="4385" h="765" extrusionOk="0">
                  <a:moveTo>
                    <a:pt x="417" y="1"/>
                  </a:moveTo>
                  <a:cubicBezTo>
                    <a:pt x="187" y="1"/>
                    <a:pt x="0" y="174"/>
                    <a:pt x="0" y="383"/>
                  </a:cubicBezTo>
                  <a:cubicBezTo>
                    <a:pt x="0" y="591"/>
                    <a:pt x="187" y="764"/>
                    <a:pt x="417" y="764"/>
                  </a:cubicBezTo>
                  <a:lnTo>
                    <a:pt x="3968" y="764"/>
                  </a:lnTo>
                  <a:cubicBezTo>
                    <a:pt x="4198" y="764"/>
                    <a:pt x="4385" y="591"/>
                    <a:pt x="4385" y="383"/>
                  </a:cubicBezTo>
                  <a:cubicBezTo>
                    <a:pt x="4385" y="174"/>
                    <a:pt x="4198" y="1"/>
                    <a:pt x="3968"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4"/>
            <p:cNvSpPr/>
            <p:nvPr/>
          </p:nvSpPr>
          <p:spPr>
            <a:xfrm rot="-1799968">
              <a:off x="7124136" y="3836033"/>
              <a:ext cx="298005" cy="41906"/>
            </a:xfrm>
            <a:custGeom>
              <a:avLst/>
              <a:gdLst/>
              <a:ahLst/>
              <a:cxnLst/>
              <a:rect l="l" t="t" r="r" b="b"/>
              <a:pathLst>
                <a:path w="5433" h="764" extrusionOk="0">
                  <a:moveTo>
                    <a:pt x="417" y="1"/>
                  </a:moveTo>
                  <a:cubicBezTo>
                    <a:pt x="187" y="1"/>
                    <a:pt x="0" y="173"/>
                    <a:pt x="0" y="382"/>
                  </a:cubicBezTo>
                  <a:cubicBezTo>
                    <a:pt x="0" y="591"/>
                    <a:pt x="187" y="763"/>
                    <a:pt x="417" y="763"/>
                  </a:cubicBezTo>
                  <a:lnTo>
                    <a:pt x="5011" y="763"/>
                  </a:lnTo>
                  <a:cubicBezTo>
                    <a:pt x="5247" y="763"/>
                    <a:pt x="5433" y="591"/>
                    <a:pt x="5433" y="382"/>
                  </a:cubicBezTo>
                  <a:cubicBezTo>
                    <a:pt x="5433" y="173"/>
                    <a:pt x="5247" y="1"/>
                    <a:pt x="5011"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4"/>
            <p:cNvSpPr/>
            <p:nvPr/>
          </p:nvSpPr>
          <p:spPr>
            <a:xfrm rot="-1799968">
              <a:off x="7224794" y="4014731"/>
              <a:ext cx="266356" cy="41687"/>
            </a:xfrm>
            <a:custGeom>
              <a:avLst/>
              <a:gdLst/>
              <a:ahLst/>
              <a:cxnLst/>
              <a:rect l="l" t="t" r="r" b="b"/>
              <a:pathLst>
                <a:path w="4856" h="760" extrusionOk="0">
                  <a:moveTo>
                    <a:pt x="417" y="1"/>
                  </a:moveTo>
                  <a:cubicBezTo>
                    <a:pt x="187" y="1"/>
                    <a:pt x="0" y="169"/>
                    <a:pt x="0" y="382"/>
                  </a:cubicBezTo>
                  <a:cubicBezTo>
                    <a:pt x="0" y="591"/>
                    <a:pt x="187" y="759"/>
                    <a:pt x="417" y="759"/>
                  </a:cubicBezTo>
                  <a:lnTo>
                    <a:pt x="4438" y="759"/>
                  </a:lnTo>
                  <a:cubicBezTo>
                    <a:pt x="4669" y="759"/>
                    <a:pt x="4856" y="591"/>
                    <a:pt x="4856" y="382"/>
                  </a:cubicBezTo>
                  <a:cubicBezTo>
                    <a:pt x="4856" y="169"/>
                    <a:pt x="4669" y="1"/>
                    <a:pt x="4438"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4"/>
            <p:cNvSpPr/>
            <p:nvPr/>
          </p:nvSpPr>
          <p:spPr>
            <a:xfrm rot="-1799968">
              <a:off x="7330270" y="4197316"/>
              <a:ext cx="266356" cy="41906"/>
            </a:xfrm>
            <a:custGeom>
              <a:avLst/>
              <a:gdLst/>
              <a:ahLst/>
              <a:cxnLst/>
              <a:rect l="l" t="t" r="r" b="b"/>
              <a:pathLst>
                <a:path w="4856" h="764" extrusionOk="0">
                  <a:moveTo>
                    <a:pt x="417" y="0"/>
                  </a:moveTo>
                  <a:cubicBezTo>
                    <a:pt x="187" y="0"/>
                    <a:pt x="0" y="173"/>
                    <a:pt x="0" y="381"/>
                  </a:cubicBezTo>
                  <a:cubicBezTo>
                    <a:pt x="0" y="590"/>
                    <a:pt x="187" y="764"/>
                    <a:pt x="417" y="764"/>
                  </a:cubicBezTo>
                  <a:lnTo>
                    <a:pt x="4438" y="764"/>
                  </a:lnTo>
                  <a:cubicBezTo>
                    <a:pt x="4669" y="764"/>
                    <a:pt x="4856" y="590"/>
                    <a:pt x="4856" y="381"/>
                  </a:cubicBezTo>
                  <a:cubicBezTo>
                    <a:pt x="4856" y="173"/>
                    <a:pt x="4669" y="0"/>
                    <a:pt x="4438"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4"/>
            <p:cNvSpPr/>
            <p:nvPr/>
          </p:nvSpPr>
          <p:spPr>
            <a:xfrm rot="-1799968">
              <a:off x="7251301" y="2869062"/>
              <a:ext cx="197463" cy="297072"/>
            </a:xfrm>
            <a:custGeom>
              <a:avLst/>
              <a:gdLst/>
              <a:ahLst/>
              <a:cxnLst/>
              <a:rect l="l" t="t" r="r" b="b"/>
              <a:pathLst>
                <a:path w="3600" h="5416" extrusionOk="0">
                  <a:moveTo>
                    <a:pt x="2886" y="1"/>
                  </a:moveTo>
                  <a:cubicBezTo>
                    <a:pt x="2651" y="1"/>
                    <a:pt x="2424" y="124"/>
                    <a:pt x="2317" y="333"/>
                  </a:cubicBezTo>
                  <a:lnTo>
                    <a:pt x="142" y="4608"/>
                  </a:lnTo>
                  <a:cubicBezTo>
                    <a:pt x="0" y="4892"/>
                    <a:pt x="133" y="5229"/>
                    <a:pt x="449" y="5362"/>
                  </a:cubicBezTo>
                  <a:cubicBezTo>
                    <a:pt x="533" y="5398"/>
                    <a:pt x="621" y="5415"/>
                    <a:pt x="711" y="5415"/>
                  </a:cubicBezTo>
                  <a:cubicBezTo>
                    <a:pt x="950" y="5415"/>
                    <a:pt x="1176" y="5292"/>
                    <a:pt x="1283" y="5083"/>
                  </a:cubicBezTo>
                  <a:lnTo>
                    <a:pt x="3454" y="813"/>
                  </a:lnTo>
                  <a:cubicBezTo>
                    <a:pt x="3600" y="525"/>
                    <a:pt x="3462" y="187"/>
                    <a:pt x="3147" y="54"/>
                  </a:cubicBezTo>
                  <a:cubicBezTo>
                    <a:pt x="3063" y="18"/>
                    <a:pt x="2974" y="1"/>
                    <a:pt x="2886"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4"/>
            <p:cNvSpPr/>
            <p:nvPr/>
          </p:nvSpPr>
          <p:spPr>
            <a:xfrm rot="-1799968">
              <a:off x="7400056" y="3221092"/>
              <a:ext cx="206239" cy="41687"/>
            </a:xfrm>
            <a:custGeom>
              <a:avLst/>
              <a:gdLst/>
              <a:ahLst/>
              <a:cxnLst/>
              <a:rect l="l" t="t" r="r" b="b"/>
              <a:pathLst>
                <a:path w="3760" h="760" extrusionOk="0">
                  <a:moveTo>
                    <a:pt x="418" y="1"/>
                  </a:moveTo>
                  <a:cubicBezTo>
                    <a:pt x="191" y="1"/>
                    <a:pt x="0" y="169"/>
                    <a:pt x="0" y="382"/>
                  </a:cubicBezTo>
                  <a:cubicBezTo>
                    <a:pt x="0" y="591"/>
                    <a:pt x="191" y="759"/>
                    <a:pt x="418" y="759"/>
                  </a:cubicBezTo>
                  <a:lnTo>
                    <a:pt x="3343" y="759"/>
                  </a:lnTo>
                  <a:cubicBezTo>
                    <a:pt x="3573" y="759"/>
                    <a:pt x="3759" y="591"/>
                    <a:pt x="3759" y="382"/>
                  </a:cubicBezTo>
                  <a:cubicBezTo>
                    <a:pt x="3759" y="169"/>
                    <a:pt x="3573" y="1"/>
                    <a:pt x="3343"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4"/>
            <p:cNvSpPr/>
            <p:nvPr/>
          </p:nvSpPr>
          <p:spPr>
            <a:xfrm rot="-1799968">
              <a:off x="7868801" y="3998071"/>
              <a:ext cx="192856" cy="236901"/>
            </a:xfrm>
            <a:custGeom>
              <a:avLst/>
              <a:gdLst/>
              <a:ahLst/>
              <a:cxnLst/>
              <a:rect l="l" t="t" r="r" b="b"/>
              <a:pathLst>
                <a:path w="3516" h="4319" extrusionOk="0">
                  <a:moveTo>
                    <a:pt x="712" y="0"/>
                  </a:moveTo>
                  <a:cubicBezTo>
                    <a:pt x="602" y="0"/>
                    <a:pt x="492" y="26"/>
                    <a:pt x="391" y="80"/>
                  </a:cubicBezTo>
                  <a:cubicBezTo>
                    <a:pt x="98" y="240"/>
                    <a:pt x="0" y="590"/>
                    <a:pt x="174" y="861"/>
                  </a:cubicBezTo>
                  <a:lnTo>
                    <a:pt x="2264" y="4042"/>
                  </a:lnTo>
                  <a:cubicBezTo>
                    <a:pt x="2380" y="4220"/>
                    <a:pt x="2588" y="4318"/>
                    <a:pt x="2801" y="4318"/>
                  </a:cubicBezTo>
                  <a:cubicBezTo>
                    <a:pt x="2912" y="4318"/>
                    <a:pt x="3023" y="4296"/>
                    <a:pt x="3126" y="4238"/>
                  </a:cubicBezTo>
                  <a:cubicBezTo>
                    <a:pt x="3423" y="4079"/>
                    <a:pt x="3515" y="3728"/>
                    <a:pt x="3339" y="3456"/>
                  </a:cubicBezTo>
                  <a:lnTo>
                    <a:pt x="1252" y="275"/>
                  </a:lnTo>
                  <a:cubicBezTo>
                    <a:pt x="1135" y="98"/>
                    <a:pt x="926" y="0"/>
                    <a:pt x="712"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4"/>
            <p:cNvSpPr/>
            <p:nvPr/>
          </p:nvSpPr>
          <p:spPr>
            <a:xfrm rot="-1799968">
              <a:off x="7478721" y="3421283"/>
              <a:ext cx="240576" cy="41961"/>
            </a:xfrm>
            <a:custGeom>
              <a:avLst/>
              <a:gdLst/>
              <a:ahLst/>
              <a:cxnLst/>
              <a:rect l="l" t="t" r="r" b="b"/>
              <a:pathLst>
                <a:path w="4386" h="765" extrusionOk="0">
                  <a:moveTo>
                    <a:pt x="417" y="1"/>
                  </a:moveTo>
                  <a:cubicBezTo>
                    <a:pt x="187" y="1"/>
                    <a:pt x="1" y="174"/>
                    <a:pt x="1" y="383"/>
                  </a:cubicBezTo>
                  <a:cubicBezTo>
                    <a:pt x="1" y="591"/>
                    <a:pt x="187" y="764"/>
                    <a:pt x="417" y="764"/>
                  </a:cubicBezTo>
                  <a:lnTo>
                    <a:pt x="3969" y="764"/>
                  </a:lnTo>
                  <a:cubicBezTo>
                    <a:pt x="4199" y="764"/>
                    <a:pt x="4385" y="591"/>
                    <a:pt x="4385" y="383"/>
                  </a:cubicBezTo>
                  <a:cubicBezTo>
                    <a:pt x="4385" y="174"/>
                    <a:pt x="4199" y="1"/>
                    <a:pt x="3969"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4"/>
            <p:cNvSpPr/>
            <p:nvPr/>
          </p:nvSpPr>
          <p:spPr>
            <a:xfrm rot="-1799968">
              <a:off x="7533333" y="3599835"/>
              <a:ext cx="297840" cy="41906"/>
            </a:xfrm>
            <a:custGeom>
              <a:avLst/>
              <a:gdLst/>
              <a:ahLst/>
              <a:cxnLst/>
              <a:rect l="l" t="t" r="r" b="b"/>
              <a:pathLst>
                <a:path w="5430" h="764" extrusionOk="0">
                  <a:moveTo>
                    <a:pt x="418" y="1"/>
                  </a:moveTo>
                  <a:cubicBezTo>
                    <a:pt x="187" y="1"/>
                    <a:pt x="1" y="173"/>
                    <a:pt x="1" y="382"/>
                  </a:cubicBezTo>
                  <a:cubicBezTo>
                    <a:pt x="1" y="591"/>
                    <a:pt x="187" y="763"/>
                    <a:pt x="418" y="763"/>
                  </a:cubicBezTo>
                  <a:lnTo>
                    <a:pt x="5012" y="763"/>
                  </a:lnTo>
                  <a:cubicBezTo>
                    <a:pt x="5243" y="763"/>
                    <a:pt x="5429" y="591"/>
                    <a:pt x="5429" y="382"/>
                  </a:cubicBezTo>
                  <a:cubicBezTo>
                    <a:pt x="5429" y="173"/>
                    <a:pt x="5243" y="1"/>
                    <a:pt x="5012"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4"/>
            <p:cNvSpPr/>
            <p:nvPr/>
          </p:nvSpPr>
          <p:spPr>
            <a:xfrm rot="-1799968">
              <a:off x="7661195" y="3762764"/>
              <a:ext cx="266411" cy="41687"/>
            </a:xfrm>
            <a:custGeom>
              <a:avLst/>
              <a:gdLst/>
              <a:ahLst/>
              <a:cxnLst/>
              <a:rect l="l" t="t" r="r" b="b"/>
              <a:pathLst>
                <a:path w="4857" h="760" extrusionOk="0">
                  <a:moveTo>
                    <a:pt x="417" y="1"/>
                  </a:moveTo>
                  <a:cubicBezTo>
                    <a:pt x="192" y="1"/>
                    <a:pt x="1" y="169"/>
                    <a:pt x="1" y="382"/>
                  </a:cubicBezTo>
                  <a:cubicBezTo>
                    <a:pt x="1" y="591"/>
                    <a:pt x="192" y="759"/>
                    <a:pt x="417" y="759"/>
                  </a:cubicBezTo>
                  <a:lnTo>
                    <a:pt x="4439" y="759"/>
                  </a:lnTo>
                  <a:cubicBezTo>
                    <a:pt x="4670" y="759"/>
                    <a:pt x="4856" y="591"/>
                    <a:pt x="4856" y="382"/>
                  </a:cubicBezTo>
                  <a:cubicBezTo>
                    <a:pt x="4856" y="169"/>
                    <a:pt x="4670" y="1"/>
                    <a:pt x="4439"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4"/>
            <p:cNvSpPr/>
            <p:nvPr/>
          </p:nvSpPr>
          <p:spPr>
            <a:xfrm rot="-1799968">
              <a:off x="7766672" y="3945349"/>
              <a:ext cx="266411" cy="41906"/>
            </a:xfrm>
            <a:custGeom>
              <a:avLst/>
              <a:gdLst/>
              <a:ahLst/>
              <a:cxnLst/>
              <a:rect l="l" t="t" r="r" b="b"/>
              <a:pathLst>
                <a:path w="4857" h="764" extrusionOk="0">
                  <a:moveTo>
                    <a:pt x="417" y="0"/>
                  </a:moveTo>
                  <a:cubicBezTo>
                    <a:pt x="192" y="0"/>
                    <a:pt x="1" y="173"/>
                    <a:pt x="1" y="381"/>
                  </a:cubicBezTo>
                  <a:cubicBezTo>
                    <a:pt x="1" y="590"/>
                    <a:pt x="192" y="764"/>
                    <a:pt x="417" y="764"/>
                  </a:cubicBezTo>
                  <a:lnTo>
                    <a:pt x="4439" y="764"/>
                  </a:lnTo>
                  <a:cubicBezTo>
                    <a:pt x="4670" y="764"/>
                    <a:pt x="4856" y="590"/>
                    <a:pt x="4856" y="381"/>
                  </a:cubicBezTo>
                  <a:cubicBezTo>
                    <a:pt x="4856" y="173"/>
                    <a:pt x="4670" y="0"/>
                    <a:pt x="4439"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4"/>
            <p:cNvSpPr/>
            <p:nvPr/>
          </p:nvSpPr>
          <p:spPr>
            <a:xfrm rot="-1799968">
              <a:off x="7208181" y="3095123"/>
              <a:ext cx="497443" cy="1215331"/>
            </a:xfrm>
            <a:custGeom>
              <a:avLst/>
              <a:gdLst/>
              <a:ahLst/>
              <a:cxnLst/>
              <a:rect l="l" t="t" r="r" b="b"/>
              <a:pathLst>
                <a:path w="9069" h="22157" extrusionOk="0">
                  <a:moveTo>
                    <a:pt x="1" y="0"/>
                  </a:moveTo>
                  <a:lnTo>
                    <a:pt x="1" y="22157"/>
                  </a:lnTo>
                  <a:lnTo>
                    <a:pt x="9069" y="22157"/>
                  </a:lnTo>
                  <a:lnTo>
                    <a:pt x="9069" y="0"/>
                  </a:ln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4"/>
            <p:cNvSpPr/>
            <p:nvPr/>
          </p:nvSpPr>
          <p:spPr>
            <a:xfrm rot="-1799968">
              <a:off x="7250605" y="3140193"/>
              <a:ext cx="412479" cy="1125320"/>
            </a:xfrm>
            <a:custGeom>
              <a:avLst/>
              <a:gdLst/>
              <a:ahLst/>
              <a:cxnLst/>
              <a:rect l="l" t="t" r="r" b="b"/>
              <a:pathLst>
                <a:path w="7520" h="20516" extrusionOk="0">
                  <a:moveTo>
                    <a:pt x="0" y="1"/>
                  </a:moveTo>
                  <a:lnTo>
                    <a:pt x="0" y="20515"/>
                  </a:lnTo>
                  <a:lnTo>
                    <a:pt x="7519" y="20515"/>
                  </a:lnTo>
                  <a:lnTo>
                    <a:pt x="7519" y="1"/>
                  </a:lnTo>
                  <a:close/>
                </a:path>
              </a:pathLst>
            </a:custGeom>
            <a:solidFill>
              <a:srgbClr val="E6C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4"/>
            <p:cNvSpPr/>
            <p:nvPr/>
          </p:nvSpPr>
          <p:spPr>
            <a:xfrm rot="-1799968">
              <a:off x="6720287" y="3298950"/>
              <a:ext cx="104326" cy="104217"/>
            </a:xfrm>
            <a:custGeom>
              <a:avLst/>
              <a:gdLst/>
              <a:ahLst/>
              <a:cxnLst/>
              <a:rect l="l" t="t" r="r" b="b"/>
              <a:pathLst>
                <a:path w="1902" h="1900" extrusionOk="0">
                  <a:moveTo>
                    <a:pt x="1901" y="1"/>
                  </a:moveTo>
                  <a:lnTo>
                    <a:pt x="1" y="1385"/>
                  </a:lnTo>
                  <a:lnTo>
                    <a:pt x="1" y="1900"/>
                  </a:lnTo>
                  <a:lnTo>
                    <a:pt x="1901" y="1740"/>
                  </a:lnTo>
                  <a:lnTo>
                    <a:pt x="1901" y="1"/>
                  </a:lnTo>
                  <a:close/>
                </a:path>
              </a:pathLst>
            </a:custGeom>
            <a:solidFill>
              <a:srgbClr val="AC9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4"/>
            <p:cNvSpPr/>
            <p:nvPr/>
          </p:nvSpPr>
          <p:spPr>
            <a:xfrm rot="-1799968">
              <a:off x="7442237" y="2882172"/>
              <a:ext cx="104217" cy="104217"/>
            </a:xfrm>
            <a:custGeom>
              <a:avLst/>
              <a:gdLst/>
              <a:ahLst/>
              <a:cxnLst/>
              <a:rect l="l" t="t" r="r" b="b"/>
              <a:pathLst>
                <a:path w="1900" h="1900" extrusionOk="0">
                  <a:moveTo>
                    <a:pt x="0" y="1"/>
                  </a:moveTo>
                  <a:lnTo>
                    <a:pt x="0" y="1740"/>
                  </a:lnTo>
                  <a:lnTo>
                    <a:pt x="1900" y="1900"/>
                  </a:lnTo>
                  <a:lnTo>
                    <a:pt x="1900" y="1385"/>
                  </a:lnTo>
                  <a:lnTo>
                    <a:pt x="0" y="1"/>
                  </a:lnTo>
                  <a:close/>
                </a:path>
              </a:pathLst>
            </a:custGeom>
            <a:solidFill>
              <a:srgbClr val="AC9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4"/>
            <p:cNvSpPr/>
            <p:nvPr/>
          </p:nvSpPr>
          <p:spPr>
            <a:xfrm rot="-1799968">
              <a:off x="7126808" y="3317098"/>
              <a:ext cx="24189" cy="1170298"/>
            </a:xfrm>
            <a:custGeom>
              <a:avLst/>
              <a:gdLst/>
              <a:ahLst/>
              <a:cxnLst/>
              <a:rect l="l" t="t" r="r" b="b"/>
              <a:pathLst>
                <a:path w="441" h="21336" extrusionOk="0">
                  <a:moveTo>
                    <a:pt x="223" y="1"/>
                  </a:moveTo>
                  <a:cubicBezTo>
                    <a:pt x="98" y="1"/>
                    <a:pt x="0" y="99"/>
                    <a:pt x="0" y="218"/>
                  </a:cubicBezTo>
                  <a:lnTo>
                    <a:pt x="0" y="21119"/>
                  </a:lnTo>
                  <a:cubicBezTo>
                    <a:pt x="0" y="21239"/>
                    <a:pt x="98" y="21336"/>
                    <a:pt x="223" y="21336"/>
                  </a:cubicBezTo>
                  <a:cubicBezTo>
                    <a:pt x="342" y="21336"/>
                    <a:pt x="440" y="21239"/>
                    <a:pt x="440" y="21119"/>
                  </a:cubicBezTo>
                  <a:lnTo>
                    <a:pt x="440" y="18998"/>
                  </a:lnTo>
                  <a:cubicBezTo>
                    <a:pt x="219" y="18988"/>
                    <a:pt x="36" y="18820"/>
                    <a:pt x="36" y="18615"/>
                  </a:cubicBezTo>
                  <a:cubicBezTo>
                    <a:pt x="36" y="18412"/>
                    <a:pt x="219" y="18243"/>
                    <a:pt x="440" y="18238"/>
                  </a:cubicBezTo>
                  <a:lnTo>
                    <a:pt x="440" y="15149"/>
                  </a:lnTo>
                  <a:cubicBezTo>
                    <a:pt x="219" y="15141"/>
                    <a:pt x="36" y="14977"/>
                    <a:pt x="36" y="14772"/>
                  </a:cubicBezTo>
                  <a:cubicBezTo>
                    <a:pt x="36" y="14563"/>
                    <a:pt x="219" y="14399"/>
                    <a:pt x="440" y="14391"/>
                  </a:cubicBezTo>
                  <a:lnTo>
                    <a:pt x="440" y="11558"/>
                  </a:lnTo>
                  <a:cubicBezTo>
                    <a:pt x="219" y="11550"/>
                    <a:pt x="36" y="11382"/>
                    <a:pt x="36" y="11177"/>
                  </a:cubicBezTo>
                  <a:cubicBezTo>
                    <a:pt x="36" y="10973"/>
                    <a:pt x="219" y="10804"/>
                    <a:pt x="440" y="10796"/>
                  </a:cubicBezTo>
                  <a:lnTo>
                    <a:pt x="440" y="7920"/>
                  </a:lnTo>
                  <a:cubicBezTo>
                    <a:pt x="325" y="7853"/>
                    <a:pt x="245" y="7733"/>
                    <a:pt x="245" y="7600"/>
                  </a:cubicBezTo>
                  <a:cubicBezTo>
                    <a:pt x="245" y="7467"/>
                    <a:pt x="325" y="7347"/>
                    <a:pt x="440" y="7280"/>
                  </a:cubicBezTo>
                  <a:lnTo>
                    <a:pt x="440" y="3885"/>
                  </a:lnTo>
                  <a:cubicBezTo>
                    <a:pt x="325" y="3819"/>
                    <a:pt x="245" y="3698"/>
                    <a:pt x="245" y="3565"/>
                  </a:cubicBezTo>
                  <a:cubicBezTo>
                    <a:pt x="245" y="3428"/>
                    <a:pt x="325" y="3313"/>
                    <a:pt x="440" y="3241"/>
                  </a:cubicBezTo>
                  <a:lnTo>
                    <a:pt x="440" y="218"/>
                  </a:lnTo>
                  <a:cubicBezTo>
                    <a:pt x="440" y="99"/>
                    <a:pt x="342" y="1"/>
                    <a:pt x="223" y="1"/>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4"/>
            <p:cNvSpPr/>
            <p:nvPr/>
          </p:nvSpPr>
          <p:spPr>
            <a:xfrm rot="-1799968">
              <a:off x="6944491" y="3543720"/>
              <a:ext cx="10751" cy="35324"/>
            </a:xfrm>
            <a:custGeom>
              <a:avLst/>
              <a:gdLst/>
              <a:ahLst/>
              <a:cxnLst/>
              <a:rect l="l" t="t" r="r" b="b"/>
              <a:pathLst>
                <a:path w="196" h="644" extrusionOk="0">
                  <a:moveTo>
                    <a:pt x="195" y="0"/>
                  </a:moveTo>
                  <a:cubicBezTo>
                    <a:pt x="80" y="72"/>
                    <a:pt x="0" y="187"/>
                    <a:pt x="0" y="324"/>
                  </a:cubicBezTo>
                  <a:cubicBezTo>
                    <a:pt x="0" y="457"/>
                    <a:pt x="80" y="578"/>
                    <a:pt x="195" y="644"/>
                  </a:cubicBezTo>
                  <a:lnTo>
                    <a:pt x="195" y="0"/>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4"/>
            <p:cNvSpPr/>
            <p:nvPr/>
          </p:nvSpPr>
          <p:spPr>
            <a:xfrm rot="-1799968">
              <a:off x="7055206" y="3735597"/>
              <a:ext cx="10751" cy="35105"/>
            </a:xfrm>
            <a:custGeom>
              <a:avLst/>
              <a:gdLst/>
              <a:ahLst/>
              <a:cxnLst/>
              <a:rect l="l" t="t" r="r" b="b"/>
              <a:pathLst>
                <a:path w="196" h="640" extrusionOk="0">
                  <a:moveTo>
                    <a:pt x="195" y="0"/>
                  </a:moveTo>
                  <a:cubicBezTo>
                    <a:pt x="80" y="67"/>
                    <a:pt x="0" y="187"/>
                    <a:pt x="0" y="320"/>
                  </a:cubicBezTo>
                  <a:cubicBezTo>
                    <a:pt x="0" y="453"/>
                    <a:pt x="80" y="573"/>
                    <a:pt x="195" y="640"/>
                  </a:cubicBezTo>
                  <a:lnTo>
                    <a:pt x="195" y="0"/>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4"/>
            <p:cNvSpPr/>
            <p:nvPr/>
          </p:nvSpPr>
          <p:spPr>
            <a:xfrm rot="-1799968">
              <a:off x="7142609" y="3904979"/>
              <a:ext cx="22215" cy="41906"/>
            </a:xfrm>
            <a:custGeom>
              <a:avLst/>
              <a:gdLst/>
              <a:ahLst/>
              <a:cxnLst/>
              <a:rect l="l" t="t" r="r" b="b"/>
              <a:pathLst>
                <a:path w="405" h="764" extrusionOk="0">
                  <a:moveTo>
                    <a:pt x="404" y="1"/>
                  </a:moveTo>
                  <a:cubicBezTo>
                    <a:pt x="183" y="9"/>
                    <a:pt x="0" y="178"/>
                    <a:pt x="0" y="382"/>
                  </a:cubicBezTo>
                  <a:cubicBezTo>
                    <a:pt x="0" y="587"/>
                    <a:pt x="183" y="755"/>
                    <a:pt x="404" y="763"/>
                  </a:cubicBezTo>
                  <a:lnTo>
                    <a:pt x="404" y="1"/>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4"/>
            <p:cNvSpPr/>
            <p:nvPr/>
          </p:nvSpPr>
          <p:spPr>
            <a:xfrm rot="-1799968">
              <a:off x="7241147" y="4075765"/>
              <a:ext cx="22215" cy="41687"/>
            </a:xfrm>
            <a:custGeom>
              <a:avLst/>
              <a:gdLst/>
              <a:ahLst/>
              <a:cxnLst/>
              <a:rect l="l" t="t" r="r" b="b"/>
              <a:pathLst>
                <a:path w="405" h="760" extrusionOk="0">
                  <a:moveTo>
                    <a:pt x="404" y="1"/>
                  </a:moveTo>
                  <a:cubicBezTo>
                    <a:pt x="183" y="9"/>
                    <a:pt x="0" y="173"/>
                    <a:pt x="0" y="382"/>
                  </a:cubicBezTo>
                  <a:cubicBezTo>
                    <a:pt x="0" y="587"/>
                    <a:pt x="183" y="751"/>
                    <a:pt x="404" y="759"/>
                  </a:cubicBezTo>
                  <a:lnTo>
                    <a:pt x="404" y="1"/>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4"/>
            <p:cNvSpPr/>
            <p:nvPr/>
          </p:nvSpPr>
          <p:spPr>
            <a:xfrm rot="-1799968">
              <a:off x="7346679" y="4258555"/>
              <a:ext cx="22215" cy="41687"/>
            </a:xfrm>
            <a:custGeom>
              <a:avLst/>
              <a:gdLst/>
              <a:ahLst/>
              <a:cxnLst/>
              <a:rect l="l" t="t" r="r" b="b"/>
              <a:pathLst>
                <a:path w="405" h="760" extrusionOk="0">
                  <a:moveTo>
                    <a:pt x="404" y="0"/>
                  </a:moveTo>
                  <a:cubicBezTo>
                    <a:pt x="183" y="5"/>
                    <a:pt x="0" y="174"/>
                    <a:pt x="0" y="377"/>
                  </a:cubicBezTo>
                  <a:cubicBezTo>
                    <a:pt x="0" y="582"/>
                    <a:pt x="183" y="750"/>
                    <a:pt x="404" y="760"/>
                  </a:cubicBezTo>
                  <a:lnTo>
                    <a:pt x="404" y="0"/>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4"/>
            <p:cNvSpPr/>
            <p:nvPr/>
          </p:nvSpPr>
          <p:spPr>
            <a:xfrm rot="-1799968">
              <a:off x="7776408" y="2942075"/>
              <a:ext cx="24134" cy="1170298"/>
            </a:xfrm>
            <a:custGeom>
              <a:avLst/>
              <a:gdLst/>
              <a:ahLst/>
              <a:cxnLst/>
              <a:rect l="l" t="t" r="r" b="b"/>
              <a:pathLst>
                <a:path w="440" h="21336" extrusionOk="0">
                  <a:moveTo>
                    <a:pt x="222" y="1"/>
                  </a:moveTo>
                  <a:cubicBezTo>
                    <a:pt x="103" y="1"/>
                    <a:pt x="0" y="99"/>
                    <a:pt x="0" y="218"/>
                  </a:cubicBezTo>
                  <a:lnTo>
                    <a:pt x="0" y="3241"/>
                  </a:lnTo>
                  <a:cubicBezTo>
                    <a:pt x="120" y="3313"/>
                    <a:pt x="195" y="3428"/>
                    <a:pt x="195" y="3565"/>
                  </a:cubicBezTo>
                  <a:cubicBezTo>
                    <a:pt x="195" y="3698"/>
                    <a:pt x="120" y="3819"/>
                    <a:pt x="0" y="3885"/>
                  </a:cubicBezTo>
                  <a:lnTo>
                    <a:pt x="0" y="7280"/>
                  </a:lnTo>
                  <a:cubicBezTo>
                    <a:pt x="120" y="7347"/>
                    <a:pt x="195" y="7467"/>
                    <a:pt x="195" y="7600"/>
                  </a:cubicBezTo>
                  <a:cubicBezTo>
                    <a:pt x="195" y="7733"/>
                    <a:pt x="120" y="7853"/>
                    <a:pt x="0" y="7920"/>
                  </a:cubicBezTo>
                  <a:lnTo>
                    <a:pt x="0" y="10796"/>
                  </a:lnTo>
                  <a:cubicBezTo>
                    <a:pt x="226" y="10804"/>
                    <a:pt x="404" y="10973"/>
                    <a:pt x="404" y="11177"/>
                  </a:cubicBezTo>
                  <a:cubicBezTo>
                    <a:pt x="404" y="11382"/>
                    <a:pt x="226" y="11550"/>
                    <a:pt x="0" y="11558"/>
                  </a:cubicBezTo>
                  <a:lnTo>
                    <a:pt x="0" y="14391"/>
                  </a:lnTo>
                  <a:cubicBezTo>
                    <a:pt x="226" y="14395"/>
                    <a:pt x="404" y="14563"/>
                    <a:pt x="404" y="14772"/>
                  </a:cubicBezTo>
                  <a:cubicBezTo>
                    <a:pt x="404" y="14977"/>
                    <a:pt x="226" y="15145"/>
                    <a:pt x="0" y="15149"/>
                  </a:cubicBezTo>
                  <a:lnTo>
                    <a:pt x="0" y="18238"/>
                  </a:lnTo>
                  <a:cubicBezTo>
                    <a:pt x="226" y="18243"/>
                    <a:pt x="404" y="18412"/>
                    <a:pt x="404" y="18615"/>
                  </a:cubicBezTo>
                  <a:cubicBezTo>
                    <a:pt x="404" y="18820"/>
                    <a:pt x="226" y="18988"/>
                    <a:pt x="0" y="18998"/>
                  </a:cubicBezTo>
                  <a:lnTo>
                    <a:pt x="0" y="21119"/>
                  </a:lnTo>
                  <a:cubicBezTo>
                    <a:pt x="0" y="21239"/>
                    <a:pt x="103" y="21336"/>
                    <a:pt x="222" y="21336"/>
                  </a:cubicBezTo>
                  <a:cubicBezTo>
                    <a:pt x="342" y="21336"/>
                    <a:pt x="439" y="21239"/>
                    <a:pt x="439" y="21119"/>
                  </a:cubicBezTo>
                  <a:lnTo>
                    <a:pt x="439" y="218"/>
                  </a:lnTo>
                  <a:cubicBezTo>
                    <a:pt x="439" y="99"/>
                    <a:pt x="342" y="1"/>
                    <a:pt x="222" y="1"/>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4"/>
            <p:cNvSpPr/>
            <p:nvPr/>
          </p:nvSpPr>
          <p:spPr>
            <a:xfrm rot="-1799968">
              <a:off x="7582450" y="3175402"/>
              <a:ext cx="10751" cy="35324"/>
            </a:xfrm>
            <a:custGeom>
              <a:avLst/>
              <a:gdLst/>
              <a:ahLst/>
              <a:cxnLst/>
              <a:rect l="l" t="t" r="r" b="b"/>
              <a:pathLst>
                <a:path w="196" h="644" extrusionOk="0">
                  <a:moveTo>
                    <a:pt x="0" y="0"/>
                  </a:moveTo>
                  <a:lnTo>
                    <a:pt x="0" y="644"/>
                  </a:lnTo>
                  <a:cubicBezTo>
                    <a:pt x="120" y="578"/>
                    <a:pt x="195" y="457"/>
                    <a:pt x="195" y="324"/>
                  </a:cubicBezTo>
                  <a:cubicBezTo>
                    <a:pt x="195" y="187"/>
                    <a:pt x="120" y="72"/>
                    <a:pt x="0" y="0"/>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4"/>
            <p:cNvSpPr/>
            <p:nvPr/>
          </p:nvSpPr>
          <p:spPr>
            <a:xfrm rot="-1799968">
              <a:off x="7693165" y="3367280"/>
              <a:ext cx="10751" cy="35105"/>
            </a:xfrm>
            <a:custGeom>
              <a:avLst/>
              <a:gdLst/>
              <a:ahLst/>
              <a:cxnLst/>
              <a:rect l="l" t="t" r="r" b="b"/>
              <a:pathLst>
                <a:path w="196" h="640" extrusionOk="0">
                  <a:moveTo>
                    <a:pt x="0" y="0"/>
                  </a:moveTo>
                  <a:lnTo>
                    <a:pt x="0" y="640"/>
                  </a:lnTo>
                  <a:cubicBezTo>
                    <a:pt x="120" y="573"/>
                    <a:pt x="195" y="453"/>
                    <a:pt x="195" y="320"/>
                  </a:cubicBezTo>
                  <a:cubicBezTo>
                    <a:pt x="195" y="187"/>
                    <a:pt x="120" y="67"/>
                    <a:pt x="0" y="0"/>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4"/>
            <p:cNvSpPr/>
            <p:nvPr/>
          </p:nvSpPr>
          <p:spPr>
            <a:xfrm rot="-1799968">
              <a:off x="7790496" y="3530930"/>
              <a:ext cx="22215" cy="41906"/>
            </a:xfrm>
            <a:custGeom>
              <a:avLst/>
              <a:gdLst/>
              <a:ahLst/>
              <a:cxnLst/>
              <a:rect l="l" t="t" r="r" b="b"/>
              <a:pathLst>
                <a:path w="405" h="764" extrusionOk="0">
                  <a:moveTo>
                    <a:pt x="0" y="1"/>
                  </a:moveTo>
                  <a:lnTo>
                    <a:pt x="0" y="763"/>
                  </a:lnTo>
                  <a:cubicBezTo>
                    <a:pt x="226" y="755"/>
                    <a:pt x="404" y="587"/>
                    <a:pt x="404" y="382"/>
                  </a:cubicBezTo>
                  <a:cubicBezTo>
                    <a:pt x="404" y="178"/>
                    <a:pt x="226" y="9"/>
                    <a:pt x="0" y="1"/>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4"/>
            <p:cNvSpPr/>
            <p:nvPr/>
          </p:nvSpPr>
          <p:spPr>
            <a:xfrm rot="-1799968">
              <a:off x="7889034" y="3701716"/>
              <a:ext cx="22215" cy="41687"/>
            </a:xfrm>
            <a:custGeom>
              <a:avLst/>
              <a:gdLst/>
              <a:ahLst/>
              <a:cxnLst/>
              <a:rect l="l" t="t" r="r" b="b"/>
              <a:pathLst>
                <a:path w="405" h="760" extrusionOk="0">
                  <a:moveTo>
                    <a:pt x="0" y="1"/>
                  </a:moveTo>
                  <a:lnTo>
                    <a:pt x="0" y="759"/>
                  </a:lnTo>
                  <a:cubicBezTo>
                    <a:pt x="226" y="755"/>
                    <a:pt x="404" y="587"/>
                    <a:pt x="404" y="382"/>
                  </a:cubicBezTo>
                  <a:cubicBezTo>
                    <a:pt x="404" y="173"/>
                    <a:pt x="226" y="5"/>
                    <a:pt x="0" y="1"/>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4"/>
            <p:cNvSpPr/>
            <p:nvPr/>
          </p:nvSpPr>
          <p:spPr>
            <a:xfrm rot="-1799968">
              <a:off x="7994565" y="3884505"/>
              <a:ext cx="22215" cy="41687"/>
            </a:xfrm>
            <a:custGeom>
              <a:avLst/>
              <a:gdLst/>
              <a:ahLst/>
              <a:cxnLst/>
              <a:rect l="l" t="t" r="r" b="b"/>
              <a:pathLst>
                <a:path w="405" h="760" extrusionOk="0">
                  <a:moveTo>
                    <a:pt x="0" y="0"/>
                  </a:moveTo>
                  <a:lnTo>
                    <a:pt x="0" y="760"/>
                  </a:lnTo>
                  <a:cubicBezTo>
                    <a:pt x="226" y="750"/>
                    <a:pt x="404" y="582"/>
                    <a:pt x="404" y="377"/>
                  </a:cubicBezTo>
                  <a:cubicBezTo>
                    <a:pt x="404" y="174"/>
                    <a:pt x="226" y="5"/>
                    <a:pt x="0" y="0"/>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4"/>
            <p:cNvSpPr/>
            <p:nvPr/>
          </p:nvSpPr>
          <p:spPr>
            <a:xfrm rot="-1799968">
              <a:off x="6613509" y="2986729"/>
              <a:ext cx="156654" cy="122701"/>
            </a:xfrm>
            <a:custGeom>
              <a:avLst/>
              <a:gdLst/>
              <a:ahLst/>
              <a:cxnLst/>
              <a:rect l="l" t="t" r="r" b="b"/>
              <a:pathLst>
                <a:path w="2856" h="2237" extrusionOk="0">
                  <a:moveTo>
                    <a:pt x="2172" y="0"/>
                  </a:moveTo>
                  <a:cubicBezTo>
                    <a:pt x="1812" y="0"/>
                    <a:pt x="1353" y="346"/>
                    <a:pt x="1058" y="530"/>
                  </a:cubicBezTo>
                  <a:cubicBezTo>
                    <a:pt x="503" y="872"/>
                    <a:pt x="1" y="1373"/>
                    <a:pt x="494" y="1964"/>
                  </a:cubicBezTo>
                  <a:cubicBezTo>
                    <a:pt x="656" y="2158"/>
                    <a:pt x="831" y="2236"/>
                    <a:pt x="1008" y="2236"/>
                  </a:cubicBezTo>
                  <a:cubicBezTo>
                    <a:pt x="1484" y="2236"/>
                    <a:pt x="1975" y="1671"/>
                    <a:pt x="2270" y="1289"/>
                  </a:cubicBezTo>
                  <a:cubicBezTo>
                    <a:pt x="2563" y="916"/>
                    <a:pt x="2856" y="566"/>
                    <a:pt x="2504" y="153"/>
                  </a:cubicBezTo>
                  <a:cubicBezTo>
                    <a:pt x="2414" y="44"/>
                    <a:pt x="2299" y="0"/>
                    <a:pt x="2172"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4"/>
            <p:cNvSpPr/>
            <p:nvPr/>
          </p:nvSpPr>
          <p:spPr>
            <a:xfrm rot="-1799968">
              <a:off x="6641298" y="3018690"/>
              <a:ext cx="85951" cy="67576"/>
            </a:xfrm>
            <a:custGeom>
              <a:avLst/>
              <a:gdLst/>
              <a:ahLst/>
              <a:cxnLst/>
              <a:rect l="l" t="t" r="r" b="b"/>
              <a:pathLst>
                <a:path w="1567" h="1232" extrusionOk="0">
                  <a:moveTo>
                    <a:pt x="1193" y="0"/>
                  </a:moveTo>
                  <a:cubicBezTo>
                    <a:pt x="995" y="0"/>
                    <a:pt x="742" y="192"/>
                    <a:pt x="581" y="293"/>
                  </a:cubicBezTo>
                  <a:cubicBezTo>
                    <a:pt x="275" y="479"/>
                    <a:pt x="1" y="755"/>
                    <a:pt x="271" y="1079"/>
                  </a:cubicBezTo>
                  <a:cubicBezTo>
                    <a:pt x="360" y="1188"/>
                    <a:pt x="457" y="1232"/>
                    <a:pt x="555" y="1232"/>
                  </a:cubicBezTo>
                  <a:cubicBezTo>
                    <a:pt x="816" y="1232"/>
                    <a:pt x="1086" y="921"/>
                    <a:pt x="1247" y="711"/>
                  </a:cubicBezTo>
                  <a:cubicBezTo>
                    <a:pt x="1407" y="506"/>
                    <a:pt x="1566" y="311"/>
                    <a:pt x="1376" y="84"/>
                  </a:cubicBezTo>
                  <a:cubicBezTo>
                    <a:pt x="1326" y="24"/>
                    <a:pt x="1263" y="0"/>
                    <a:pt x="1193"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4"/>
            <p:cNvSpPr/>
            <p:nvPr/>
          </p:nvSpPr>
          <p:spPr>
            <a:xfrm rot="-1799968">
              <a:off x="7194202" y="2651569"/>
              <a:ext cx="156325" cy="122701"/>
            </a:xfrm>
            <a:custGeom>
              <a:avLst/>
              <a:gdLst/>
              <a:ahLst/>
              <a:cxnLst/>
              <a:rect l="l" t="t" r="r" b="b"/>
              <a:pathLst>
                <a:path w="2850" h="2237" extrusionOk="0">
                  <a:moveTo>
                    <a:pt x="679" y="0"/>
                  </a:moveTo>
                  <a:cubicBezTo>
                    <a:pt x="552" y="0"/>
                    <a:pt x="437" y="44"/>
                    <a:pt x="346" y="153"/>
                  </a:cubicBezTo>
                  <a:cubicBezTo>
                    <a:pt x="0" y="566"/>
                    <a:pt x="293" y="916"/>
                    <a:pt x="582" y="1289"/>
                  </a:cubicBezTo>
                  <a:cubicBezTo>
                    <a:pt x="876" y="1671"/>
                    <a:pt x="1366" y="2236"/>
                    <a:pt x="1843" y="2236"/>
                  </a:cubicBezTo>
                  <a:cubicBezTo>
                    <a:pt x="2020" y="2236"/>
                    <a:pt x="2195" y="2158"/>
                    <a:pt x="2357" y="1964"/>
                  </a:cubicBezTo>
                  <a:cubicBezTo>
                    <a:pt x="2850" y="1373"/>
                    <a:pt x="2349" y="872"/>
                    <a:pt x="1794" y="530"/>
                  </a:cubicBezTo>
                  <a:cubicBezTo>
                    <a:pt x="1499" y="346"/>
                    <a:pt x="1039" y="0"/>
                    <a:pt x="679"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4"/>
            <p:cNvSpPr/>
            <p:nvPr/>
          </p:nvSpPr>
          <p:spPr>
            <a:xfrm rot="-1799968">
              <a:off x="7236884" y="2674835"/>
              <a:ext cx="85951" cy="67576"/>
            </a:xfrm>
            <a:custGeom>
              <a:avLst/>
              <a:gdLst/>
              <a:ahLst/>
              <a:cxnLst/>
              <a:rect l="l" t="t" r="r" b="b"/>
              <a:pathLst>
                <a:path w="1567" h="1232" extrusionOk="0">
                  <a:moveTo>
                    <a:pt x="374" y="0"/>
                  </a:moveTo>
                  <a:cubicBezTo>
                    <a:pt x="305" y="0"/>
                    <a:pt x="242" y="24"/>
                    <a:pt x="192" y="84"/>
                  </a:cubicBezTo>
                  <a:cubicBezTo>
                    <a:pt x="0" y="311"/>
                    <a:pt x="160" y="506"/>
                    <a:pt x="320" y="711"/>
                  </a:cubicBezTo>
                  <a:cubicBezTo>
                    <a:pt x="482" y="921"/>
                    <a:pt x="751" y="1232"/>
                    <a:pt x="1013" y="1232"/>
                  </a:cubicBezTo>
                  <a:cubicBezTo>
                    <a:pt x="1110" y="1232"/>
                    <a:pt x="1207" y="1188"/>
                    <a:pt x="1296" y="1079"/>
                  </a:cubicBezTo>
                  <a:cubicBezTo>
                    <a:pt x="1567" y="755"/>
                    <a:pt x="1292" y="479"/>
                    <a:pt x="985" y="293"/>
                  </a:cubicBezTo>
                  <a:cubicBezTo>
                    <a:pt x="825" y="192"/>
                    <a:pt x="572" y="0"/>
                    <a:pt x="374"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4"/>
            <p:cNvSpPr/>
            <p:nvPr/>
          </p:nvSpPr>
          <p:spPr>
            <a:xfrm rot="-1799968">
              <a:off x="9146607" y="3449239"/>
              <a:ext cx="69935" cy="116668"/>
            </a:xfrm>
            <a:custGeom>
              <a:avLst/>
              <a:gdLst/>
              <a:ahLst/>
              <a:cxnLst/>
              <a:rect l="l" t="t" r="r" b="b"/>
              <a:pathLst>
                <a:path w="1275" h="2127" extrusionOk="0">
                  <a:moveTo>
                    <a:pt x="639" y="0"/>
                  </a:moveTo>
                  <a:cubicBezTo>
                    <a:pt x="289" y="0"/>
                    <a:pt x="0" y="285"/>
                    <a:pt x="0" y="639"/>
                  </a:cubicBezTo>
                  <a:lnTo>
                    <a:pt x="0" y="1487"/>
                  </a:lnTo>
                  <a:cubicBezTo>
                    <a:pt x="0" y="1842"/>
                    <a:pt x="289" y="2126"/>
                    <a:pt x="639" y="2126"/>
                  </a:cubicBezTo>
                  <a:cubicBezTo>
                    <a:pt x="990" y="2126"/>
                    <a:pt x="1274" y="1842"/>
                    <a:pt x="1274" y="1487"/>
                  </a:cubicBezTo>
                  <a:lnTo>
                    <a:pt x="1274" y="639"/>
                  </a:lnTo>
                  <a:cubicBezTo>
                    <a:pt x="1274" y="285"/>
                    <a:pt x="990" y="0"/>
                    <a:pt x="639"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4"/>
            <p:cNvSpPr/>
            <p:nvPr/>
          </p:nvSpPr>
          <p:spPr>
            <a:xfrm rot="-1799968">
              <a:off x="8785873" y="3657504"/>
              <a:ext cx="69935" cy="116668"/>
            </a:xfrm>
            <a:custGeom>
              <a:avLst/>
              <a:gdLst/>
              <a:ahLst/>
              <a:cxnLst/>
              <a:rect l="l" t="t" r="r" b="b"/>
              <a:pathLst>
                <a:path w="1275" h="2127" extrusionOk="0">
                  <a:moveTo>
                    <a:pt x="635" y="0"/>
                  </a:moveTo>
                  <a:cubicBezTo>
                    <a:pt x="284" y="0"/>
                    <a:pt x="0" y="285"/>
                    <a:pt x="0" y="639"/>
                  </a:cubicBezTo>
                  <a:lnTo>
                    <a:pt x="0" y="1487"/>
                  </a:lnTo>
                  <a:cubicBezTo>
                    <a:pt x="0" y="1842"/>
                    <a:pt x="284" y="2126"/>
                    <a:pt x="635" y="2126"/>
                  </a:cubicBezTo>
                  <a:cubicBezTo>
                    <a:pt x="986" y="2126"/>
                    <a:pt x="1274" y="1842"/>
                    <a:pt x="1274" y="1487"/>
                  </a:cubicBezTo>
                  <a:lnTo>
                    <a:pt x="1274" y="639"/>
                  </a:lnTo>
                  <a:cubicBezTo>
                    <a:pt x="1274" y="285"/>
                    <a:pt x="986" y="0"/>
                    <a:pt x="635"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4"/>
            <p:cNvSpPr/>
            <p:nvPr/>
          </p:nvSpPr>
          <p:spPr>
            <a:xfrm rot="-1799968">
              <a:off x="9073011" y="2943367"/>
              <a:ext cx="91052" cy="301954"/>
            </a:xfrm>
            <a:custGeom>
              <a:avLst/>
              <a:gdLst/>
              <a:ahLst/>
              <a:cxnLst/>
              <a:rect l="l" t="t" r="r" b="b"/>
              <a:pathLst>
                <a:path w="1660" h="5505" extrusionOk="0">
                  <a:moveTo>
                    <a:pt x="830" y="0"/>
                  </a:moveTo>
                  <a:cubicBezTo>
                    <a:pt x="373" y="0"/>
                    <a:pt x="0" y="369"/>
                    <a:pt x="0" y="830"/>
                  </a:cubicBezTo>
                  <a:lnTo>
                    <a:pt x="0" y="4674"/>
                  </a:lnTo>
                  <a:cubicBezTo>
                    <a:pt x="0" y="5136"/>
                    <a:pt x="373" y="5504"/>
                    <a:pt x="830" y="5504"/>
                  </a:cubicBezTo>
                  <a:cubicBezTo>
                    <a:pt x="1291" y="5504"/>
                    <a:pt x="1660" y="5136"/>
                    <a:pt x="1660" y="4674"/>
                  </a:cubicBezTo>
                  <a:lnTo>
                    <a:pt x="1660" y="830"/>
                  </a:lnTo>
                  <a:cubicBezTo>
                    <a:pt x="1660" y="369"/>
                    <a:pt x="1291" y="0"/>
                    <a:pt x="830"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4"/>
            <p:cNvSpPr/>
            <p:nvPr/>
          </p:nvSpPr>
          <p:spPr>
            <a:xfrm rot="-1799968">
              <a:off x="8696540" y="2282503"/>
              <a:ext cx="91107" cy="302173"/>
            </a:xfrm>
            <a:custGeom>
              <a:avLst/>
              <a:gdLst/>
              <a:ahLst/>
              <a:cxnLst/>
              <a:rect l="l" t="t" r="r" b="b"/>
              <a:pathLst>
                <a:path w="1661" h="5509" extrusionOk="0">
                  <a:moveTo>
                    <a:pt x="831" y="0"/>
                  </a:moveTo>
                  <a:cubicBezTo>
                    <a:pt x="370" y="0"/>
                    <a:pt x="1" y="369"/>
                    <a:pt x="1" y="831"/>
                  </a:cubicBezTo>
                  <a:lnTo>
                    <a:pt x="1" y="4674"/>
                  </a:lnTo>
                  <a:cubicBezTo>
                    <a:pt x="1" y="5136"/>
                    <a:pt x="370" y="5509"/>
                    <a:pt x="831" y="5509"/>
                  </a:cubicBezTo>
                  <a:cubicBezTo>
                    <a:pt x="1288" y="5509"/>
                    <a:pt x="1661" y="5136"/>
                    <a:pt x="1661" y="4674"/>
                  </a:cubicBezTo>
                  <a:lnTo>
                    <a:pt x="1661" y="831"/>
                  </a:lnTo>
                  <a:cubicBezTo>
                    <a:pt x="1661" y="369"/>
                    <a:pt x="1288" y="0"/>
                    <a:pt x="831"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4"/>
            <p:cNvSpPr/>
            <p:nvPr/>
          </p:nvSpPr>
          <p:spPr>
            <a:xfrm rot="-1799968">
              <a:off x="8448868" y="3303677"/>
              <a:ext cx="91162" cy="301954"/>
            </a:xfrm>
            <a:custGeom>
              <a:avLst/>
              <a:gdLst/>
              <a:ahLst/>
              <a:cxnLst/>
              <a:rect l="l" t="t" r="r" b="b"/>
              <a:pathLst>
                <a:path w="1662" h="5505" extrusionOk="0">
                  <a:moveTo>
                    <a:pt x="832" y="0"/>
                  </a:moveTo>
                  <a:cubicBezTo>
                    <a:pt x="374" y="0"/>
                    <a:pt x="1" y="369"/>
                    <a:pt x="1" y="830"/>
                  </a:cubicBezTo>
                  <a:lnTo>
                    <a:pt x="1" y="4674"/>
                  </a:lnTo>
                  <a:cubicBezTo>
                    <a:pt x="1" y="5136"/>
                    <a:pt x="374" y="5504"/>
                    <a:pt x="832" y="5504"/>
                  </a:cubicBezTo>
                  <a:cubicBezTo>
                    <a:pt x="1289" y="5504"/>
                    <a:pt x="1661" y="5136"/>
                    <a:pt x="1661" y="4674"/>
                  </a:cubicBezTo>
                  <a:lnTo>
                    <a:pt x="1661" y="830"/>
                  </a:lnTo>
                  <a:cubicBezTo>
                    <a:pt x="1661" y="369"/>
                    <a:pt x="1289" y="0"/>
                    <a:pt x="832"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4"/>
            <p:cNvSpPr/>
            <p:nvPr/>
          </p:nvSpPr>
          <p:spPr>
            <a:xfrm rot="-1799968">
              <a:off x="8064848" y="2647187"/>
              <a:ext cx="91162" cy="302173"/>
            </a:xfrm>
            <a:custGeom>
              <a:avLst/>
              <a:gdLst/>
              <a:ahLst/>
              <a:cxnLst/>
              <a:rect l="l" t="t" r="r" b="b"/>
              <a:pathLst>
                <a:path w="1662" h="5509" extrusionOk="0">
                  <a:moveTo>
                    <a:pt x="832" y="0"/>
                  </a:moveTo>
                  <a:cubicBezTo>
                    <a:pt x="374" y="0"/>
                    <a:pt x="1" y="369"/>
                    <a:pt x="1" y="831"/>
                  </a:cubicBezTo>
                  <a:lnTo>
                    <a:pt x="1" y="4674"/>
                  </a:lnTo>
                  <a:cubicBezTo>
                    <a:pt x="1" y="5136"/>
                    <a:pt x="374" y="5509"/>
                    <a:pt x="832" y="5509"/>
                  </a:cubicBezTo>
                  <a:cubicBezTo>
                    <a:pt x="1293" y="5509"/>
                    <a:pt x="1662" y="5136"/>
                    <a:pt x="1662" y="4674"/>
                  </a:cubicBezTo>
                  <a:lnTo>
                    <a:pt x="1662" y="831"/>
                  </a:lnTo>
                  <a:cubicBezTo>
                    <a:pt x="1662" y="369"/>
                    <a:pt x="1293" y="0"/>
                    <a:pt x="832"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4"/>
            <p:cNvSpPr/>
            <p:nvPr/>
          </p:nvSpPr>
          <p:spPr>
            <a:xfrm rot="-1799968">
              <a:off x="8218694" y="2079322"/>
              <a:ext cx="764676" cy="1677175"/>
            </a:xfrm>
            <a:custGeom>
              <a:avLst/>
              <a:gdLst/>
              <a:ahLst/>
              <a:cxnLst/>
              <a:rect l="l" t="t" r="r" b="b"/>
              <a:pathLst>
                <a:path w="13941" h="30577" extrusionOk="0">
                  <a:moveTo>
                    <a:pt x="4749" y="0"/>
                  </a:moveTo>
                  <a:cubicBezTo>
                    <a:pt x="3698" y="0"/>
                    <a:pt x="0" y="1176"/>
                    <a:pt x="0" y="4368"/>
                  </a:cubicBezTo>
                  <a:lnTo>
                    <a:pt x="191" y="26967"/>
                  </a:lnTo>
                  <a:cubicBezTo>
                    <a:pt x="191" y="28020"/>
                    <a:pt x="2938" y="30576"/>
                    <a:pt x="3991" y="30576"/>
                  </a:cubicBezTo>
                  <a:lnTo>
                    <a:pt x="9942" y="30576"/>
                  </a:lnTo>
                  <a:cubicBezTo>
                    <a:pt x="10989" y="30576"/>
                    <a:pt x="13737" y="28020"/>
                    <a:pt x="13737" y="26967"/>
                  </a:cubicBezTo>
                  <a:lnTo>
                    <a:pt x="13928" y="4368"/>
                  </a:lnTo>
                  <a:cubicBezTo>
                    <a:pt x="13941" y="1273"/>
                    <a:pt x="10231" y="0"/>
                    <a:pt x="9178" y="0"/>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4"/>
            <p:cNvSpPr/>
            <p:nvPr/>
          </p:nvSpPr>
          <p:spPr>
            <a:xfrm rot="-1799968">
              <a:off x="8052159" y="2189383"/>
              <a:ext cx="550758" cy="510058"/>
            </a:xfrm>
            <a:custGeom>
              <a:avLst/>
              <a:gdLst/>
              <a:ahLst/>
              <a:cxnLst/>
              <a:rect l="l" t="t" r="r" b="b"/>
              <a:pathLst>
                <a:path w="10041" h="9299" extrusionOk="0">
                  <a:moveTo>
                    <a:pt x="3422" y="0"/>
                  </a:moveTo>
                  <a:cubicBezTo>
                    <a:pt x="2664" y="0"/>
                    <a:pt x="1" y="853"/>
                    <a:pt x="1" y="3147"/>
                  </a:cubicBezTo>
                  <a:lnTo>
                    <a:pt x="54" y="9299"/>
                  </a:lnTo>
                  <a:cubicBezTo>
                    <a:pt x="386" y="8752"/>
                    <a:pt x="990" y="8385"/>
                    <a:pt x="1678" y="8385"/>
                  </a:cubicBezTo>
                  <a:lnTo>
                    <a:pt x="2650" y="8385"/>
                  </a:lnTo>
                  <a:lnTo>
                    <a:pt x="2650" y="4284"/>
                  </a:lnTo>
                  <a:cubicBezTo>
                    <a:pt x="2650" y="3236"/>
                    <a:pt x="3498" y="2383"/>
                    <a:pt x="4550" y="2383"/>
                  </a:cubicBezTo>
                  <a:lnTo>
                    <a:pt x="5300" y="2383"/>
                  </a:lnTo>
                  <a:cubicBezTo>
                    <a:pt x="6352" y="2383"/>
                    <a:pt x="7199" y="3236"/>
                    <a:pt x="7199" y="4284"/>
                  </a:cubicBezTo>
                  <a:lnTo>
                    <a:pt x="7199" y="8385"/>
                  </a:lnTo>
                  <a:lnTo>
                    <a:pt x="8354" y="8385"/>
                  </a:lnTo>
                  <a:cubicBezTo>
                    <a:pt x="9041" y="8385"/>
                    <a:pt x="9645" y="8752"/>
                    <a:pt x="9979" y="9299"/>
                  </a:cubicBezTo>
                  <a:lnTo>
                    <a:pt x="10032" y="3147"/>
                  </a:lnTo>
                  <a:cubicBezTo>
                    <a:pt x="10040" y="919"/>
                    <a:pt x="7369" y="0"/>
                    <a:pt x="6614" y="0"/>
                  </a:cubicBezTo>
                  <a:close/>
                </a:path>
              </a:pathLst>
            </a:custGeom>
            <a:solidFill>
              <a:srgbClr val="9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4"/>
            <p:cNvSpPr/>
            <p:nvPr/>
          </p:nvSpPr>
          <p:spPr>
            <a:xfrm rot="-1799968">
              <a:off x="8348055" y="2282563"/>
              <a:ext cx="249626" cy="848214"/>
            </a:xfrm>
            <a:custGeom>
              <a:avLst/>
              <a:gdLst/>
              <a:ahLst/>
              <a:cxnLst/>
              <a:rect l="l" t="t" r="r" b="b"/>
              <a:pathLst>
                <a:path w="4551" h="15464" extrusionOk="0">
                  <a:moveTo>
                    <a:pt x="1901" y="0"/>
                  </a:moveTo>
                  <a:cubicBezTo>
                    <a:pt x="849" y="0"/>
                    <a:pt x="1" y="853"/>
                    <a:pt x="1" y="1901"/>
                  </a:cubicBezTo>
                  <a:lnTo>
                    <a:pt x="1" y="13565"/>
                  </a:lnTo>
                  <a:cubicBezTo>
                    <a:pt x="1" y="14616"/>
                    <a:pt x="849" y="15464"/>
                    <a:pt x="1901" y="15464"/>
                  </a:cubicBezTo>
                  <a:lnTo>
                    <a:pt x="2651" y="15464"/>
                  </a:lnTo>
                  <a:cubicBezTo>
                    <a:pt x="3703" y="15464"/>
                    <a:pt x="4550" y="14616"/>
                    <a:pt x="4550" y="13565"/>
                  </a:cubicBezTo>
                  <a:lnTo>
                    <a:pt x="4550" y="1901"/>
                  </a:lnTo>
                  <a:cubicBezTo>
                    <a:pt x="4550" y="853"/>
                    <a:pt x="3703" y="0"/>
                    <a:pt x="2651" y="0"/>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4"/>
            <p:cNvSpPr/>
            <p:nvPr/>
          </p:nvSpPr>
          <p:spPr>
            <a:xfrm rot="-1799968">
              <a:off x="8372978" y="2560160"/>
              <a:ext cx="574563" cy="921988"/>
            </a:xfrm>
            <a:custGeom>
              <a:avLst/>
              <a:gdLst/>
              <a:ahLst/>
              <a:cxnLst/>
              <a:rect l="l" t="t" r="r" b="b"/>
              <a:pathLst>
                <a:path w="10475" h="16809" extrusionOk="0">
                  <a:moveTo>
                    <a:pt x="1899" y="1"/>
                  </a:moveTo>
                  <a:cubicBezTo>
                    <a:pt x="852" y="1"/>
                    <a:pt x="0" y="853"/>
                    <a:pt x="0" y="1900"/>
                  </a:cubicBezTo>
                  <a:lnTo>
                    <a:pt x="0" y="14908"/>
                  </a:lnTo>
                  <a:cubicBezTo>
                    <a:pt x="0" y="15957"/>
                    <a:pt x="852" y="16809"/>
                    <a:pt x="1899" y="16809"/>
                  </a:cubicBezTo>
                  <a:lnTo>
                    <a:pt x="8575" y="16809"/>
                  </a:lnTo>
                  <a:cubicBezTo>
                    <a:pt x="9622" y="16809"/>
                    <a:pt x="10474" y="15957"/>
                    <a:pt x="10474" y="14908"/>
                  </a:cubicBezTo>
                  <a:lnTo>
                    <a:pt x="10474" y="1900"/>
                  </a:lnTo>
                  <a:cubicBezTo>
                    <a:pt x="10474" y="853"/>
                    <a:pt x="9622" y="1"/>
                    <a:pt x="8575"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4"/>
            <p:cNvSpPr/>
            <p:nvPr/>
          </p:nvSpPr>
          <p:spPr>
            <a:xfrm rot="-1799968">
              <a:off x="8210067" y="2772386"/>
              <a:ext cx="237395" cy="286596"/>
            </a:xfrm>
            <a:custGeom>
              <a:avLst/>
              <a:gdLst/>
              <a:ahLst/>
              <a:cxnLst/>
              <a:rect l="l" t="t" r="r" b="b"/>
              <a:pathLst>
                <a:path w="4328" h="5225" extrusionOk="0">
                  <a:moveTo>
                    <a:pt x="643" y="1"/>
                  </a:moveTo>
                  <a:cubicBezTo>
                    <a:pt x="524" y="1"/>
                    <a:pt x="405" y="38"/>
                    <a:pt x="302" y="115"/>
                  </a:cubicBezTo>
                  <a:cubicBezTo>
                    <a:pt x="49" y="302"/>
                    <a:pt x="1" y="658"/>
                    <a:pt x="187" y="910"/>
                  </a:cubicBezTo>
                  <a:lnTo>
                    <a:pt x="3227" y="4994"/>
                  </a:lnTo>
                  <a:cubicBezTo>
                    <a:pt x="3338" y="5144"/>
                    <a:pt x="3506" y="5224"/>
                    <a:pt x="3684" y="5224"/>
                  </a:cubicBezTo>
                  <a:cubicBezTo>
                    <a:pt x="3799" y="5224"/>
                    <a:pt x="3920" y="5189"/>
                    <a:pt x="4022" y="5113"/>
                  </a:cubicBezTo>
                  <a:cubicBezTo>
                    <a:pt x="4274" y="4923"/>
                    <a:pt x="4328" y="4568"/>
                    <a:pt x="4137" y="4314"/>
                  </a:cubicBezTo>
                  <a:lnTo>
                    <a:pt x="1101" y="232"/>
                  </a:lnTo>
                  <a:cubicBezTo>
                    <a:pt x="988" y="81"/>
                    <a:pt x="816" y="1"/>
                    <a:pt x="643" y="1"/>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4"/>
            <p:cNvSpPr/>
            <p:nvPr/>
          </p:nvSpPr>
          <p:spPr>
            <a:xfrm rot="-1799968">
              <a:off x="8543831" y="3321312"/>
              <a:ext cx="177827" cy="242221"/>
            </a:xfrm>
            <a:custGeom>
              <a:avLst/>
              <a:gdLst/>
              <a:ahLst/>
              <a:cxnLst/>
              <a:rect l="l" t="t" r="r" b="b"/>
              <a:pathLst>
                <a:path w="3242" h="4416" extrusionOk="0">
                  <a:moveTo>
                    <a:pt x="2812" y="1"/>
                  </a:moveTo>
                  <a:cubicBezTo>
                    <a:pt x="2688" y="1"/>
                    <a:pt x="2565" y="62"/>
                    <a:pt x="2490" y="172"/>
                  </a:cubicBezTo>
                  <a:lnTo>
                    <a:pt x="116" y="3829"/>
                  </a:lnTo>
                  <a:cubicBezTo>
                    <a:pt x="1" y="4007"/>
                    <a:pt x="50" y="4243"/>
                    <a:pt x="227" y="4353"/>
                  </a:cubicBezTo>
                  <a:cubicBezTo>
                    <a:pt x="294" y="4398"/>
                    <a:pt x="365" y="4415"/>
                    <a:pt x="436" y="4415"/>
                  </a:cubicBezTo>
                  <a:cubicBezTo>
                    <a:pt x="560" y="4415"/>
                    <a:pt x="680" y="4353"/>
                    <a:pt x="755" y="4243"/>
                  </a:cubicBezTo>
                  <a:lnTo>
                    <a:pt x="3125" y="586"/>
                  </a:lnTo>
                  <a:cubicBezTo>
                    <a:pt x="3241" y="412"/>
                    <a:pt x="3192" y="177"/>
                    <a:pt x="3014" y="62"/>
                  </a:cubicBezTo>
                  <a:cubicBezTo>
                    <a:pt x="2952" y="20"/>
                    <a:pt x="2882" y="1"/>
                    <a:pt x="2812" y="1"/>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4"/>
            <p:cNvSpPr/>
            <p:nvPr/>
          </p:nvSpPr>
          <p:spPr>
            <a:xfrm rot="-1799968">
              <a:off x="8393586" y="3190390"/>
              <a:ext cx="190278" cy="41687"/>
            </a:xfrm>
            <a:custGeom>
              <a:avLst/>
              <a:gdLst/>
              <a:ahLst/>
              <a:cxnLst/>
              <a:rect l="l" t="t" r="r" b="b"/>
              <a:pathLst>
                <a:path w="3469" h="760" extrusionOk="0">
                  <a:moveTo>
                    <a:pt x="383" y="1"/>
                  </a:moveTo>
                  <a:cubicBezTo>
                    <a:pt x="174" y="1"/>
                    <a:pt x="1" y="169"/>
                    <a:pt x="1" y="382"/>
                  </a:cubicBezTo>
                  <a:cubicBezTo>
                    <a:pt x="1" y="591"/>
                    <a:pt x="174" y="759"/>
                    <a:pt x="383" y="759"/>
                  </a:cubicBezTo>
                  <a:lnTo>
                    <a:pt x="3090" y="759"/>
                  </a:lnTo>
                  <a:cubicBezTo>
                    <a:pt x="3299" y="759"/>
                    <a:pt x="3468" y="591"/>
                    <a:pt x="3468" y="382"/>
                  </a:cubicBezTo>
                  <a:cubicBezTo>
                    <a:pt x="3468" y="169"/>
                    <a:pt x="3299" y="1"/>
                    <a:pt x="3090" y="1"/>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4"/>
            <p:cNvSpPr/>
            <p:nvPr/>
          </p:nvSpPr>
          <p:spPr>
            <a:xfrm rot="-1799968">
              <a:off x="8615862" y="2538025"/>
              <a:ext cx="237669" cy="286596"/>
            </a:xfrm>
            <a:custGeom>
              <a:avLst/>
              <a:gdLst/>
              <a:ahLst/>
              <a:cxnLst/>
              <a:rect l="l" t="t" r="r" b="b"/>
              <a:pathLst>
                <a:path w="4333" h="5225" extrusionOk="0">
                  <a:moveTo>
                    <a:pt x="3687" y="1"/>
                  </a:moveTo>
                  <a:cubicBezTo>
                    <a:pt x="3513" y="1"/>
                    <a:pt x="3342" y="81"/>
                    <a:pt x="3228" y="232"/>
                  </a:cubicBezTo>
                  <a:lnTo>
                    <a:pt x="193" y="4314"/>
                  </a:lnTo>
                  <a:cubicBezTo>
                    <a:pt x="1" y="4568"/>
                    <a:pt x="54" y="4923"/>
                    <a:pt x="308" y="5113"/>
                  </a:cubicBezTo>
                  <a:cubicBezTo>
                    <a:pt x="410" y="5189"/>
                    <a:pt x="529" y="5224"/>
                    <a:pt x="645" y="5224"/>
                  </a:cubicBezTo>
                  <a:cubicBezTo>
                    <a:pt x="822" y="5224"/>
                    <a:pt x="991" y="5144"/>
                    <a:pt x="1106" y="4994"/>
                  </a:cubicBezTo>
                  <a:lnTo>
                    <a:pt x="4142" y="910"/>
                  </a:lnTo>
                  <a:cubicBezTo>
                    <a:pt x="4333" y="658"/>
                    <a:pt x="4280" y="302"/>
                    <a:pt x="4027" y="115"/>
                  </a:cubicBezTo>
                  <a:cubicBezTo>
                    <a:pt x="3924" y="38"/>
                    <a:pt x="3805" y="1"/>
                    <a:pt x="3687" y="1"/>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4"/>
            <p:cNvSpPr/>
            <p:nvPr/>
          </p:nvSpPr>
          <p:spPr>
            <a:xfrm rot="-1799968">
              <a:off x="8949933" y="3086869"/>
              <a:ext cx="177772" cy="242221"/>
            </a:xfrm>
            <a:custGeom>
              <a:avLst/>
              <a:gdLst/>
              <a:ahLst/>
              <a:cxnLst/>
              <a:rect l="l" t="t" r="r" b="b"/>
              <a:pathLst>
                <a:path w="3241" h="4416" extrusionOk="0">
                  <a:moveTo>
                    <a:pt x="430" y="1"/>
                  </a:moveTo>
                  <a:cubicBezTo>
                    <a:pt x="359" y="1"/>
                    <a:pt x="289" y="20"/>
                    <a:pt x="226" y="62"/>
                  </a:cubicBezTo>
                  <a:cubicBezTo>
                    <a:pt x="49" y="177"/>
                    <a:pt x="0" y="412"/>
                    <a:pt x="115" y="586"/>
                  </a:cubicBezTo>
                  <a:lnTo>
                    <a:pt x="2490" y="4243"/>
                  </a:lnTo>
                  <a:cubicBezTo>
                    <a:pt x="2561" y="4353"/>
                    <a:pt x="2681" y="4415"/>
                    <a:pt x="2805" y="4415"/>
                  </a:cubicBezTo>
                  <a:cubicBezTo>
                    <a:pt x="2876" y="4415"/>
                    <a:pt x="2952" y="4398"/>
                    <a:pt x="3014" y="4353"/>
                  </a:cubicBezTo>
                  <a:cubicBezTo>
                    <a:pt x="3192" y="4243"/>
                    <a:pt x="3241" y="4007"/>
                    <a:pt x="3125" y="3829"/>
                  </a:cubicBezTo>
                  <a:lnTo>
                    <a:pt x="750" y="172"/>
                  </a:lnTo>
                  <a:cubicBezTo>
                    <a:pt x="677" y="62"/>
                    <a:pt x="554" y="1"/>
                    <a:pt x="430" y="1"/>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4"/>
            <p:cNvSpPr/>
            <p:nvPr/>
          </p:nvSpPr>
          <p:spPr>
            <a:xfrm rot="-1799968">
              <a:off x="8815510" y="2946829"/>
              <a:ext cx="190168" cy="41687"/>
            </a:xfrm>
            <a:custGeom>
              <a:avLst/>
              <a:gdLst/>
              <a:ahLst/>
              <a:cxnLst/>
              <a:rect l="l" t="t" r="r" b="b"/>
              <a:pathLst>
                <a:path w="3467" h="760" extrusionOk="0">
                  <a:moveTo>
                    <a:pt x="378" y="1"/>
                  </a:moveTo>
                  <a:cubicBezTo>
                    <a:pt x="169" y="1"/>
                    <a:pt x="1" y="169"/>
                    <a:pt x="1" y="382"/>
                  </a:cubicBezTo>
                  <a:cubicBezTo>
                    <a:pt x="1" y="591"/>
                    <a:pt x="169" y="759"/>
                    <a:pt x="378" y="759"/>
                  </a:cubicBezTo>
                  <a:lnTo>
                    <a:pt x="3085" y="759"/>
                  </a:lnTo>
                  <a:cubicBezTo>
                    <a:pt x="3298" y="759"/>
                    <a:pt x="3467" y="591"/>
                    <a:pt x="3467" y="382"/>
                  </a:cubicBezTo>
                  <a:cubicBezTo>
                    <a:pt x="3467" y="169"/>
                    <a:pt x="3298" y="1"/>
                    <a:pt x="3085" y="1"/>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4"/>
            <p:cNvSpPr/>
            <p:nvPr/>
          </p:nvSpPr>
          <p:spPr>
            <a:xfrm rot="-1799968">
              <a:off x="8467087" y="2787940"/>
              <a:ext cx="434145" cy="548783"/>
            </a:xfrm>
            <a:custGeom>
              <a:avLst/>
              <a:gdLst/>
              <a:ahLst/>
              <a:cxnLst/>
              <a:rect l="l" t="t" r="r" b="b"/>
              <a:pathLst>
                <a:path w="7915" h="10005" extrusionOk="0">
                  <a:moveTo>
                    <a:pt x="1" y="0"/>
                  </a:moveTo>
                  <a:lnTo>
                    <a:pt x="1" y="10005"/>
                  </a:lnTo>
                  <a:lnTo>
                    <a:pt x="7914" y="10005"/>
                  </a:lnTo>
                  <a:lnTo>
                    <a:pt x="7914" y="0"/>
                  </a:ln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4"/>
            <p:cNvSpPr/>
            <p:nvPr/>
          </p:nvSpPr>
          <p:spPr>
            <a:xfrm rot="-1799968">
              <a:off x="8510493" y="2843010"/>
              <a:ext cx="347206" cy="438972"/>
            </a:xfrm>
            <a:custGeom>
              <a:avLst/>
              <a:gdLst/>
              <a:ahLst/>
              <a:cxnLst/>
              <a:rect l="l" t="t" r="r" b="b"/>
              <a:pathLst>
                <a:path w="6330" h="8003" extrusionOk="0">
                  <a:moveTo>
                    <a:pt x="0" y="1"/>
                  </a:moveTo>
                  <a:lnTo>
                    <a:pt x="0" y="8002"/>
                  </a:lnTo>
                  <a:lnTo>
                    <a:pt x="6329" y="8002"/>
                  </a:lnTo>
                  <a:lnTo>
                    <a:pt x="6329" y="1"/>
                  </a:lnTo>
                  <a:close/>
                </a:path>
              </a:pathLst>
            </a:custGeom>
            <a:solidFill>
              <a:srgbClr val="9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4"/>
            <p:cNvSpPr/>
            <p:nvPr/>
          </p:nvSpPr>
          <p:spPr>
            <a:xfrm rot="-1799968">
              <a:off x="8244368" y="2720978"/>
              <a:ext cx="175907" cy="38286"/>
            </a:xfrm>
            <a:custGeom>
              <a:avLst/>
              <a:gdLst/>
              <a:ahLst/>
              <a:cxnLst/>
              <a:rect l="l" t="t" r="r" b="b"/>
              <a:pathLst>
                <a:path w="3207" h="698" extrusionOk="0">
                  <a:moveTo>
                    <a:pt x="1475" y="1"/>
                  </a:moveTo>
                  <a:cubicBezTo>
                    <a:pt x="1071" y="1"/>
                    <a:pt x="655" y="69"/>
                    <a:pt x="357" y="237"/>
                  </a:cubicBezTo>
                  <a:cubicBezTo>
                    <a:pt x="277" y="277"/>
                    <a:pt x="211" y="330"/>
                    <a:pt x="158" y="384"/>
                  </a:cubicBezTo>
                  <a:cubicBezTo>
                    <a:pt x="101" y="432"/>
                    <a:pt x="64" y="494"/>
                    <a:pt x="42" y="538"/>
                  </a:cubicBezTo>
                  <a:cubicBezTo>
                    <a:pt x="0" y="636"/>
                    <a:pt x="10" y="693"/>
                    <a:pt x="7" y="698"/>
                  </a:cubicBezTo>
                  <a:lnTo>
                    <a:pt x="7" y="698"/>
                  </a:lnTo>
                  <a:cubicBezTo>
                    <a:pt x="10" y="696"/>
                    <a:pt x="23" y="688"/>
                    <a:pt x="38" y="671"/>
                  </a:cubicBezTo>
                  <a:cubicBezTo>
                    <a:pt x="56" y="654"/>
                    <a:pt x="91" y="636"/>
                    <a:pt x="127" y="614"/>
                  </a:cubicBezTo>
                  <a:cubicBezTo>
                    <a:pt x="167" y="597"/>
                    <a:pt x="211" y="583"/>
                    <a:pt x="269" y="570"/>
                  </a:cubicBezTo>
                  <a:cubicBezTo>
                    <a:pt x="322" y="561"/>
                    <a:pt x="388" y="552"/>
                    <a:pt x="460" y="552"/>
                  </a:cubicBezTo>
                  <a:cubicBezTo>
                    <a:pt x="516" y="549"/>
                    <a:pt x="578" y="548"/>
                    <a:pt x="643" y="548"/>
                  </a:cubicBezTo>
                  <a:cubicBezTo>
                    <a:pt x="900" y="548"/>
                    <a:pt x="1216" y="566"/>
                    <a:pt x="1539" y="570"/>
                  </a:cubicBezTo>
                  <a:cubicBezTo>
                    <a:pt x="1576" y="570"/>
                    <a:pt x="1613" y="571"/>
                    <a:pt x="1650" y="571"/>
                  </a:cubicBezTo>
                  <a:cubicBezTo>
                    <a:pt x="2019" y="571"/>
                    <a:pt x="2393" y="551"/>
                    <a:pt x="2678" y="494"/>
                  </a:cubicBezTo>
                  <a:cubicBezTo>
                    <a:pt x="2838" y="464"/>
                    <a:pt x="2977" y="423"/>
                    <a:pt x="3065" y="388"/>
                  </a:cubicBezTo>
                  <a:cubicBezTo>
                    <a:pt x="3163" y="352"/>
                    <a:pt x="3207" y="321"/>
                    <a:pt x="3207" y="321"/>
                  </a:cubicBezTo>
                  <a:cubicBezTo>
                    <a:pt x="3207" y="321"/>
                    <a:pt x="3149" y="304"/>
                    <a:pt x="3061" y="277"/>
                  </a:cubicBezTo>
                  <a:cubicBezTo>
                    <a:pt x="2971" y="245"/>
                    <a:pt x="2848" y="206"/>
                    <a:pt x="2692" y="165"/>
                  </a:cubicBezTo>
                  <a:cubicBezTo>
                    <a:pt x="2386" y="81"/>
                    <a:pt x="1973" y="6"/>
                    <a:pt x="1547" y="1"/>
                  </a:cubicBezTo>
                  <a:cubicBezTo>
                    <a:pt x="1523" y="1"/>
                    <a:pt x="1499" y="1"/>
                    <a:pt x="1475" y="1"/>
                  </a:cubicBezTo>
                  <a:close/>
                  <a:moveTo>
                    <a:pt x="7" y="698"/>
                  </a:moveTo>
                  <a:lnTo>
                    <a:pt x="7" y="698"/>
                  </a:lnTo>
                  <a:cubicBezTo>
                    <a:pt x="7" y="698"/>
                    <a:pt x="7" y="698"/>
                    <a:pt x="7" y="698"/>
                  </a:cubicBezTo>
                  <a:cubicBezTo>
                    <a:pt x="7" y="698"/>
                    <a:pt x="7" y="698"/>
                    <a:pt x="7" y="698"/>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4"/>
            <p:cNvSpPr/>
            <p:nvPr/>
          </p:nvSpPr>
          <p:spPr>
            <a:xfrm rot="-1799968">
              <a:off x="8146311" y="2908870"/>
              <a:ext cx="104326" cy="104217"/>
            </a:xfrm>
            <a:custGeom>
              <a:avLst/>
              <a:gdLst/>
              <a:ahLst/>
              <a:cxnLst/>
              <a:rect l="l" t="t" r="r" b="b"/>
              <a:pathLst>
                <a:path w="1902" h="1900" extrusionOk="0">
                  <a:moveTo>
                    <a:pt x="1901" y="0"/>
                  </a:moveTo>
                  <a:lnTo>
                    <a:pt x="1" y="1385"/>
                  </a:lnTo>
                  <a:lnTo>
                    <a:pt x="1" y="1899"/>
                  </a:lnTo>
                  <a:lnTo>
                    <a:pt x="1901" y="1735"/>
                  </a:lnTo>
                  <a:lnTo>
                    <a:pt x="1901" y="0"/>
                  </a:lnTo>
                  <a:close/>
                </a:path>
              </a:pathLst>
            </a:custGeom>
            <a:solidFill>
              <a:srgbClr val="605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4"/>
            <p:cNvSpPr/>
            <p:nvPr/>
          </p:nvSpPr>
          <p:spPr>
            <a:xfrm rot="-1799968">
              <a:off x="8786890" y="2539071"/>
              <a:ext cx="104217" cy="104217"/>
            </a:xfrm>
            <a:custGeom>
              <a:avLst/>
              <a:gdLst/>
              <a:ahLst/>
              <a:cxnLst/>
              <a:rect l="l" t="t" r="r" b="b"/>
              <a:pathLst>
                <a:path w="1900" h="1900" extrusionOk="0">
                  <a:moveTo>
                    <a:pt x="0" y="0"/>
                  </a:moveTo>
                  <a:lnTo>
                    <a:pt x="0" y="1735"/>
                  </a:lnTo>
                  <a:lnTo>
                    <a:pt x="1900" y="1899"/>
                  </a:lnTo>
                  <a:lnTo>
                    <a:pt x="1900" y="1385"/>
                  </a:lnTo>
                  <a:lnTo>
                    <a:pt x="0" y="0"/>
                  </a:lnTo>
                  <a:close/>
                </a:path>
              </a:pathLst>
            </a:custGeom>
            <a:solidFill>
              <a:srgbClr val="605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4"/>
            <p:cNvSpPr/>
            <p:nvPr/>
          </p:nvSpPr>
          <p:spPr>
            <a:xfrm rot="-1799968">
              <a:off x="8429891" y="2962008"/>
              <a:ext cx="34556" cy="692931"/>
            </a:xfrm>
            <a:custGeom>
              <a:avLst/>
              <a:gdLst/>
              <a:ahLst/>
              <a:cxnLst/>
              <a:rect l="l" t="t" r="r" b="b"/>
              <a:pathLst>
                <a:path w="630" h="12633" extrusionOk="0">
                  <a:moveTo>
                    <a:pt x="218" y="0"/>
                  </a:moveTo>
                  <a:cubicBezTo>
                    <a:pt x="97" y="6"/>
                    <a:pt x="0" y="103"/>
                    <a:pt x="5" y="223"/>
                  </a:cubicBezTo>
                  <a:lnTo>
                    <a:pt x="191" y="12420"/>
                  </a:lnTo>
                  <a:cubicBezTo>
                    <a:pt x="195" y="12535"/>
                    <a:pt x="293" y="12633"/>
                    <a:pt x="408" y="12633"/>
                  </a:cubicBezTo>
                  <a:lnTo>
                    <a:pt x="412" y="12633"/>
                  </a:lnTo>
                  <a:cubicBezTo>
                    <a:pt x="533" y="12628"/>
                    <a:pt x="630" y="12530"/>
                    <a:pt x="626" y="12410"/>
                  </a:cubicBezTo>
                  <a:lnTo>
                    <a:pt x="626" y="12264"/>
                  </a:lnTo>
                  <a:cubicBezTo>
                    <a:pt x="453" y="12149"/>
                    <a:pt x="408" y="11918"/>
                    <a:pt x="519" y="11744"/>
                  </a:cubicBezTo>
                  <a:lnTo>
                    <a:pt x="613" y="11598"/>
                  </a:lnTo>
                  <a:lnTo>
                    <a:pt x="519" y="5539"/>
                  </a:lnTo>
                  <a:lnTo>
                    <a:pt x="506" y="5539"/>
                  </a:lnTo>
                  <a:cubicBezTo>
                    <a:pt x="297" y="5539"/>
                    <a:pt x="124" y="5371"/>
                    <a:pt x="124" y="5162"/>
                  </a:cubicBezTo>
                  <a:cubicBezTo>
                    <a:pt x="124" y="4949"/>
                    <a:pt x="297" y="4781"/>
                    <a:pt x="506" y="4781"/>
                  </a:cubicBezTo>
                  <a:lnTo>
                    <a:pt x="510" y="4781"/>
                  </a:lnTo>
                  <a:lnTo>
                    <a:pt x="439" y="213"/>
                  </a:lnTo>
                  <a:cubicBezTo>
                    <a:pt x="435" y="98"/>
                    <a:pt x="342" y="0"/>
                    <a:pt x="222" y="0"/>
                  </a:cubicBezTo>
                  <a:close/>
                </a:path>
              </a:pathLst>
            </a:custGeom>
            <a:solidFill>
              <a:srgbClr val="6C6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4"/>
            <p:cNvSpPr/>
            <p:nvPr/>
          </p:nvSpPr>
          <p:spPr>
            <a:xfrm rot="-1799968">
              <a:off x="8604777" y="3551367"/>
              <a:ext cx="11957" cy="36586"/>
            </a:xfrm>
            <a:custGeom>
              <a:avLst/>
              <a:gdLst/>
              <a:ahLst/>
              <a:cxnLst/>
              <a:rect l="l" t="t" r="r" b="b"/>
              <a:pathLst>
                <a:path w="218" h="667" extrusionOk="0">
                  <a:moveTo>
                    <a:pt x="205" y="0"/>
                  </a:moveTo>
                  <a:lnTo>
                    <a:pt x="111" y="146"/>
                  </a:lnTo>
                  <a:cubicBezTo>
                    <a:pt x="0" y="320"/>
                    <a:pt x="45" y="551"/>
                    <a:pt x="218" y="666"/>
                  </a:cubicBezTo>
                  <a:lnTo>
                    <a:pt x="205" y="0"/>
                  </a:lnTo>
                  <a:close/>
                </a:path>
              </a:pathLst>
            </a:custGeom>
            <a:solidFill>
              <a:srgbClr val="6C6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4"/>
            <p:cNvSpPr/>
            <p:nvPr/>
          </p:nvSpPr>
          <p:spPr>
            <a:xfrm rot="-1799968">
              <a:off x="8404876" y="3232529"/>
              <a:ext cx="21721" cy="41687"/>
            </a:xfrm>
            <a:custGeom>
              <a:avLst/>
              <a:gdLst/>
              <a:ahLst/>
              <a:cxnLst/>
              <a:rect l="l" t="t" r="r" b="b"/>
              <a:pathLst>
                <a:path w="396" h="760" extrusionOk="0">
                  <a:moveTo>
                    <a:pt x="383" y="1"/>
                  </a:moveTo>
                  <a:cubicBezTo>
                    <a:pt x="174" y="1"/>
                    <a:pt x="1" y="169"/>
                    <a:pt x="1" y="382"/>
                  </a:cubicBezTo>
                  <a:cubicBezTo>
                    <a:pt x="1" y="591"/>
                    <a:pt x="174" y="759"/>
                    <a:pt x="383" y="759"/>
                  </a:cubicBezTo>
                  <a:lnTo>
                    <a:pt x="396" y="759"/>
                  </a:lnTo>
                  <a:lnTo>
                    <a:pt x="387" y="1"/>
                  </a:lnTo>
                  <a:close/>
                </a:path>
              </a:pathLst>
            </a:custGeom>
            <a:solidFill>
              <a:srgbClr val="6C6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4"/>
            <p:cNvSpPr/>
            <p:nvPr/>
          </p:nvSpPr>
          <p:spPr>
            <a:xfrm rot="-1799968">
              <a:off x="8998251" y="2633840"/>
              <a:ext cx="34666" cy="692931"/>
            </a:xfrm>
            <a:custGeom>
              <a:avLst/>
              <a:gdLst/>
              <a:ahLst/>
              <a:cxnLst/>
              <a:rect l="l" t="t" r="r" b="b"/>
              <a:pathLst>
                <a:path w="632" h="12633" extrusionOk="0">
                  <a:moveTo>
                    <a:pt x="409" y="0"/>
                  </a:moveTo>
                  <a:cubicBezTo>
                    <a:pt x="289" y="0"/>
                    <a:pt x="196" y="98"/>
                    <a:pt x="191" y="213"/>
                  </a:cubicBezTo>
                  <a:lnTo>
                    <a:pt x="121" y="4781"/>
                  </a:lnTo>
                  <a:lnTo>
                    <a:pt x="125" y="4781"/>
                  </a:lnTo>
                  <a:cubicBezTo>
                    <a:pt x="338" y="4781"/>
                    <a:pt x="507" y="4949"/>
                    <a:pt x="507" y="5162"/>
                  </a:cubicBezTo>
                  <a:cubicBezTo>
                    <a:pt x="507" y="5371"/>
                    <a:pt x="338" y="5539"/>
                    <a:pt x="125" y="5539"/>
                  </a:cubicBezTo>
                  <a:lnTo>
                    <a:pt x="112" y="5539"/>
                  </a:lnTo>
                  <a:lnTo>
                    <a:pt x="19" y="11598"/>
                  </a:lnTo>
                  <a:lnTo>
                    <a:pt x="112" y="11744"/>
                  </a:lnTo>
                  <a:cubicBezTo>
                    <a:pt x="228" y="11918"/>
                    <a:pt x="179" y="12149"/>
                    <a:pt x="5" y="12264"/>
                  </a:cubicBezTo>
                  <a:lnTo>
                    <a:pt x="5" y="12410"/>
                  </a:lnTo>
                  <a:cubicBezTo>
                    <a:pt x="1" y="12530"/>
                    <a:pt x="99" y="12628"/>
                    <a:pt x="218" y="12633"/>
                  </a:cubicBezTo>
                  <a:lnTo>
                    <a:pt x="222" y="12633"/>
                  </a:lnTo>
                  <a:cubicBezTo>
                    <a:pt x="338" y="12633"/>
                    <a:pt x="435" y="12535"/>
                    <a:pt x="441" y="12420"/>
                  </a:cubicBezTo>
                  <a:lnTo>
                    <a:pt x="627" y="223"/>
                  </a:lnTo>
                  <a:cubicBezTo>
                    <a:pt x="631" y="103"/>
                    <a:pt x="533" y="6"/>
                    <a:pt x="414" y="0"/>
                  </a:cubicBezTo>
                  <a:close/>
                </a:path>
              </a:pathLst>
            </a:custGeom>
            <a:solidFill>
              <a:srgbClr val="6C6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4"/>
            <p:cNvSpPr/>
            <p:nvPr/>
          </p:nvSpPr>
          <p:spPr>
            <a:xfrm rot="-1799968">
              <a:off x="9153931" y="3234225"/>
              <a:ext cx="12287" cy="36586"/>
            </a:xfrm>
            <a:custGeom>
              <a:avLst/>
              <a:gdLst/>
              <a:ahLst/>
              <a:cxnLst/>
              <a:rect l="l" t="t" r="r" b="b"/>
              <a:pathLst>
                <a:path w="224" h="667" extrusionOk="0">
                  <a:moveTo>
                    <a:pt x="15" y="0"/>
                  </a:moveTo>
                  <a:lnTo>
                    <a:pt x="1" y="666"/>
                  </a:lnTo>
                  <a:cubicBezTo>
                    <a:pt x="175" y="551"/>
                    <a:pt x="224" y="320"/>
                    <a:pt x="108" y="146"/>
                  </a:cubicBezTo>
                  <a:lnTo>
                    <a:pt x="15" y="0"/>
                  </a:lnTo>
                  <a:close/>
                </a:path>
              </a:pathLst>
            </a:custGeom>
            <a:solidFill>
              <a:srgbClr val="6C6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4"/>
            <p:cNvSpPr/>
            <p:nvPr/>
          </p:nvSpPr>
          <p:spPr>
            <a:xfrm rot="-1799968">
              <a:off x="8972674" y="2904718"/>
              <a:ext cx="21721" cy="41687"/>
            </a:xfrm>
            <a:custGeom>
              <a:avLst/>
              <a:gdLst/>
              <a:ahLst/>
              <a:cxnLst/>
              <a:rect l="l" t="t" r="r" b="b"/>
              <a:pathLst>
                <a:path w="396" h="760" extrusionOk="0">
                  <a:moveTo>
                    <a:pt x="10" y="1"/>
                  </a:moveTo>
                  <a:lnTo>
                    <a:pt x="1" y="759"/>
                  </a:lnTo>
                  <a:lnTo>
                    <a:pt x="14" y="759"/>
                  </a:lnTo>
                  <a:cubicBezTo>
                    <a:pt x="227" y="759"/>
                    <a:pt x="396" y="591"/>
                    <a:pt x="396" y="382"/>
                  </a:cubicBezTo>
                  <a:cubicBezTo>
                    <a:pt x="396" y="169"/>
                    <a:pt x="227" y="1"/>
                    <a:pt x="14" y="1"/>
                  </a:cubicBezTo>
                  <a:close/>
                </a:path>
              </a:pathLst>
            </a:custGeom>
            <a:solidFill>
              <a:srgbClr val="6C6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4"/>
            <p:cNvSpPr/>
            <p:nvPr/>
          </p:nvSpPr>
          <p:spPr>
            <a:xfrm rot="-1799968">
              <a:off x="7909532" y="2360311"/>
              <a:ext cx="132300" cy="111622"/>
            </a:xfrm>
            <a:custGeom>
              <a:avLst/>
              <a:gdLst/>
              <a:ahLst/>
              <a:cxnLst/>
              <a:rect l="l" t="t" r="r" b="b"/>
              <a:pathLst>
                <a:path w="2412" h="2035" extrusionOk="0">
                  <a:moveTo>
                    <a:pt x="1890" y="0"/>
                  </a:moveTo>
                  <a:cubicBezTo>
                    <a:pt x="1574" y="0"/>
                    <a:pt x="1152" y="383"/>
                    <a:pt x="889" y="586"/>
                  </a:cubicBezTo>
                  <a:cubicBezTo>
                    <a:pt x="423" y="941"/>
                    <a:pt x="1" y="1420"/>
                    <a:pt x="431" y="1860"/>
                  </a:cubicBezTo>
                  <a:cubicBezTo>
                    <a:pt x="551" y="1983"/>
                    <a:pt x="677" y="2035"/>
                    <a:pt x="804" y="2035"/>
                  </a:cubicBezTo>
                  <a:cubicBezTo>
                    <a:pt x="1231" y="2035"/>
                    <a:pt x="1671" y="1459"/>
                    <a:pt x="1928" y="1083"/>
                  </a:cubicBezTo>
                  <a:cubicBezTo>
                    <a:pt x="2172" y="732"/>
                    <a:pt x="2412" y="404"/>
                    <a:pt x="2114" y="93"/>
                  </a:cubicBezTo>
                  <a:cubicBezTo>
                    <a:pt x="2051" y="27"/>
                    <a:pt x="1974" y="0"/>
                    <a:pt x="1890"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4"/>
            <p:cNvSpPr/>
            <p:nvPr/>
          </p:nvSpPr>
          <p:spPr>
            <a:xfrm rot="-1799968">
              <a:off x="7931767" y="2389902"/>
              <a:ext cx="72787" cy="61378"/>
            </a:xfrm>
            <a:custGeom>
              <a:avLst/>
              <a:gdLst/>
              <a:ahLst/>
              <a:cxnLst/>
              <a:rect l="l" t="t" r="r" b="b"/>
              <a:pathLst>
                <a:path w="1327" h="1119" extrusionOk="0">
                  <a:moveTo>
                    <a:pt x="1039" y="0"/>
                  </a:moveTo>
                  <a:cubicBezTo>
                    <a:pt x="864" y="0"/>
                    <a:pt x="632" y="209"/>
                    <a:pt x="488" y="321"/>
                  </a:cubicBezTo>
                  <a:cubicBezTo>
                    <a:pt x="230" y="517"/>
                    <a:pt x="0" y="778"/>
                    <a:pt x="235" y="1023"/>
                  </a:cubicBezTo>
                  <a:cubicBezTo>
                    <a:pt x="301" y="1090"/>
                    <a:pt x="370" y="1118"/>
                    <a:pt x="440" y="1118"/>
                  </a:cubicBezTo>
                  <a:cubicBezTo>
                    <a:pt x="676" y="1118"/>
                    <a:pt x="917" y="802"/>
                    <a:pt x="1060" y="597"/>
                  </a:cubicBezTo>
                  <a:cubicBezTo>
                    <a:pt x="1193" y="401"/>
                    <a:pt x="1327" y="219"/>
                    <a:pt x="1163" y="50"/>
                  </a:cubicBezTo>
                  <a:cubicBezTo>
                    <a:pt x="1127" y="15"/>
                    <a:pt x="1085" y="0"/>
                    <a:pt x="1039"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4"/>
            <p:cNvSpPr/>
            <p:nvPr/>
          </p:nvSpPr>
          <p:spPr>
            <a:xfrm rot="-1799968">
              <a:off x="8412207" y="2070113"/>
              <a:ext cx="132245" cy="111622"/>
            </a:xfrm>
            <a:custGeom>
              <a:avLst/>
              <a:gdLst/>
              <a:ahLst/>
              <a:cxnLst/>
              <a:rect l="l" t="t" r="r" b="b"/>
              <a:pathLst>
                <a:path w="2411" h="2035" extrusionOk="0">
                  <a:moveTo>
                    <a:pt x="526" y="0"/>
                  </a:moveTo>
                  <a:cubicBezTo>
                    <a:pt x="442" y="0"/>
                    <a:pt x="366" y="27"/>
                    <a:pt x="302" y="93"/>
                  </a:cubicBezTo>
                  <a:cubicBezTo>
                    <a:pt x="1" y="404"/>
                    <a:pt x="245" y="732"/>
                    <a:pt x="484" y="1083"/>
                  </a:cubicBezTo>
                  <a:cubicBezTo>
                    <a:pt x="744" y="1459"/>
                    <a:pt x="1182" y="2035"/>
                    <a:pt x="1609" y="2035"/>
                  </a:cubicBezTo>
                  <a:cubicBezTo>
                    <a:pt x="1737" y="2035"/>
                    <a:pt x="1864" y="1983"/>
                    <a:pt x="1984" y="1860"/>
                  </a:cubicBezTo>
                  <a:cubicBezTo>
                    <a:pt x="2410" y="1420"/>
                    <a:pt x="1993" y="941"/>
                    <a:pt x="1527" y="586"/>
                  </a:cubicBezTo>
                  <a:cubicBezTo>
                    <a:pt x="1264" y="383"/>
                    <a:pt x="841" y="0"/>
                    <a:pt x="526"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4"/>
            <p:cNvSpPr/>
            <p:nvPr/>
          </p:nvSpPr>
          <p:spPr>
            <a:xfrm rot="-1799968">
              <a:off x="8449745" y="2090901"/>
              <a:ext cx="72623" cy="61378"/>
            </a:xfrm>
            <a:custGeom>
              <a:avLst/>
              <a:gdLst/>
              <a:ahLst/>
              <a:cxnLst/>
              <a:rect l="l" t="t" r="r" b="b"/>
              <a:pathLst>
                <a:path w="1324" h="1119" extrusionOk="0">
                  <a:moveTo>
                    <a:pt x="287" y="0"/>
                  </a:moveTo>
                  <a:cubicBezTo>
                    <a:pt x="241" y="0"/>
                    <a:pt x="199" y="15"/>
                    <a:pt x="165" y="50"/>
                  </a:cubicBezTo>
                  <a:cubicBezTo>
                    <a:pt x="1" y="219"/>
                    <a:pt x="134" y="401"/>
                    <a:pt x="267" y="597"/>
                  </a:cubicBezTo>
                  <a:cubicBezTo>
                    <a:pt x="408" y="802"/>
                    <a:pt x="651" y="1118"/>
                    <a:pt x="885" y="1118"/>
                  </a:cubicBezTo>
                  <a:cubicBezTo>
                    <a:pt x="954" y="1118"/>
                    <a:pt x="1023" y="1090"/>
                    <a:pt x="1089" y="1023"/>
                  </a:cubicBezTo>
                  <a:cubicBezTo>
                    <a:pt x="1324" y="778"/>
                    <a:pt x="1093" y="517"/>
                    <a:pt x="840" y="321"/>
                  </a:cubicBezTo>
                  <a:cubicBezTo>
                    <a:pt x="693" y="209"/>
                    <a:pt x="460" y="0"/>
                    <a:pt x="287"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4"/>
            <p:cNvSpPr/>
            <p:nvPr/>
          </p:nvSpPr>
          <p:spPr>
            <a:xfrm rot="-1799968">
              <a:off x="8069050" y="1577581"/>
              <a:ext cx="60501" cy="110360"/>
            </a:xfrm>
            <a:custGeom>
              <a:avLst/>
              <a:gdLst/>
              <a:ahLst/>
              <a:cxnLst/>
              <a:rect l="l" t="t" r="r" b="b"/>
              <a:pathLst>
                <a:path w="1103" h="2012" extrusionOk="0">
                  <a:moveTo>
                    <a:pt x="551" y="1"/>
                  </a:moveTo>
                  <a:cubicBezTo>
                    <a:pt x="245" y="1"/>
                    <a:pt x="1" y="245"/>
                    <a:pt x="1" y="551"/>
                  </a:cubicBezTo>
                  <a:lnTo>
                    <a:pt x="1" y="1461"/>
                  </a:lnTo>
                  <a:cubicBezTo>
                    <a:pt x="1" y="1763"/>
                    <a:pt x="245" y="2012"/>
                    <a:pt x="551" y="2012"/>
                  </a:cubicBezTo>
                  <a:cubicBezTo>
                    <a:pt x="857" y="2012"/>
                    <a:pt x="1102" y="1763"/>
                    <a:pt x="1102" y="1461"/>
                  </a:cubicBezTo>
                  <a:lnTo>
                    <a:pt x="1102" y="551"/>
                  </a:lnTo>
                  <a:cubicBezTo>
                    <a:pt x="1102" y="245"/>
                    <a:pt x="857" y="1"/>
                    <a:pt x="551" y="1"/>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4"/>
            <p:cNvSpPr/>
            <p:nvPr/>
          </p:nvSpPr>
          <p:spPr>
            <a:xfrm rot="-1799968">
              <a:off x="7708115" y="1785915"/>
              <a:ext cx="60665" cy="110360"/>
            </a:xfrm>
            <a:custGeom>
              <a:avLst/>
              <a:gdLst/>
              <a:ahLst/>
              <a:cxnLst/>
              <a:rect l="l" t="t" r="r" b="b"/>
              <a:pathLst>
                <a:path w="1106" h="2012" extrusionOk="0">
                  <a:moveTo>
                    <a:pt x="551" y="1"/>
                  </a:moveTo>
                  <a:cubicBezTo>
                    <a:pt x="249" y="1"/>
                    <a:pt x="1" y="245"/>
                    <a:pt x="1" y="551"/>
                  </a:cubicBezTo>
                  <a:lnTo>
                    <a:pt x="1" y="1461"/>
                  </a:lnTo>
                  <a:cubicBezTo>
                    <a:pt x="1" y="1763"/>
                    <a:pt x="249" y="2012"/>
                    <a:pt x="551" y="2012"/>
                  </a:cubicBezTo>
                  <a:cubicBezTo>
                    <a:pt x="857" y="2012"/>
                    <a:pt x="1105" y="1763"/>
                    <a:pt x="1105" y="1461"/>
                  </a:cubicBezTo>
                  <a:lnTo>
                    <a:pt x="1105" y="551"/>
                  </a:lnTo>
                  <a:cubicBezTo>
                    <a:pt x="1105" y="245"/>
                    <a:pt x="857" y="1"/>
                    <a:pt x="551" y="1"/>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4"/>
            <p:cNvSpPr/>
            <p:nvPr/>
          </p:nvSpPr>
          <p:spPr>
            <a:xfrm rot="-1799968">
              <a:off x="7952985" y="1046318"/>
              <a:ext cx="98128" cy="335962"/>
            </a:xfrm>
            <a:custGeom>
              <a:avLst/>
              <a:gdLst/>
              <a:ahLst/>
              <a:cxnLst/>
              <a:rect l="l" t="t" r="r" b="b"/>
              <a:pathLst>
                <a:path w="1789" h="6125" extrusionOk="0">
                  <a:moveTo>
                    <a:pt x="892" y="0"/>
                  </a:moveTo>
                  <a:cubicBezTo>
                    <a:pt x="400" y="0"/>
                    <a:pt x="0" y="399"/>
                    <a:pt x="0" y="892"/>
                  </a:cubicBezTo>
                  <a:lnTo>
                    <a:pt x="0" y="5228"/>
                  </a:lnTo>
                  <a:cubicBezTo>
                    <a:pt x="0" y="5720"/>
                    <a:pt x="400" y="6125"/>
                    <a:pt x="892" y="6125"/>
                  </a:cubicBezTo>
                  <a:cubicBezTo>
                    <a:pt x="1389" y="6125"/>
                    <a:pt x="1598" y="5720"/>
                    <a:pt x="1598" y="5228"/>
                  </a:cubicBezTo>
                  <a:lnTo>
                    <a:pt x="1789" y="892"/>
                  </a:lnTo>
                  <a:cubicBezTo>
                    <a:pt x="1789" y="399"/>
                    <a:pt x="1389" y="0"/>
                    <a:pt x="892"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4"/>
            <p:cNvSpPr/>
            <p:nvPr/>
          </p:nvSpPr>
          <p:spPr>
            <a:xfrm rot="-1799968">
              <a:off x="7572022" y="385026"/>
              <a:ext cx="108605" cy="336016"/>
            </a:xfrm>
            <a:custGeom>
              <a:avLst/>
              <a:gdLst/>
              <a:ahLst/>
              <a:cxnLst/>
              <a:rect l="l" t="t" r="r" b="b"/>
              <a:pathLst>
                <a:path w="1980" h="6126" extrusionOk="0">
                  <a:moveTo>
                    <a:pt x="892" y="0"/>
                  </a:moveTo>
                  <a:cubicBezTo>
                    <a:pt x="400" y="0"/>
                    <a:pt x="0" y="400"/>
                    <a:pt x="0" y="892"/>
                  </a:cubicBezTo>
                  <a:lnTo>
                    <a:pt x="0" y="5228"/>
                  </a:lnTo>
                  <a:cubicBezTo>
                    <a:pt x="0" y="5721"/>
                    <a:pt x="400" y="6125"/>
                    <a:pt x="892" y="6125"/>
                  </a:cubicBezTo>
                  <a:cubicBezTo>
                    <a:pt x="1389" y="6125"/>
                    <a:pt x="1789" y="5721"/>
                    <a:pt x="1789" y="5228"/>
                  </a:cubicBezTo>
                  <a:lnTo>
                    <a:pt x="1979" y="892"/>
                  </a:lnTo>
                  <a:cubicBezTo>
                    <a:pt x="1979" y="400"/>
                    <a:pt x="1389" y="0"/>
                    <a:pt x="892"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4"/>
            <p:cNvSpPr/>
            <p:nvPr/>
          </p:nvSpPr>
          <p:spPr>
            <a:xfrm rot="-1799968">
              <a:off x="7375442" y="1379724"/>
              <a:ext cx="98238" cy="335962"/>
            </a:xfrm>
            <a:custGeom>
              <a:avLst/>
              <a:gdLst/>
              <a:ahLst/>
              <a:cxnLst/>
              <a:rect l="l" t="t" r="r" b="b"/>
              <a:pathLst>
                <a:path w="1791" h="6125" extrusionOk="0">
                  <a:moveTo>
                    <a:pt x="898" y="0"/>
                  </a:moveTo>
                  <a:cubicBezTo>
                    <a:pt x="400" y="0"/>
                    <a:pt x="1" y="399"/>
                    <a:pt x="1" y="892"/>
                  </a:cubicBezTo>
                  <a:lnTo>
                    <a:pt x="193" y="5228"/>
                  </a:lnTo>
                  <a:cubicBezTo>
                    <a:pt x="193" y="5720"/>
                    <a:pt x="400" y="6125"/>
                    <a:pt x="898" y="6125"/>
                  </a:cubicBezTo>
                  <a:cubicBezTo>
                    <a:pt x="1391" y="6125"/>
                    <a:pt x="1790" y="5720"/>
                    <a:pt x="1790" y="5228"/>
                  </a:cubicBezTo>
                  <a:lnTo>
                    <a:pt x="1790" y="892"/>
                  </a:lnTo>
                  <a:cubicBezTo>
                    <a:pt x="1790" y="399"/>
                    <a:pt x="1391" y="0"/>
                    <a:pt x="898"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4"/>
            <p:cNvSpPr/>
            <p:nvPr/>
          </p:nvSpPr>
          <p:spPr>
            <a:xfrm rot="-1799968">
              <a:off x="6985458" y="723656"/>
              <a:ext cx="108660" cy="336016"/>
            </a:xfrm>
            <a:custGeom>
              <a:avLst/>
              <a:gdLst/>
              <a:ahLst/>
              <a:cxnLst/>
              <a:rect l="l" t="t" r="r" b="b"/>
              <a:pathLst>
                <a:path w="1981" h="6126" extrusionOk="0">
                  <a:moveTo>
                    <a:pt x="1088" y="0"/>
                  </a:moveTo>
                  <a:cubicBezTo>
                    <a:pt x="590" y="0"/>
                    <a:pt x="0" y="400"/>
                    <a:pt x="0" y="892"/>
                  </a:cubicBezTo>
                  <a:lnTo>
                    <a:pt x="191" y="5228"/>
                  </a:lnTo>
                  <a:cubicBezTo>
                    <a:pt x="191" y="5721"/>
                    <a:pt x="590" y="6125"/>
                    <a:pt x="1088" y="6125"/>
                  </a:cubicBezTo>
                  <a:cubicBezTo>
                    <a:pt x="1581" y="6125"/>
                    <a:pt x="1980" y="5721"/>
                    <a:pt x="1980" y="5228"/>
                  </a:cubicBezTo>
                  <a:lnTo>
                    <a:pt x="1980" y="892"/>
                  </a:lnTo>
                  <a:cubicBezTo>
                    <a:pt x="1980" y="400"/>
                    <a:pt x="1581" y="0"/>
                    <a:pt x="1088"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4"/>
            <p:cNvSpPr/>
            <p:nvPr/>
          </p:nvSpPr>
          <p:spPr>
            <a:xfrm rot="-1799968">
              <a:off x="7134137" y="137525"/>
              <a:ext cx="724799" cy="1735591"/>
            </a:xfrm>
            <a:custGeom>
              <a:avLst/>
              <a:gdLst/>
              <a:ahLst/>
              <a:cxnLst/>
              <a:rect l="l" t="t" r="r" b="b"/>
              <a:pathLst>
                <a:path w="13214" h="31642" extrusionOk="0">
                  <a:moveTo>
                    <a:pt x="1901" y="1"/>
                  </a:moveTo>
                  <a:cubicBezTo>
                    <a:pt x="848" y="1"/>
                    <a:pt x="0" y="1230"/>
                    <a:pt x="0" y="2277"/>
                  </a:cubicBezTo>
                  <a:lnTo>
                    <a:pt x="378" y="29742"/>
                  </a:lnTo>
                  <a:cubicBezTo>
                    <a:pt x="378" y="30790"/>
                    <a:pt x="1230" y="31642"/>
                    <a:pt x="2278" y="31642"/>
                  </a:cubicBezTo>
                  <a:lnTo>
                    <a:pt x="10933" y="31642"/>
                  </a:lnTo>
                  <a:cubicBezTo>
                    <a:pt x="11980" y="31642"/>
                    <a:pt x="12832" y="30790"/>
                    <a:pt x="12832" y="29742"/>
                  </a:cubicBezTo>
                  <a:lnTo>
                    <a:pt x="13213" y="2277"/>
                  </a:lnTo>
                  <a:cubicBezTo>
                    <a:pt x="13213" y="1230"/>
                    <a:pt x="12361" y="1"/>
                    <a:pt x="11314" y="1"/>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4"/>
            <p:cNvSpPr/>
            <p:nvPr/>
          </p:nvSpPr>
          <p:spPr>
            <a:xfrm rot="-1799968">
              <a:off x="7235458" y="224231"/>
              <a:ext cx="522016" cy="1562263"/>
            </a:xfrm>
            <a:custGeom>
              <a:avLst/>
              <a:gdLst/>
              <a:ahLst/>
              <a:cxnLst/>
              <a:rect l="l" t="t" r="r" b="b"/>
              <a:pathLst>
                <a:path w="9517" h="28482" extrusionOk="0">
                  <a:moveTo>
                    <a:pt x="1367" y="1"/>
                  </a:moveTo>
                  <a:cubicBezTo>
                    <a:pt x="613" y="1"/>
                    <a:pt x="1" y="888"/>
                    <a:pt x="1" y="1643"/>
                  </a:cubicBezTo>
                  <a:lnTo>
                    <a:pt x="89" y="9920"/>
                  </a:lnTo>
                  <a:cubicBezTo>
                    <a:pt x="160" y="9983"/>
                    <a:pt x="218" y="10063"/>
                    <a:pt x="249" y="10155"/>
                  </a:cubicBezTo>
                  <a:lnTo>
                    <a:pt x="280" y="10239"/>
                  </a:lnTo>
                  <a:cubicBezTo>
                    <a:pt x="617" y="9934"/>
                    <a:pt x="1066" y="9747"/>
                    <a:pt x="1558" y="9747"/>
                  </a:cubicBezTo>
                  <a:lnTo>
                    <a:pt x="1713" y="9747"/>
                  </a:lnTo>
                  <a:lnTo>
                    <a:pt x="1713" y="4323"/>
                  </a:lnTo>
                  <a:cubicBezTo>
                    <a:pt x="1713" y="4004"/>
                    <a:pt x="1971" y="3747"/>
                    <a:pt x="2291" y="3747"/>
                  </a:cubicBezTo>
                  <a:cubicBezTo>
                    <a:pt x="2610" y="3747"/>
                    <a:pt x="2867" y="4004"/>
                    <a:pt x="2867" y="4323"/>
                  </a:cubicBezTo>
                  <a:lnTo>
                    <a:pt x="2867" y="9747"/>
                  </a:lnTo>
                  <a:lnTo>
                    <a:pt x="6649" y="9747"/>
                  </a:lnTo>
                  <a:lnTo>
                    <a:pt x="6649" y="4323"/>
                  </a:lnTo>
                  <a:cubicBezTo>
                    <a:pt x="6649" y="4004"/>
                    <a:pt x="6906" y="3747"/>
                    <a:pt x="7226" y="3747"/>
                  </a:cubicBezTo>
                  <a:cubicBezTo>
                    <a:pt x="7545" y="3747"/>
                    <a:pt x="7803" y="4004"/>
                    <a:pt x="7803" y="4323"/>
                  </a:cubicBezTo>
                  <a:lnTo>
                    <a:pt x="7803" y="9747"/>
                  </a:lnTo>
                  <a:lnTo>
                    <a:pt x="7963" y="9747"/>
                  </a:lnTo>
                  <a:cubicBezTo>
                    <a:pt x="8451" y="9747"/>
                    <a:pt x="8899" y="9934"/>
                    <a:pt x="9236" y="10239"/>
                  </a:cubicBezTo>
                  <a:lnTo>
                    <a:pt x="9268" y="10155"/>
                  </a:lnTo>
                  <a:cubicBezTo>
                    <a:pt x="9303" y="10063"/>
                    <a:pt x="9356" y="9983"/>
                    <a:pt x="9428" y="9920"/>
                  </a:cubicBezTo>
                  <a:lnTo>
                    <a:pt x="9516" y="1643"/>
                  </a:lnTo>
                  <a:cubicBezTo>
                    <a:pt x="9516" y="888"/>
                    <a:pt x="8904" y="1"/>
                    <a:pt x="8149" y="1"/>
                  </a:cubicBezTo>
                  <a:close/>
                  <a:moveTo>
                    <a:pt x="488" y="22587"/>
                  </a:moveTo>
                  <a:lnTo>
                    <a:pt x="231" y="22964"/>
                  </a:lnTo>
                  <a:lnTo>
                    <a:pt x="275" y="27115"/>
                  </a:lnTo>
                  <a:cubicBezTo>
                    <a:pt x="275" y="27869"/>
                    <a:pt x="888" y="28481"/>
                    <a:pt x="1642" y="28481"/>
                  </a:cubicBezTo>
                  <a:lnTo>
                    <a:pt x="7873" y="28481"/>
                  </a:lnTo>
                  <a:cubicBezTo>
                    <a:pt x="8629" y="28481"/>
                    <a:pt x="9241" y="27869"/>
                    <a:pt x="9241" y="27115"/>
                  </a:cubicBezTo>
                  <a:lnTo>
                    <a:pt x="9285" y="22964"/>
                  </a:lnTo>
                  <a:lnTo>
                    <a:pt x="9028" y="22587"/>
                  </a:lnTo>
                  <a:cubicBezTo>
                    <a:pt x="8726" y="22792"/>
                    <a:pt x="8357" y="22915"/>
                    <a:pt x="7963" y="22915"/>
                  </a:cubicBezTo>
                  <a:lnTo>
                    <a:pt x="7803" y="22915"/>
                  </a:lnTo>
                  <a:lnTo>
                    <a:pt x="7803" y="26649"/>
                  </a:lnTo>
                  <a:cubicBezTo>
                    <a:pt x="7803" y="26969"/>
                    <a:pt x="7545" y="27225"/>
                    <a:pt x="7226" y="27225"/>
                  </a:cubicBezTo>
                  <a:cubicBezTo>
                    <a:pt x="6906" y="27225"/>
                    <a:pt x="6649" y="26969"/>
                    <a:pt x="6649" y="26649"/>
                  </a:cubicBezTo>
                  <a:lnTo>
                    <a:pt x="6649" y="22915"/>
                  </a:lnTo>
                  <a:lnTo>
                    <a:pt x="2867" y="22915"/>
                  </a:lnTo>
                  <a:lnTo>
                    <a:pt x="2867" y="26649"/>
                  </a:lnTo>
                  <a:cubicBezTo>
                    <a:pt x="2867" y="26969"/>
                    <a:pt x="2610" y="27225"/>
                    <a:pt x="2291" y="27225"/>
                  </a:cubicBezTo>
                  <a:cubicBezTo>
                    <a:pt x="1971" y="27225"/>
                    <a:pt x="1713" y="26969"/>
                    <a:pt x="1713" y="26649"/>
                  </a:cubicBezTo>
                  <a:lnTo>
                    <a:pt x="1713" y="22915"/>
                  </a:lnTo>
                  <a:lnTo>
                    <a:pt x="1558" y="22915"/>
                  </a:lnTo>
                  <a:cubicBezTo>
                    <a:pt x="1158" y="22915"/>
                    <a:pt x="794" y="22792"/>
                    <a:pt x="488" y="22587"/>
                  </a:cubicBezTo>
                  <a:close/>
                </a:path>
              </a:pathLst>
            </a:custGeom>
            <a:solidFill>
              <a:srgbClr val="A7C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4"/>
            <p:cNvSpPr/>
            <p:nvPr/>
          </p:nvSpPr>
          <p:spPr>
            <a:xfrm rot="-1799968">
              <a:off x="7381715" y="488303"/>
              <a:ext cx="63298" cy="1287844"/>
            </a:xfrm>
            <a:custGeom>
              <a:avLst/>
              <a:gdLst/>
              <a:ahLst/>
              <a:cxnLst/>
              <a:rect l="l" t="t" r="r" b="b"/>
              <a:pathLst>
                <a:path w="1154" h="23479" extrusionOk="0">
                  <a:moveTo>
                    <a:pt x="578" y="0"/>
                  </a:moveTo>
                  <a:cubicBezTo>
                    <a:pt x="258" y="0"/>
                    <a:pt x="0" y="257"/>
                    <a:pt x="0" y="576"/>
                  </a:cubicBezTo>
                  <a:lnTo>
                    <a:pt x="0" y="22902"/>
                  </a:lnTo>
                  <a:cubicBezTo>
                    <a:pt x="0" y="23222"/>
                    <a:pt x="258" y="23478"/>
                    <a:pt x="578" y="23478"/>
                  </a:cubicBezTo>
                  <a:cubicBezTo>
                    <a:pt x="897" y="23478"/>
                    <a:pt x="1154" y="23222"/>
                    <a:pt x="1154" y="22902"/>
                  </a:cubicBezTo>
                  <a:lnTo>
                    <a:pt x="1154" y="576"/>
                  </a:lnTo>
                  <a:cubicBezTo>
                    <a:pt x="1154" y="257"/>
                    <a:pt x="897" y="0"/>
                    <a:pt x="578"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4"/>
            <p:cNvSpPr/>
            <p:nvPr/>
          </p:nvSpPr>
          <p:spPr>
            <a:xfrm rot="-1799968">
              <a:off x="7616132" y="352934"/>
              <a:ext cx="63408" cy="1287844"/>
            </a:xfrm>
            <a:custGeom>
              <a:avLst/>
              <a:gdLst/>
              <a:ahLst/>
              <a:cxnLst/>
              <a:rect l="l" t="t" r="r" b="b"/>
              <a:pathLst>
                <a:path w="1156" h="23479" extrusionOk="0">
                  <a:moveTo>
                    <a:pt x="578" y="0"/>
                  </a:moveTo>
                  <a:cubicBezTo>
                    <a:pt x="258" y="0"/>
                    <a:pt x="1" y="257"/>
                    <a:pt x="1" y="576"/>
                  </a:cubicBezTo>
                  <a:lnTo>
                    <a:pt x="1" y="22902"/>
                  </a:lnTo>
                  <a:cubicBezTo>
                    <a:pt x="1" y="23222"/>
                    <a:pt x="258" y="23478"/>
                    <a:pt x="578" y="23478"/>
                  </a:cubicBezTo>
                  <a:cubicBezTo>
                    <a:pt x="897" y="23478"/>
                    <a:pt x="1155" y="23222"/>
                    <a:pt x="1155" y="22902"/>
                  </a:cubicBezTo>
                  <a:lnTo>
                    <a:pt x="1155" y="576"/>
                  </a:lnTo>
                  <a:cubicBezTo>
                    <a:pt x="1155" y="257"/>
                    <a:pt x="897" y="0"/>
                    <a:pt x="578"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4"/>
            <p:cNvSpPr/>
            <p:nvPr/>
          </p:nvSpPr>
          <p:spPr>
            <a:xfrm rot="-1799968">
              <a:off x="7274035" y="743514"/>
              <a:ext cx="559479" cy="722331"/>
            </a:xfrm>
            <a:custGeom>
              <a:avLst/>
              <a:gdLst/>
              <a:ahLst/>
              <a:cxnLst/>
              <a:rect l="l" t="t" r="r" b="b"/>
              <a:pathLst>
                <a:path w="10200" h="13169" extrusionOk="0">
                  <a:moveTo>
                    <a:pt x="1900" y="0"/>
                  </a:moveTo>
                  <a:cubicBezTo>
                    <a:pt x="849" y="0"/>
                    <a:pt x="1" y="848"/>
                    <a:pt x="1" y="1895"/>
                  </a:cubicBezTo>
                  <a:lnTo>
                    <a:pt x="1" y="11269"/>
                  </a:lnTo>
                  <a:cubicBezTo>
                    <a:pt x="1" y="12316"/>
                    <a:pt x="849" y="13168"/>
                    <a:pt x="1900" y="13168"/>
                  </a:cubicBezTo>
                  <a:lnTo>
                    <a:pt x="8305" y="13168"/>
                  </a:lnTo>
                  <a:cubicBezTo>
                    <a:pt x="9352" y="13168"/>
                    <a:pt x="10200" y="12316"/>
                    <a:pt x="10200" y="11269"/>
                  </a:cubicBezTo>
                  <a:lnTo>
                    <a:pt x="10200" y="1895"/>
                  </a:lnTo>
                  <a:cubicBezTo>
                    <a:pt x="10200" y="848"/>
                    <a:pt x="9352" y="0"/>
                    <a:pt x="8305"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4"/>
            <p:cNvSpPr/>
            <p:nvPr/>
          </p:nvSpPr>
          <p:spPr>
            <a:xfrm rot="-1799968">
              <a:off x="7188952" y="876572"/>
              <a:ext cx="186274" cy="390922"/>
            </a:xfrm>
            <a:custGeom>
              <a:avLst/>
              <a:gdLst/>
              <a:ahLst/>
              <a:cxnLst/>
              <a:rect l="l" t="t" r="r" b="b"/>
              <a:pathLst>
                <a:path w="3396" h="7127" extrusionOk="0">
                  <a:moveTo>
                    <a:pt x="643" y="0"/>
                  </a:moveTo>
                  <a:cubicBezTo>
                    <a:pt x="580" y="0"/>
                    <a:pt x="516" y="11"/>
                    <a:pt x="453" y="33"/>
                  </a:cubicBezTo>
                  <a:cubicBezTo>
                    <a:pt x="155" y="140"/>
                    <a:pt x="0" y="463"/>
                    <a:pt x="107" y="762"/>
                  </a:cubicBezTo>
                  <a:lnTo>
                    <a:pt x="2215" y="6744"/>
                  </a:lnTo>
                  <a:cubicBezTo>
                    <a:pt x="2299" y="6979"/>
                    <a:pt x="2521" y="7126"/>
                    <a:pt x="2752" y="7126"/>
                  </a:cubicBezTo>
                  <a:cubicBezTo>
                    <a:pt x="2818" y="7126"/>
                    <a:pt x="2881" y="7113"/>
                    <a:pt x="2943" y="7090"/>
                  </a:cubicBezTo>
                  <a:cubicBezTo>
                    <a:pt x="3240" y="6988"/>
                    <a:pt x="3395" y="6660"/>
                    <a:pt x="3289" y="6363"/>
                  </a:cubicBezTo>
                  <a:lnTo>
                    <a:pt x="1181" y="379"/>
                  </a:lnTo>
                  <a:cubicBezTo>
                    <a:pt x="1100" y="148"/>
                    <a:pt x="879" y="0"/>
                    <a:pt x="643"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4"/>
            <p:cNvSpPr/>
            <p:nvPr/>
          </p:nvSpPr>
          <p:spPr>
            <a:xfrm rot="-1799968">
              <a:off x="7403430" y="1345275"/>
              <a:ext cx="184134" cy="228454"/>
            </a:xfrm>
            <a:custGeom>
              <a:avLst/>
              <a:gdLst/>
              <a:ahLst/>
              <a:cxnLst/>
              <a:rect l="l" t="t" r="r" b="b"/>
              <a:pathLst>
                <a:path w="3357" h="4165" extrusionOk="0">
                  <a:moveTo>
                    <a:pt x="2709" y="0"/>
                  </a:moveTo>
                  <a:cubicBezTo>
                    <a:pt x="2526" y="0"/>
                    <a:pt x="2346" y="88"/>
                    <a:pt x="2238" y="250"/>
                  </a:cubicBezTo>
                  <a:lnTo>
                    <a:pt x="179" y="3272"/>
                  </a:lnTo>
                  <a:cubicBezTo>
                    <a:pt x="1" y="3534"/>
                    <a:pt x="72" y="3888"/>
                    <a:pt x="330" y="4066"/>
                  </a:cubicBezTo>
                  <a:cubicBezTo>
                    <a:pt x="427" y="4133"/>
                    <a:pt x="538" y="4164"/>
                    <a:pt x="649" y="4164"/>
                  </a:cubicBezTo>
                  <a:cubicBezTo>
                    <a:pt x="831" y="4164"/>
                    <a:pt x="1013" y="4075"/>
                    <a:pt x="1123" y="3915"/>
                  </a:cubicBezTo>
                  <a:lnTo>
                    <a:pt x="3179" y="893"/>
                  </a:lnTo>
                  <a:cubicBezTo>
                    <a:pt x="3356" y="631"/>
                    <a:pt x="3286" y="276"/>
                    <a:pt x="3028" y="98"/>
                  </a:cubicBezTo>
                  <a:cubicBezTo>
                    <a:pt x="2930" y="32"/>
                    <a:pt x="2819" y="0"/>
                    <a:pt x="270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4"/>
            <p:cNvSpPr/>
            <p:nvPr/>
          </p:nvSpPr>
          <p:spPr>
            <a:xfrm rot="-1799968">
              <a:off x="7293367" y="1269486"/>
              <a:ext cx="179691" cy="41632"/>
            </a:xfrm>
            <a:custGeom>
              <a:avLst/>
              <a:gdLst/>
              <a:ahLst/>
              <a:cxnLst/>
              <a:rect l="l" t="t" r="r" b="b"/>
              <a:pathLst>
                <a:path w="3276" h="759" extrusionOk="0">
                  <a:moveTo>
                    <a:pt x="381" y="0"/>
                  </a:moveTo>
                  <a:cubicBezTo>
                    <a:pt x="168" y="0"/>
                    <a:pt x="0" y="169"/>
                    <a:pt x="0" y="378"/>
                  </a:cubicBezTo>
                  <a:cubicBezTo>
                    <a:pt x="0" y="591"/>
                    <a:pt x="168" y="759"/>
                    <a:pt x="381" y="759"/>
                  </a:cubicBezTo>
                  <a:lnTo>
                    <a:pt x="2899" y="759"/>
                  </a:lnTo>
                  <a:cubicBezTo>
                    <a:pt x="3107" y="759"/>
                    <a:pt x="3276" y="591"/>
                    <a:pt x="3276" y="378"/>
                  </a:cubicBezTo>
                  <a:cubicBezTo>
                    <a:pt x="3276" y="169"/>
                    <a:pt x="3107" y="0"/>
                    <a:pt x="289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4"/>
            <p:cNvSpPr/>
            <p:nvPr/>
          </p:nvSpPr>
          <p:spPr>
            <a:xfrm rot="-1799968">
              <a:off x="7568208" y="657597"/>
              <a:ext cx="186328" cy="390922"/>
            </a:xfrm>
            <a:custGeom>
              <a:avLst/>
              <a:gdLst/>
              <a:ahLst/>
              <a:cxnLst/>
              <a:rect l="l" t="t" r="r" b="b"/>
              <a:pathLst>
                <a:path w="3397" h="7127" extrusionOk="0">
                  <a:moveTo>
                    <a:pt x="2754" y="0"/>
                  </a:moveTo>
                  <a:cubicBezTo>
                    <a:pt x="2519" y="0"/>
                    <a:pt x="2300" y="148"/>
                    <a:pt x="2216" y="379"/>
                  </a:cubicBezTo>
                  <a:lnTo>
                    <a:pt x="107" y="6363"/>
                  </a:lnTo>
                  <a:cubicBezTo>
                    <a:pt x="0" y="6660"/>
                    <a:pt x="156" y="6988"/>
                    <a:pt x="453" y="7090"/>
                  </a:cubicBezTo>
                  <a:cubicBezTo>
                    <a:pt x="516" y="7113"/>
                    <a:pt x="582" y="7126"/>
                    <a:pt x="645" y="7126"/>
                  </a:cubicBezTo>
                  <a:cubicBezTo>
                    <a:pt x="879" y="7126"/>
                    <a:pt x="1097" y="6979"/>
                    <a:pt x="1182" y="6744"/>
                  </a:cubicBezTo>
                  <a:lnTo>
                    <a:pt x="3290" y="762"/>
                  </a:lnTo>
                  <a:cubicBezTo>
                    <a:pt x="3396" y="463"/>
                    <a:pt x="3241" y="140"/>
                    <a:pt x="2943" y="33"/>
                  </a:cubicBezTo>
                  <a:cubicBezTo>
                    <a:pt x="2881" y="11"/>
                    <a:pt x="2817" y="0"/>
                    <a:pt x="2754"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4"/>
            <p:cNvSpPr/>
            <p:nvPr/>
          </p:nvSpPr>
          <p:spPr>
            <a:xfrm rot="-1799968">
              <a:off x="7798337" y="1117360"/>
              <a:ext cx="183860" cy="228454"/>
            </a:xfrm>
            <a:custGeom>
              <a:avLst/>
              <a:gdLst/>
              <a:ahLst/>
              <a:cxnLst/>
              <a:rect l="l" t="t" r="r" b="b"/>
              <a:pathLst>
                <a:path w="3352" h="4165" extrusionOk="0">
                  <a:moveTo>
                    <a:pt x="644" y="0"/>
                  </a:moveTo>
                  <a:cubicBezTo>
                    <a:pt x="534" y="0"/>
                    <a:pt x="423" y="32"/>
                    <a:pt x="326" y="98"/>
                  </a:cubicBezTo>
                  <a:cubicBezTo>
                    <a:pt x="68" y="276"/>
                    <a:pt x="1" y="631"/>
                    <a:pt x="174" y="893"/>
                  </a:cubicBezTo>
                  <a:lnTo>
                    <a:pt x="2233" y="3915"/>
                  </a:lnTo>
                  <a:cubicBezTo>
                    <a:pt x="2340" y="4075"/>
                    <a:pt x="2522" y="4164"/>
                    <a:pt x="2704" y="4164"/>
                  </a:cubicBezTo>
                  <a:cubicBezTo>
                    <a:pt x="2815" y="4164"/>
                    <a:pt x="2926" y="4133"/>
                    <a:pt x="3024" y="4066"/>
                  </a:cubicBezTo>
                  <a:cubicBezTo>
                    <a:pt x="3286" y="3888"/>
                    <a:pt x="3352" y="3534"/>
                    <a:pt x="3175" y="3272"/>
                  </a:cubicBezTo>
                  <a:lnTo>
                    <a:pt x="1119" y="250"/>
                  </a:lnTo>
                  <a:cubicBezTo>
                    <a:pt x="1008" y="88"/>
                    <a:pt x="828" y="0"/>
                    <a:pt x="644"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4"/>
            <p:cNvSpPr/>
            <p:nvPr/>
          </p:nvSpPr>
          <p:spPr>
            <a:xfrm rot="-1799968">
              <a:off x="7709912" y="1028983"/>
              <a:ext cx="179746" cy="41632"/>
            </a:xfrm>
            <a:custGeom>
              <a:avLst/>
              <a:gdLst/>
              <a:ahLst/>
              <a:cxnLst/>
              <a:rect l="l" t="t" r="r" b="b"/>
              <a:pathLst>
                <a:path w="3277" h="759" extrusionOk="0">
                  <a:moveTo>
                    <a:pt x="379" y="0"/>
                  </a:moveTo>
                  <a:cubicBezTo>
                    <a:pt x="170" y="0"/>
                    <a:pt x="1" y="169"/>
                    <a:pt x="1" y="378"/>
                  </a:cubicBezTo>
                  <a:cubicBezTo>
                    <a:pt x="1" y="591"/>
                    <a:pt x="170" y="759"/>
                    <a:pt x="379" y="759"/>
                  </a:cubicBezTo>
                  <a:lnTo>
                    <a:pt x="2899" y="759"/>
                  </a:lnTo>
                  <a:cubicBezTo>
                    <a:pt x="3108" y="759"/>
                    <a:pt x="3276" y="591"/>
                    <a:pt x="3276" y="378"/>
                  </a:cubicBezTo>
                  <a:cubicBezTo>
                    <a:pt x="3276" y="169"/>
                    <a:pt x="3108" y="0"/>
                    <a:pt x="289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4"/>
            <p:cNvSpPr/>
            <p:nvPr/>
          </p:nvSpPr>
          <p:spPr>
            <a:xfrm rot="-1799968">
              <a:off x="7374864" y="974682"/>
              <a:ext cx="420267" cy="368159"/>
            </a:xfrm>
            <a:custGeom>
              <a:avLst/>
              <a:gdLst/>
              <a:ahLst/>
              <a:cxnLst/>
              <a:rect l="l" t="t" r="r" b="b"/>
              <a:pathLst>
                <a:path w="7662" h="6712" extrusionOk="0">
                  <a:moveTo>
                    <a:pt x="0" y="1"/>
                  </a:moveTo>
                  <a:lnTo>
                    <a:pt x="0" y="6712"/>
                  </a:lnTo>
                  <a:lnTo>
                    <a:pt x="7661" y="6712"/>
                  </a:lnTo>
                  <a:lnTo>
                    <a:pt x="7661" y="1"/>
                  </a:ln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4"/>
            <p:cNvSpPr/>
            <p:nvPr/>
          </p:nvSpPr>
          <p:spPr>
            <a:xfrm rot="-1799968">
              <a:off x="7416989" y="1011432"/>
              <a:ext cx="336016" cy="294659"/>
            </a:xfrm>
            <a:custGeom>
              <a:avLst/>
              <a:gdLst/>
              <a:ahLst/>
              <a:cxnLst/>
              <a:rect l="l" t="t" r="r" b="b"/>
              <a:pathLst>
                <a:path w="6126" h="5372" extrusionOk="0">
                  <a:moveTo>
                    <a:pt x="0" y="1"/>
                  </a:moveTo>
                  <a:lnTo>
                    <a:pt x="0" y="5371"/>
                  </a:lnTo>
                  <a:lnTo>
                    <a:pt x="6125" y="5371"/>
                  </a:lnTo>
                  <a:lnTo>
                    <a:pt x="6125" y="1"/>
                  </a:lnTo>
                  <a:close/>
                </a:path>
              </a:pathLst>
            </a:custGeom>
            <a:solidFill>
              <a:srgbClr val="A7C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4"/>
            <p:cNvSpPr/>
            <p:nvPr/>
          </p:nvSpPr>
          <p:spPr>
            <a:xfrm rot="-1799968">
              <a:off x="7218180" y="868884"/>
              <a:ext cx="169105" cy="44374"/>
            </a:xfrm>
            <a:custGeom>
              <a:avLst/>
              <a:gdLst/>
              <a:ahLst/>
              <a:cxnLst/>
              <a:rect l="l" t="t" r="r" b="b"/>
              <a:pathLst>
                <a:path w="3083" h="809" extrusionOk="0">
                  <a:moveTo>
                    <a:pt x="1636" y="1"/>
                  </a:moveTo>
                  <a:cubicBezTo>
                    <a:pt x="1575" y="1"/>
                    <a:pt x="1512" y="2"/>
                    <a:pt x="1450" y="5"/>
                  </a:cubicBezTo>
                  <a:cubicBezTo>
                    <a:pt x="1037" y="22"/>
                    <a:pt x="598" y="120"/>
                    <a:pt x="305" y="325"/>
                  </a:cubicBezTo>
                  <a:cubicBezTo>
                    <a:pt x="233" y="373"/>
                    <a:pt x="171" y="432"/>
                    <a:pt x="127" y="489"/>
                  </a:cubicBezTo>
                  <a:cubicBezTo>
                    <a:pt x="79" y="542"/>
                    <a:pt x="47" y="604"/>
                    <a:pt x="30" y="653"/>
                  </a:cubicBezTo>
                  <a:cubicBezTo>
                    <a:pt x="0" y="751"/>
                    <a:pt x="15" y="804"/>
                    <a:pt x="12" y="808"/>
                  </a:cubicBezTo>
                  <a:lnTo>
                    <a:pt x="12" y="808"/>
                  </a:lnTo>
                  <a:cubicBezTo>
                    <a:pt x="15" y="806"/>
                    <a:pt x="27" y="797"/>
                    <a:pt x="43" y="782"/>
                  </a:cubicBezTo>
                  <a:cubicBezTo>
                    <a:pt x="56" y="764"/>
                    <a:pt x="87" y="741"/>
                    <a:pt x="122" y="719"/>
                  </a:cubicBezTo>
                  <a:cubicBezTo>
                    <a:pt x="159" y="698"/>
                    <a:pt x="202" y="680"/>
                    <a:pt x="256" y="662"/>
                  </a:cubicBezTo>
                  <a:cubicBezTo>
                    <a:pt x="309" y="649"/>
                    <a:pt x="366" y="635"/>
                    <a:pt x="438" y="626"/>
                  </a:cubicBezTo>
                  <a:cubicBezTo>
                    <a:pt x="704" y="591"/>
                    <a:pt x="1085" y="591"/>
                    <a:pt x="1476" y="573"/>
                  </a:cubicBezTo>
                  <a:cubicBezTo>
                    <a:pt x="1867" y="555"/>
                    <a:pt x="2271" y="516"/>
                    <a:pt x="2577" y="444"/>
                  </a:cubicBezTo>
                  <a:cubicBezTo>
                    <a:pt x="2728" y="409"/>
                    <a:pt x="2857" y="373"/>
                    <a:pt x="2945" y="338"/>
                  </a:cubicBezTo>
                  <a:cubicBezTo>
                    <a:pt x="3039" y="303"/>
                    <a:pt x="3083" y="272"/>
                    <a:pt x="3083" y="272"/>
                  </a:cubicBezTo>
                  <a:cubicBezTo>
                    <a:pt x="3083" y="272"/>
                    <a:pt x="3029" y="254"/>
                    <a:pt x="2941" y="223"/>
                  </a:cubicBezTo>
                  <a:cubicBezTo>
                    <a:pt x="2853" y="196"/>
                    <a:pt x="2728" y="156"/>
                    <a:pt x="2577" y="116"/>
                  </a:cubicBezTo>
                  <a:cubicBezTo>
                    <a:pt x="2324" y="52"/>
                    <a:pt x="1990" y="1"/>
                    <a:pt x="1636" y="1"/>
                  </a:cubicBezTo>
                  <a:close/>
                  <a:moveTo>
                    <a:pt x="12" y="808"/>
                  </a:moveTo>
                  <a:cubicBezTo>
                    <a:pt x="12" y="808"/>
                    <a:pt x="12" y="809"/>
                    <a:pt x="12" y="809"/>
                  </a:cubicBezTo>
                  <a:cubicBezTo>
                    <a:pt x="12" y="809"/>
                    <a:pt x="12" y="808"/>
                    <a:pt x="12" y="808"/>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4"/>
            <p:cNvSpPr/>
            <p:nvPr/>
          </p:nvSpPr>
          <p:spPr>
            <a:xfrm rot="-1799968">
              <a:off x="7098397" y="1072688"/>
              <a:ext cx="104217" cy="104326"/>
            </a:xfrm>
            <a:custGeom>
              <a:avLst/>
              <a:gdLst/>
              <a:ahLst/>
              <a:cxnLst/>
              <a:rect l="l" t="t" r="r" b="b"/>
              <a:pathLst>
                <a:path w="1900" h="1902" extrusionOk="0">
                  <a:moveTo>
                    <a:pt x="1900" y="1"/>
                  </a:moveTo>
                  <a:lnTo>
                    <a:pt x="1" y="1385"/>
                  </a:lnTo>
                  <a:lnTo>
                    <a:pt x="1" y="1901"/>
                  </a:lnTo>
                  <a:lnTo>
                    <a:pt x="1900" y="1741"/>
                  </a:lnTo>
                  <a:lnTo>
                    <a:pt x="1900" y="1"/>
                  </a:lnTo>
                  <a:close/>
                </a:path>
              </a:pathLst>
            </a:custGeom>
            <a:solidFill>
              <a:srgbClr val="628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4"/>
            <p:cNvSpPr/>
            <p:nvPr/>
          </p:nvSpPr>
          <p:spPr>
            <a:xfrm rot="-1799968">
              <a:off x="7720775" y="713366"/>
              <a:ext cx="104217" cy="104326"/>
            </a:xfrm>
            <a:custGeom>
              <a:avLst/>
              <a:gdLst/>
              <a:ahLst/>
              <a:cxnLst/>
              <a:rect l="l" t="t" r="r" b="b"/>
              <a:pathLst>
                <a:path w="1900" h="1902" extrusionOk="0">
                  <a:moveTo>
                    <a:pt x="1" y="1"/>
                  </a:moveTo>
                  <a:lnTo>
                    <a:pt x="1" y="1741"/>
                  </a:lnTo>
                  <a:lnTo>
                    <a:pt x="1900" y="1901"/>
                  </a:lnTo>
                  <a:lnTo>
                    <a:pt x="1900" y="1385"/>
                  </a:lnTo>
                  <a:lnTo>
                    <a:pt x="1" y="1"/>
                  </a:lnTo>
                  <a:close/>
                </a:path>
              </a:pathLst>
            </a:custGeom>
            <a:solidFill>
              <a:srgbClr val="628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4"/>
            <p:cNvSpPr/>
            <p:nvPr/>
          </p:nvSpPr>
          <p:spPr>
            <a:xfrm rot="-1799968">
              <a:off x="7386761" y="1141478"/>
              <a:ext cx="36586" cy="661502"/>
            </a:xfrm>
            <a:custGeom>
              <a:avLst/>
              <a:gdLst/>
              <a:ahLst/>
              <a:cxnLst/>
              <a:rect l="l" t="t" r="r" b="b"/>
              <a:pathLst>
                <a:path w="667" h="12060" extrusionOk="0">
                  <a:moveTo>
                    <a:pt x="209" y="1"/>
                  </a:moveTo>
                  <a:cubicBezTo>
                    <a:pt x="93" y="1"/>
                    <a:pt x="1" y="97"/>
                    <a:pt x="5" y="214"/>
                  </a:cubicBezTo>
                  <a:lnTo>
                    <a:pt x="58" y="2774"/>
                  </a:lnTo>
                  <a:cubicBezTo>
                    <a:pt x="120" y="2659"/>
                    <a:pt x="244" y="2579"/>
                    <a:pt x="390" y="2579"/>
                  </a:cubicBezTo>
                  <a:lnTo>
                    <a:pt x="470" y="2579"/>
                  </a:lnTo>
                  <a:lnTo>
                    <a:pt x="422" y="204"/>
                  </a:lnTo>
                  <a:cubicBezTo>
                    <a:pt x="422" y="89"/>
                    <a:pt x="324" y="1"/>
                    <a:pt x="214" y="1"/>
                  </a:cubicBezTo>
                  <a:close/>
                  <a:moveTo>
                    <a:pt x="62" y="3156"/>
                  </a:moveTo>
                  <a:lnTo>
                    <a:pt x="244" y="11851"/>
                  </a:lnTo>
                  <a:cubicBezTo>
                    <a:pt x="249" y="11966"/>
                    <a:pt x="342" y="12060"/>
                    <a:pt x="458" y="12060"/>
                  </a:cubicBezTo>
                  <a:lnTo>
                    <a:pt x="462" y="12060"/>
                  </a:lnTo>
                  <a:cubicBezTo>
                    <a:pt x="577" y="12054"/>
                    <a:pt x="666" y="11958"/>
                    <a:pt x="666" y="11841"/>
                  </a:cubicBezTo>
                  <a:lnTo>
                    <a:pt x="599" y="8678"/>
                  </a:lnTo>
                  <a:cubicBezTo>
                    <a:pt x="577" y="8664"/>
                    <a:pt x="550" y="8651"/>
                    <a:pt x="529" y="8637"/>
                  </a:cubicBezTo>
                  <a:cubicBezTo>
                    <a:pt x="271" y="8459"/>
                    <a:pt x="200" y="8105"/>
                    <a:pt x="378" y="7843"/>
                  </a:cubicBezTo>
                  <a:lnTo>
                    <a:pt x="577" y="7554"/>
                  </a:lnTo>
                  <a:lnTo>
                    <a:pt x="488" y="3338"/>
                  </a:lnTo>
                  <a:lnTo>
                    <a:pt x="390" y="3338"/>
                  </a:lnTo>
                  <a:cubicBezTo>
                    <a:pt x="253" y="3338"/>
                    <a:pt x="129" y="3262"/>
                    <a:pt x="62" y="3156"/>
                  </a:cubicBez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4"/>
            <p:cNvSpPr/>
            <p:nvPr/>
          </p:nvSpPr>
          <p:spPr>
            <a:xfrm rot="-1799968">
              <a:off x="7454386" y="1538631"/>
              <a:ext cx="21995" cy="61707"/>
            </a:xfrm>
            <a:custGeom>
              <a:avLst/>
              <a:gdLst/>
              <a:ahLst/>
              <a:cxnLst/>
              <a:rect l="l" t="t" r="r" b="b"/>
              <a:pathLst>
                <a:path w="401" h="1125" extrusionOk="0">
                  <a:moveTo>
                    <a:pt x="378" y="1"/>
                  </a:moveTo>
                  <a:lnTo>
                    <a:pt x="179" y="290"/>
                  </a:lnTo>
                  <a:cubicBezTo>
                    <a:pt x="1" y="552"/>
                    <a:pt x="72" y="906"/>
                    <a:pt x="330" y="1084"/>
                  </a:cubicBezTo>
                  <a:cubicBezTo>
                    <a:pt x="351" y="1098"/>
                    <a:pt x="378" y="1111"/>
                    <a:pt x="400" y="1125"/>
                  </a:cubicBezTo>
                  <a:lnTo>
                    <a:pt x="378" y="1"/>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4"/>
            <p:cNvSpPr/>
            <p:nvPr/>
          </p:nvSpPr>
          <p:spPr>
            <a:xfrm rot="-1799968">
              <a:off x="7306147" y="1307154"/>
              <a:ext cx="23641" cy="41632"/>
            </a:xfrm>
            <a:custGeom>
              <a:avLst/>
              <a:gdLst/>
              <a:ahLst/>
              <a:cxnLst/>
              <a:rect l="l" t="t" r="r" b="b"/>
              <a:pathLst>
                <a:path w="431" h="759" extrusionOk="0">
                  <a:moveTo>
                    <a:pt x="332" y="0"/>
                  </a:moveTo>
                  <a:cubicBezTo>
                    <a:pt x="186" y="0"/>
                    <a:pt x="62" y="80"/>
                    <a:pt x="0" y="195"/>
                  </a:cubicBezTo>
                  <a:lnTo>
                    <a:pt x="4" y="577"/>
                  </a:lnTo>
                  <a:cubicBezTo>
                    <a:pt x="71" y="683"/>
                    <a:pt x="195" y="759"/>
                    <a:pt x="332" y="759"/>
                  </a:cubicBezTo>
                  <a:lnTo>
                    <a:pt x="430" y="759"/>
                  </a:lnTo>
                  <a:lnTo>
                    <a:pt x="412" y="0"/>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4"/>
            <p:cNvSpPr/>
            <p:nvPr/>
          </p:nvSpPr>
          <p:spPr>
            <a:xfrm rot="-1799968">
              <a:off x="7928198" y="828901"/>
              <a:ext cx="36531" cy="661502"/>
            </a:xfrm>
            <a:custGeom>
              <a:avLst/>
              <a:gdLst/>
              <a:ahLst/>
              <a:cxnLst/>
              <a:rect l="l" t="t" r="r" b="b"/>
              <a:pathLst>
                <a:path w="666" h="12060" extrusionOk="0">
                  <a:moveTo>
                    <a:pt x="453" y="1"/>
                  </a:moveTo>
                  <a:cubicBezTo>
                    <a:pt x="342" y="1"/>
                    <a:pt x="244" y="89"/>
                    <a:pt x="244" y="204"/>
                  </a:cubicBezTo>
                  <a:lnTo>
                    <a:pt x="195" y="2579"/>
                  </a:lnTo>
                  <a:lnTo>
                    <a:pt x="279" y="2579"/>
                  </a:lnTo>
                  <a:cubicBezTo>
                    <a:pt x="422" y="2579"/>
                    <a:pt x="546" y="2659"/>
                    <a:pt x="609" y="2774"/>
                  </a:cubicBezTo>
                  <a:lnTo>
                    <a:pt x="662" y="214"/>
                  </a:lnTo>
                  <a:cubicBezTo>
                    <a:pt x="666" y="97"/>
                    <a:pt x="572" y="1"/>
                    <a:pt x="457" y="1"/>
                  </a:cubicBezTo>
                  <a:close/>
                  <a:moveTo>
                    <a:pt x="603" y="3156"/>
                  </a:moveTo>
                  <a:lnTo>
                    <a:pt x="603" y="3156"/>
                  </a:lnTo>
                  <a:cubicBezTo>
                    <a:pt x="537" y="3262"/>
                    <a:pt x="413" y="3338"/>
                    <a:pt x="279" y="3338"/>
                  </a:cubicBezTo>
                  <a:lnTo>
                    <a:pt x="177" y="3338"/>
                  </a:lnTo>
                  <a:lnTo>
                    <a:pt x="89" y="7554"/>
                  </a:lnTo>
                  <a:lnTo>
                    <a:pt x="289" y="7843"/>
                  </a:lnTo>
                  <a:cubicBezTo>
                    <a:pt x="466" y="8105"/>
                    <a:pt x="400" y="8459"/>
                    <a:pt x="138" y="8637"/>
                  </a:cubicBezTo>
                  <a:cubicBezTo>
                    <a:pt x="115" y="8651"/>
                    <a:pt x="89" y="8664"/>
                    <a:pt x="66" y="8678"/>
                  </a:cubicBezTo>
                  <a:lnTo>
                    <a:pt x="0" y="11841"/>
                  </a:lnTo>
                  <a:cubicBezTo>
                    <a:pt x="0" y="11958"/>
                    <a:pt x="89" y="12054"/>
                    <a:pt x="204" y="12060"/>
                  </a:cubicBezTo>
                  <a:lnTo>
                    <a:pt x="209" y="12060"/>
                  </a:lnTo>
                  <a:cubicBezTo>
                    <a:pt x="324" y="12060"/>
                    <a:pt x="417" y="11966"/>
                    <a:pt x="422" y="11851"/>
                  </a:cubicBezTo>
                  <a:lnTo>
                    <a:pt x="603" y="3156"/>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4"/>
            <p:cNvSpPr/>
            <p:nvPr/>
          </p:nvSpPr>
          <p:spPr>
            <a:xfrm rot="-1799968">
              <a:off x="7989506" y="1229703"/>
              <a:ext cx="21940" cy="61707"/>
            </a:xfrm>
            <a:custGeom>
              <a:avLst/>
              <a:gdLst/>
              <a:ahLst/>
              <a:cxnLst/>
              <a:rect l="l" t="t" r="r" b="b"/>
              <a:pathLst>
                <a:path w="400" h="1125" extrusionOk="0">
                  <a:moveTo>
                    <a:pt x="23" y="1"/>
                  </a:moveTo>
                  <a:lnTo>
                    <a:pt x="0" y="1125"/>
                  </a:lnTo>
                  <a:cubicBezTo>
                    <a:pt x="23" y="1111"/>
                    <a:pt x="49" y="1098"/>
                    <a:pt x="72" y="1084"/>
                  </a:cubicBezTo>
                  <a:cubicBezTo>
                    <a:pt x="334" y="906"/>
                    <a:pt x="400" y="552"/>
                    <a:pt x="223" y="290"/>
                  </a:cubicBezTo>
                  <a:lnTo>
                    <a:pt x="23" y="1"/>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4"/>
            <p:cNvSpPr/>
            <p:nvPr/>
          </p:nvSpPr>
          <p:spPr>
            <a:xfrm rot="-1799968">
              <a:off x="7853230" y="991287"/>
              <a:ext cx="23696" cy="41632"/>
            </a:xfrm>
            <a:custGeom>
              <a:avLst/>
              <a:gdLst/>
              <a:ahLst/>
              <a:cxnLst/>
              <a:rect l="l" t="t" r="r" b="b"/>
              <a:pathLst>
                <a:path w="432" h="759" extrusionOk="0">
                  <a:moveTo>
                    <a:pt x="18" y="0"/>
                  </a:moveTo>
                  <a:lnTo>
                    <a:pt x="0" y="759"/>
                  </a:lnTo>
                  <a:lnTo>
                    <a:pt x="102" y="759"/>
                  </a:lnTo>
                  <a:cubicBezTo>
                    <a:pt x="236" y="759"/>
                    <a:pt x="360" y="683"/>
                    <a:pt x="426" y="577"/>
                  </a:cubicBezTo>
                  <a:lnTo>
                    <a:pt x="432" y="195"/>
                  </a:lnTo>
                  <a:cubicBezTo>
                    <a:pt x="369" y="80"/>
                    <a:pt x="245" y="0"/>
                    <a:pt x="102" y="0"/>
                  </a:cubicBez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4"/>
            <p:cNvSpPr/>
            <p:nvPr/>
          </p:nvSpPr>
          <p:spPr>
            <a:xfrm rot="-1799968">
              <a:off x="6751060" y="397460"/>
              <a:ext cx="128570" cy="116448"/>
            </a:xfrm>
            <a:custGeom>
              <a:avLst/>
              <a:gdLst/>
              <a:ahLst/>
              <a:cxnLst/>
              <a:rect l="l" t="t" r="r" b="b"/>
              <a:pathLst>
                <a:path w="2344" h="2123" extrusionOk="0">
                  <a:moveTo>
                    <a:pt x="1799" y="0"/>
                  </a:moveTo>
                  <a:cubicBezTo>
                    <a:pt x="1478" y="0"/>
                    <a:pt x="1071" y="426"/>
                    <a:pt x="816" y="652"/>
                  </a:cubicBezTo>
                  <a:cubicBezTo>
                    <a:pt x="378" y="1043"/>
                    <a:pt x="0" y="1553"/>
                    <a:pt x="470" y="1971"/>
                  </a:cubicBezTo>
                  <a:cubicBezTo>
                    <a:pt x="592" y="2078"/>
                    <a:pt x="714" y="2123"/>
                    <a:pt x="833" y="2123"/>
                  </a:cubicBezTo>
                  <a:cubicBezTo>
                    <a:pt x="1277" y="2123"/>
                    <a:pt x="1682" y="1493"/>
                    <a:pt x="1913" y="1088"/>
                  </a:cubicBezTo>
                  <a:cubicBezTo>
                    <a:pt x="2126" y="719"/>
                    <a:pt x="2344" y="369"/>
                    <a:pt x="2011" y="80"/>
                  </a:cubicBezTo>
                  <a:cubicBezTo>
                    <a:pt x="1947" y="24"/>
                    <a:pt x="1875" y="0"/>
                    <a:pt x="1799"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4"/>
            <p:cNvSpPr/>
            <p:nvPr/>
          </p:nvSpPr>
          <p:spPr>
            <a:xfrm rot="-1799968">
              <a:off x="6772124" y="427982"/>
              <a:ext cx="70922" cy="64176"/>
            </a:xfrm>
            <a:custGeom>
              <a:avLst/>
              <a:gdLst/>
              <a:ahLst/>
              <a:cxnLst/>
              <a:rect l="l" t="t" r="r" b="b"/>
              <a:pathLst>
                <a:path w="1293" h="1170" extrusionOk="0">
                  <a:moveTo>
                    <a:pt x="994" y="1"/>
                  </a:moveTo>
                  <a:cubicBezTo>
                    <a:pt x="816" y="1"/>
                    <a:pt x="594" y="237"/>
                    <a:pt x="453" y="359"/>
                  </a:cubicBezTo>
                  <a:cubicBezTo>
                    <a:pt x="210" y="576"/>
                    <a:pt x="1" y="857"/>
                    <a:pt x="263" y="1087"/>
                  </a:cubicBezTo>
                  <a:cubicBezTo>
                    <a:pt x="329" y="1145"/>
                    <a:pt x="396" y="1169"/>
                    <a:pt x="461" y="1169"/>
                  </a:cubicBezTo>
                  <a:cubicBezTo>
                    <a:pt x="704" y="1169"/>
                    <a:pt x="928" y="823"/>
                    <a:pt x="1057" y="599"/>
                  </a:cubicBezTo>
                  <a:cubicBezTo>
                    <a:pt x="1172" y="400"/>
                    <a:pt x="1293" y="204"/>
                    <a:pt x="1111" y="44"/>
                  </a:cubicBezTo>
                  <a:cubicBezTo>
                    <a:pt x="1075" y="14"/>
                    <a:pt x="1036" y="1"/>
                    <a:pt x="994"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4"/>
            <p:cNvSpPr/>
            <p:nvPr/>
          </p:nvSpPr>
          <p:spPr>
            <a:xfrm rot="-1799968">
              <a:off x="7296670" y="82443"/>
              <a:ext cx="128625" cy="116448"/>
            </a:xfrm>
            <a:custGeom>
              <a:avLst/>
              <a:gdLst/>
              <a:ahLst/>
              <a:cxnLst/>
              <a:rect l="l" t="t" r="r" b="b"/>
              <a:pathLst>
                <a:path w="2345" h="2123" extrusionOk="0">
                  <a:moveTo>
                    <a:pt x="546" y="0"/>
                  </a:moveTo>
                  <a:cubicBezTo>
                    <a:pt x="470" y="0"/>
                    <a:pt x="398" y="24"/>
                    <a:pt x="333" y="80"/>
                  </a:cubicBezTo>
                  <a:cubicBezTo>
                    <a:pt x="1" y="369"/>
                    <a:pt x="218" y="719"/>
                    <a:pt x="431" y="1088"/>
                  </a:cubicBezTo>
                  <a:cubicBezTo>
                    <a:pt x="662" y="1493"/>
                    <a:pt x="1067" y="2123"/>
                    <a:pt x="1511" y="2123"/>
                  </a:cubicBezTo>
                  <a:cubicBezTo>
                    <a:pt x="1630" y="2123"/>
                    <a:pt x="1751" y="2078"/>
                    <a:pt x="1873" y="1971"/>
                  </a:cubicBezTo>
                  <a:cubicBezTo>
                    <a:pt x="2344" y="1553"/>
                    <a:pt x="1967" y="1043"/>
                    <a:pt x="1527" y="652"/>
                  </a:cubicBezTo>
                  <a:cubicBezTo>
                    <a:pt x="1272" y="426"/>
                    <a:pt x="869" y="0"/>
                    <a:pt x="546"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4"/>
            <p:cNvSpPr/>
            <p:nvPr/>
          </p:nvSpPr>
          <p:spPr>
            <a:xfrm rot="-1799968">
              <a:off x="7333180" y="104079"/>
              <a:ext cx="70867" cy="64176"/>
            </a:xfrm>
            <a:custGeom>
              <a:avLst/>
              <a:gdLst/>
              <a:ahLst/>
              <a:cxnLst/>
              <a:rect l="l" t="t" r="r" b="b"/>
              <a:pathLst>
                <a:path w="1292" h="1170" extrusionOk="0">
                  <a:moveTo>
                    <a:pt x="299" y="1"/>
                  </a:moveTo>
                  <a:cubicBezTo>
                    <a:pt x="258" y="1"/>
                    <a:pt x="218" y="14"/>
                    <a:pt x="183" y="44"/>
                  </a:cubicBezTo>
                  <a:cubicBezTo>
                    <a:pt x="1" y="204"/>
                    <a:pt x="120" y="400"/>
                    <a:pt x="236" y="599"/>
                  </a:cubicBezTo>
                  <a:cubicBezTo>
                    <a:pt x="366" y="823"/>
                    <a:pt x="589" y="1169"/>
                    <a:pt x="833" y="1169"/>
                  </a:cubicBezTo>
                  <a:cubicBezTo>
                    <a:pt x="897" y="1169"/>
                    <a:pt x="964" y="1145"/>
                    <a:pt x="1030" y="1087"/>
                  </a:cubicBezTo>
                  <a:cubicBezTo>
                    <a:pt x="1292" y="857"/>
                    <a:pt x="1083" y="576"/>
                    <a:pt x="839" y="359"/>
                  </a:cubicBezTo>
                  <a:cubicBezTo>
                    <a:pt x="699" y="237"/>
                    <a:pt x="478" y="1"/>
                    <a:pt x="299"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4"/>
            <p:cNvSpPr/>
            <p:nvPr/>
          </p:nvSpPr>
          <p:spPr>
            <a:xfrm rot="-1799968">
              <a:off x="6933044" y="2287963"/>
              <a:ext cx="57703" cy="103065"/>
            </a:xfrm>
            <a:custGeom>
              <a:avLst/>
              <a:gdLst/>
              <a:ahLst/>
              <a:cxnLst/>
              <a:rect l="l" t="t" r="r" b="b"/>
              <a:pathLst>
                <a:path w="1052" h="1879" extrusionOk="0">
                  <a:moveTo>
                    <a:pt x="525" y="0"/>
                  </a:moveTo>
                  <a:cubicBezTo>
                    <a:pt x="236" y="0"/>
                    <a:pt x="0" y="236"/>
                    <a:pt x="0" y="524"/>
                  </a:cubicBezTo>
                  <a:lnTo>
                    <a:pt x="0" y="1354"/>
                  </a:lnTo>
                  <a:cubicBezTo>
                    <a:pt x="0" y="1643"/>
                    <a:pt x="236" y="1878"/>
                    <a:pt x="525" y="1878"/>
                  </a:cubicBezTo>
                  <a:cubicBezTo>
                    <a:pt x="818" y="1878"/>
                    <a:pt x="1052" y="1643"/>
                    <a:pt x="1052" y="1354"/>
                  </a:cubicBezTo>
                  <a:lnTo>
                    <a:pt x="1052" y="524"/>
                  </a:lnTo>
                  <a:cubicBezTo>
                    <a:pt x="1052" y="236"/>
                    <a:pt x="818" y="0"/>
                    <a:pt x="525"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4"/>
            <p:cNvSpPr/>
            <p:nvPr/>
          </p:nvSpPr>
          <p:spPr>
            <a:xfrm rot="-1799968">
              <a:off x="6494939" y="2540945"/>
              <a:ext cx="57539" cy="103065"/>
            </a:xfrm>
            <a:custGeom>
              <a:avLst/>
              <a:gdLst/>
              <a:ahLst/>
              <a:cxnLst/>
              <a:rect l="l" t="t" r="r" b="b"/>
              <a:pathLst>
                <a:path w="1049" h="1879" extrusionOk="0">
                  <a:moveTo>
                    <a:pt x="524" y="0"/>
                  </a:moveTo>
                  <a:cubicBezTo>
                    <a:pt x="235" y="0"/>
                    <a:pt x="1" y="236"/>
                    <a:pt x="1" y="524"/>
                  </a:cubicBezTo>
                  <a:lnTo>
                    <a:pt x="1" y="1354"/>
                  </a:lnTo>
                  <a:cubicBezTo>
                    <a:pt x="1" y="1643"/>
                    <a:pt x="235" y="1878"/>
                    <a:pt x="524" y="1878"/>
                  </a:cubicBezTo>
                  <a:cubicBezTo>
                    <a:pt x="813" y="1878"/>
                    <a:pt x="1048" y="1643"/>
                    <a:pt x="1048" y="1354"/>
                  </a:cubicBezTo>
                  <a:lnTo>
                    <a:pt x="1048" y="524"/>
                  </a:lnTo>
                  <a:cubicBezTo>
                    <a:pt x="1048" y="236"/>
                    <a:pt x="813" y="0"/>
                    <a:pt x="524"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4"/>
            <p:cNvSpPr/>
            <p:nvPr/>
          </p:nvSpPr>
          <p:spPr>
            <a:xfrm rot="-1799968">
              <a:off x="6859006" y="1817326"/>
              <a:ext cx="98348" cy="337717"/>
            </a:xfrm>
            <a:custGeom>
              <a:avLst/>
              <a:gdLst/>
              <a:ahLst/>
              <a:cxnLst/>
              <a:rect l="l" t="t" r="r" b="b"/>
              <a:pathLst>
                <a:path w="1793" h="6157" extrusionOk="0">
                  <a:moveTo>
                    <a:pt x="897" y="1"/>
                  </a:moveTo>
                  <a:cubicBezTo>
                    <a:pt x="399" y="1"/>
                    <a:pt x="0" y="396"/>
                    <a:pt x="0" y="889"/>
                  </a:cubicBezTo>
                  <a:lnTo>
                    <a:pt x="0" y="5265"/>
                  </a:lnTo>
                  <a:cubicBezTo>
                    <a:pt x="0" y="5757"/>
                    <a:pt x="399" y="6157"/>
                    <a:pt x="897" y="6157"/>
                  </a:cubicBezTo>
                  <a:cubicBezTo>
                    <a:pt x="1393" y="6157"/>
                    <a:pt x="1793" y="5757"/>
                    <a:pt x="1793" y="5265"/>
                  </a:cubicBezTo>
                  <a:lnTo>
                    <a:pt x="1793" y="889"/>
                  </a:lnTo>
                  <a:cubicBezTo>
                    <a:pt x="1793" y="396"/>
                    <a:pt x="1393" y="1"/>
                    <a:pt x="897"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4"/>
            <p:cNvSpPr/>
            <p:nvPr/>
          </p:nvSpPr>
          <p:spPr>
            <a:xfrm rot="-1799968">
              <a:off x="6426651" y="1068449"/>
              <a:ext cx="98348" cy="337717"/>
            </a:xfrm>
            <a:custGeom>
              <a:avLst/>
              <a:gdLst/>
              <a:ahLst/>
              <a:cxnLst/>
              <a:rect l="l" t="t" r="r" b="b"/>
              <a:pathLst>
                <a:path w="1793" h="6157" extrusionOk="0">
                  <a:moveTo>
                    <a:pt x="897" y="1"/>
                  </a:moveTo>
                  <a:cubicBezTo>
                    <a:pt x="399" y="1"/>
                    <a:pt x="0" y="400"/>
                    <a:pt x="0" y="889"/>
                  </a:cubicBezTo>
                  <a:lnTo>
                    <a:pt x="0" y="5265"/>
                  </a:lnTo>
                  <a:cubicBezTo>
                    <a:pt x="0" y="5757"/>
                    <a:pt x="399" y="6156"/>
                    <a:pt x="897" y="6156"/>
                  </a:cubicBezTo>
                  <a:cubicBezTo>
                    <a:pt x="1393" y="6156"/>
                    <a:pt x="1793" y="5757"/>
                    <a:pt x="1793" y="5265"/>
                  </a:cubicBezTo>
                  <a:lnTo>
                    <a:pt x="1793" y="889"/>
                  </a:lnTo>
                  <a:cubicBezTo>
                    <a:pt x="1793" y="400"/>
                    <a:pt x="1393" y="1"/>
                    <a:pt x="897"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4"/>
            <p:cNvSpPr/>
            <p:nvPr/>
          </p:nvSpPr>
          <p:spPr>
            <a:xfrm rot="-1799968">
              <a:off x="6195246" y="2200508"/>
              <a:ext cx="98457" cy="337717"/>
            </a:xfrm>
            <a:custGeom>
              <a:avLst/>
              <a:gdLst/>
              <a:ahLst/>
              <a:cxnLst/>
              <a:rect l="l" t="t" r="r" b="b"/>
              <a:pathLst>
                <a:path w="1795" h="6157" extrusionOk="0">
                  <a:moveTo>
                    <a:pt x="898" y="1"/>
                  </a:moveTo>
                  <a:cubicBezTo>
                    <a:pt x="405" y="1"/>
                    <a:pt x="1" y="396"/>
                    <a:pt x="1" y="889"/>
                  </a:cubicBezTo>
                  <a:lnTo>
                    <a:pt x="1" y="5265"/>
                  </a:lnTo>
                  <a:cubicBezTo>
                    <a:pt x="1" y="5757"/>
                    <a:pt x="405" y="6157"/>
                    <a:pt x="898" y="6157"/>
                  </a:cubicBezTo>
                  <a:cubicBezTo>
                    <a:pt x="1395" y="6157"/>
                    <a:pt x="1794" y="5757"/>
                    <a:pt x="1794" y="5265"/>
                  </a:cubicBezTo>
                  <a:lnTo>
                    <a:pt x="1794" y="889"/>
                  </a:lnTo>
                  <a:cubicBezTo>
                    <a:pt x="1794" y="396"/>
                    <a:pt x="1395" y="1"/>
                    <a:pt x="898"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4"/>
            <p:cNvSpPr/>
            <p:nvPr/>
          </p:nvSpPr>
          <p:spPr>
            <a:xfrm rot="-1799968">
              <a:off x="5762891" y="1451631"/>
              <a:ext cx="98457" cy="337717"/>
            </a:xfrm>
            <a:custGeom>
              <a:avLst/>
              <a:gdLst/>
              <a:ahLst/>
              <a:cxnLst/>
              <a:rect l="l" t="t" r="r" b="b"/>
              <a:pathLst>
                <a:path w="1795" h="6157" extrusionOk="0">
                  <a:moveTo>
                    <a:pt x="898" y="1"/>
                  </a:moveTo>
                  <a:cubicBezTo>
                    <a:pt x="405" y="1"/>
                    <a:pt x="1" y="400"/>
                    <a:pt x="1" y="889"/>
                  </a:cubicBezTo>
                  <a:lnTo>
                    <a:pt x="1" y="5265"/>
                  </a:lnTo>
                  <a:cubicBezTo>
                    <a:pt x="1" y="5757"/>
                    <a:pt x="405" y="6156"/>
                    <a:pt x="898" y="6156"/>
                  </a:cubicBezTo>
                  <a:cubicBezTo>
                    <a:pt x="1395" y="6156"/>
                    <a:pt x="1794" y="5757"/>
                    <a:pt x="1794" y="5265"/>
                  </a:cubicBezTo>
                  <a:lnTo>
                    <a:pt x="1794" y="889"/>
                  </a:lnTo>
                  <a:cubicBezTo>
                    <a:pt x="1794" y="400"/>
                    <a:pt x="1395" y="1"/>
                    <a:pt x="898"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4"/>
            <p:cNvSpPr/>
            <p:nvPr/>
          </p:nvSpPr>
          <p:spPr>
            <a:xfrm rot="-1799968">
              <a:off x="5896920" y="763815"/>
              <a:ext cx="803730" cy="1866027"/>
            </a:xfrm>
            <a:custGeom>
              <a:avLst/>
              <a:gdLst/>
              <a:ahLst/>
              <a:cxnLst/>
              <a:rect l="l" t="t" r="r" b="b"/>
              <a:pathLst>
                <a:path w="14653" h="34020" extrusionOk="0">
                  <a:moveTo>
                    <a:pt x="7324" y="0"/>
                  </a:moveTo>
                  <a:cubicBezTo>
                    <a:pt x="3282" y="0"/>
                    <a:pt x="1" y="2139"/>
                    <a:pt x="1" y="6183"/>
                  </a:cubicBezTo>
                  <a:lnTo>
                    <a:pt x="1" y="29400"/>
                  </a:lnTo>
                  <a:cubicBezTo>
                    <a:pt x="1" y="33443"/>
                    <a:pt x="3282" y="34020"/>
                    <a:pt x="7324" y="34020"/>
                  </a:cubicBezTo>
                  <a:cubicBezTo>
                    <a:pt x="11372" y="34020"/>
                    <a:pt x="14653" y="33443"/>
                    <a:pt x="14653" y="29400"/>
                  </a:cubicBezTo>
                  <a:lnTo>
                    <a:pt x="14653" y="6183"/>
                  </a:lnTo>
                  <a:cubicBezTo>
                    <a:pt x="14653" y="2139"/>
                    <a:pt x="11372" y="0"/>
                    <a:pt x="732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4"/>
            <p:cNvSpPr/>
            <p:nvPr/>
          </p:nvSpPr>
          <p:spPr>
            <a:xfrm rot="-1799968">
              <a:off x="5632043" y="917826"/>
              <a:ext cx="578457" cy="250778"/>
            </a:xfrm>
            <a:custGeom>
              <a:avLst/>
              <a:gdLst/>
              <a:ahLst/>
              <a:cxnLst/>
              <a:rect l="l" t="t" r="r" b="b"/>
              <a:pathLst>
                <a:path w="10546" h="4572" extrusionOk="0">
                  <a:moveTo>
                    <a:pt x="5273" y="0"/>
                  </a:moveTo>
                  <a:cubicBezTo>
                    <a:pt x="2411" y="0"/>
                    <a:pt x="80" y="1491"/>
                    <a:pt x="0" y="4310"/>
                  </a:cubicBezTo>
                  <a:lnTo>
                    <a:pt x="112" y="4572"/>
                  </a:lnTo>
                  <a:cubicBezTo>
                    <a:pt x="476" y="4372"/>
                    <a:pt x="906" y="4252"/>
                    <a:pt x="1377" y="4252"/>
                  </a:cubicBezTo>
                  <a:lnTo>
                    <a:pt x="9175" y="4252"/>
                  </a:lnTo>
                  <a:cubicBezTo>
                    <a:pt x="9641" y="4252"/>
                    <a:pt x="10076" y="4372"/>
                    <a:pt x="10435" y="4572"/>
                  </a:cubicBezTo>
                  <a:lnTo>
                    <a:pt x="10546" y="4306"/>
                  </a:lnTo>
                  <a:cubicBezTo>
                    <a:pt x="10471" y="1491"/>
                    <a:pt x="8136" y="0"/>
                    <a:pt x="5273" y="0"/>
                  </a:cubicBezTo>
                  <a:close/>
                </a:path>
              </a:pathLst>
            </a:custGeom>
            <a:solidFill>
              <a:srgbClr val="7EA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4"/>
            <p:cNvSpPr/>
            <p:nvPr/>
          </p:nvSpPr>
          <p:spPr>
            <a:xfrm rot="-1799968">
              <a:off x="5739746" y="1108937"/>
              <a:ext cx="677299" cy="412643"/>
            </a:xfrm>
            <a:custGeom>
              <a:avLst/>
              <a:gdLst/>
              <a:ahLst/>
              <a:cxnLst/>
              <a:rect l="l" t="t" r="r" b="b"/>
              <a:pathLst>
                <a:path w="12348" h="7523" extrusionOk="0">
                  <a:moveTo>
                    <a:pt x="2277" y="0"/>
                  </a:moveTo>
                  <a:cubicBezTo>
                    <a:pt x="1021" y="0"/>
                    <a:pt x="0" y="853"/>
                    <a:pt x="0" y="1900"/>
                  </a:cubicBezTo>
                  <a:lnTo>
                    <a:pt x="0" y="7523"/>
                  </a:lnTo>
                  <a:lnTo>
                    <a:pt x="12347" y="7523"/>
                  </a:lnTo>
                  <a:lnTo>
                    <a:pt x="12347" y="1900"/>
                  </a:lnTo>
                  <a:cubicBezTo>
                    <a:pt x="12347" y="853"/>
                    <a:pt x="11331" y="0"/>
                    <a:pt x="10075"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4"/>
            <p:cNvSpPr/>
            <p:nvPr/>
          </p:nvSpPr>
          <p:spPr>
            <a:xfrm rot="-1799968">
              <a:off x="5728503" y="1214048"/>
              <a:ext cx="201412" cy="375893"/>
            </a:xfrm>
            <a:custGeom>
              <a:avLst/>
              <a:gdLst/>
              <a:ahLst/>
              <a:cxnLst/>
              <a:rect l="l" t="t" r="r" b="b"/>
              <a:pathLst>
                <a:path w="3672" h="6853" extrusionOk="0">
                  <a:moveTo>
                    <a:pt x="650" y="0"/>
                  </a:moveTo>
                  <a:cubicBezTo>
                    <a:pt x="577" y="0"/>
                    <a:pt x="503" y="14"/>
                    <a:pt x="431" y="43"/>
                  </a:cubicBezTo>
                  <a:cubicBezTo>
                    <a:pt x="142" y="164"/>
                    <a:pt x="1" y="496"/>
                    <a:pt x="125" y="789"/>
                  </a:cubicBezTo>
                  <a:lnTo>
                    <a:pt x="2500" y="6502"/>
                  </a:lnTo>
                  <a:cubicBezTo>
                    <a:pt x="2588" y="6723"/>
                    <a:pt x="2801" y="6852"/>
                    <a:pt x="3024" y="6852"/>
                  </a:cubicBezTo>
                  <a:cubicBezTo>
                    <a:pt x="3098" y="6852"/>
                    <a:pt x="3170" y="6838"/>
                    <a:pt x="3241" y="6812"/>
                  </a:cubicBezTo>
                  <a:cubicBezTo>
                    <a:pt x="3534" y="6688"/>
                    <a:pt x="3671" y="6355"/>
                    <a:pt x="3551" y="6066"/>
                  </a:cubicBezTo>
                  <a:lnTo>
                    <a:pt x="1177" y="350"/>
                  </a:lnTo>
                  <a:cubicBezTo>
                    <a:pt x="1087" y="132"/>
                    <a:pt x="874" y="0"/>
                    <a:pt x="650"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4"/>
            <p:cNvSpPr/>
            <p:nvPr/>
          </p:nvSpPr>
          <p:spPr>
            <a:xfrm rot="-1799968">
              <a:off x="5797960" y="1540481"/>
              <a:ext cx="192636" cy="41906"/>
            </a:xfrm>
            <a:custGeom>
              <a:avLst/>
              <a:gdLst/>
              <a:ahLst/>
              <a:cxnLst/>
              <a:rect l="l" t="t" r="r" b="b"/>
              <a:pathLst>
                <a:path w="3512" h="764" extrusionOk="0">
                  <a:moveTo>
                    <a:pt x="378" y="0"/>
                  </a:moveTo>
                  <a:cubicBezTo>
                    <a:pt x="169" y="0"/>
                    <a:pt x="0" y="173"/>
                    <a:pt x="0" y="382"/>
                  </a:cubicBezTo>
                  <a:cubicBezTo>
                    <a:pt x="0" y="591"/>
                    <a:pt x="169" y="763"/>
                    <a:pt x="378" y="763"/>
                  </a:cubicBezTo>
                  <a:lnTo>
                    <a:pt x="3134" y="763"/>
                  </a:lnTo>
                  <a:cubicBezTo>
                    <a:pt x="3343" y="763"/>
                    <a:pt x="3511" y="591"/>
                    <a:pt x="3511" y="382"/>
                  </a:cubicBezTo>
                  <a:cubicBezTo>
                    <a:pt x="3511" y="173"/>
                    <a:pt x="3343" y="0"/>
                    <a:pt x="313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4"/>
            <p:cNvSpPr/>
            <p:nvPr/>
          </p:nvSpPr>
          <p:spPr>
            <a:xfrm rot="-1799968">
              <a:off x="6177405" y="954895"/>
              <a:ext cx="201358" cy="375893"/>
            </a:xfrm>
            <a:custGeom>
              <a:avLst/>
              <a:gdLst/>
              <a:ahLst/>
              <a:cxnLst/>
              <a:rect l="l" t="t" r="r" b="b"/>
              <a:pathLst>
                <a:path w="3671" h="6853" extrusionOk="0">
                  <a:moveTo>
                    <a:pt x="3024" y="0"/>
                  </a:moveTo>
                  <a:cubicBezTo>
                    <a:pt x="2801" y="0"/>
                    <a:pt x="2589" y="132"/>
                    <a:pt x="2499" y="350"/>
                  </a:cubicBezTo>
                  <a:lnTo>
                    <a:pt x="125" y="6066"/>
                  </a:lnTo>
                  <a:cubicBezTo>
                    <a:pt x="0" y="6355"/>
                    <a:pt x="142" y="6688"/>
                    <a:pt x="430" y="6812"/>
                  </a:cubicBezTo>
                  <a:cubicBezTo>
                    <a:pt x="502" y="6838"/>
                    <a:pt x="577" y="6852"/>
                    <a:pt x="648" y="6852"/>
                  </a:cubicBezTo>
                  <a:cubicBezTo>
                    <a:pt x="875" y="6852"/>
                    <a:pt x="1083" y="6723"/>
                    <a:pt x="1176" y="6502"/>
                  </a:cubicBezTo>
                  <a:lnTo>
                    <a:pt x="3550" y="789"/>
                  </a:lnTo>
                  <a:cubicBezTo>
                    <a:pt x="3671" y="496"/>
                    <a:pt x="3533" y="164"/>
                    <a:pt x="3240" y="43"/>
                  </a:cubicBezTo>
                  <a:cubicBezTo>
                    <a:pt x="3170" y="14"/>
                    <a:pt x="3097" y="0"/>
                    <a:pt x="302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4"/>
            <p:cNvSpPr/>
            <p:nvPr/>
          </p:nvSpPr>
          <p:spPr>
            <a:xfrm rot="-1799968">
              <a:off x="6287316" y="1257894"/>
              <a:ext cx="192856" cy="41906"/>
            </a:xfrm>
            <a:custGeom>
              <a:avLst/>
              <a:gdLst/>
              <a:ahLst/>
              <a:cxnLst/>
              <a:rect l="l" t="t" r="r" b="b"/>
              <a:pathLst>
                <a:path w="3516" h="764" extrusionOk="0">
                  <a:moveTo>
                    <a:pt x="381" y="0"/>
                  </a:moveTo>
                  <a:cubicBezTo>
                    <a:pt x="168" y="0"/>
                    <a:pt x="0" y="173"/>
                    <a:pt x="0" y="382"/>
                  </a:cubicBezTo>
                  <a:cubicBezTo>
                    <a:pt x="0" y="591"/>
                    <a:pt x="168" y="763"/>
                    <a:pt x="381" y="763"/>
                  </a:cubicBezTo>
                  <a:lnTo>
                    <a:pt x="3134" y="763"/>
                  </a:lnTo>
                  <a:cubicBezTo>
                    <a:pt x="3342" y="763"/>
                    <a:pt x="3515" y="591"/>
                    <a:pt x="3515" y="382"/>
                  </a:cubicBezTo>
                  <a:cubicBezTo>
                    <a:pt x="3515" y="173"/>
                    <a:pt x="3342" y="0"/>
                    <a:pt x="313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4"/>
            <p:cNvSpPr/>
            <p:nvPr/>
          </p:nvSpPr>
          <p:spPr>
            <a:xfrm rot="-1799968">
              <a:off x="6129224" y="1213271"/>
              <a:ext cx="500130" cy="1246322"/>
            </a:xfrm>
            <a:custGeom>
              <a:avLst/>
              <a:gdLst/>
              <a:ahLst/>
              <a:cxnLst/>
              <a:rect l="l" t="t" r="r" b="b"/>
              <a:pathLst>
                <a:path w="9118" h="22722" extrusionOk="0">
                  <a:moveTo>
                    <a:pt x="0" y="1"/>
                  </a:moveTo>
                  <a:lnTo>
                    <a:pt x="0" y="22722"/>
                  </a:lnTo>
                  <a:lnTo>
                    <a:pt x="9117" y="22722"/>
                  </a:lnTo>
                  <a:lnTo>
                    <a:pt x="9117" y="1"/>
                  </a:ln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4"/>
            <p:cNvSpPr/>
            <p:nvPr/>
          </p:nvSpPr>
          <p:spPr>
            <a:xfrm rot="-1799968">
              <a:off x="6185925" y="1263137"/>
              <a:ext cx="399973" cy="1169091"/>
            </a:xfrm>
            <a:custGeom>
              <a:avLst/>
              <a:gdLst/>
              <a:ahLst/>
              <a:cxnLst/>
              <a:rect l="l" t="t" r="r" b="b"/>
              <a:pathLst>
                <a:path w="7292" h="21314" extrusionOk="0">
                  <a:moveTo>
                    <a:pt x="0" y="0"/>
                  </a:moveTo>
                  <a:lnTo>
                    <a:pt x="0" y="21313"/>
                  </a:lnTo>
                  <a:lnTo>
                    <a:pt x="7292" y="21313"/>
                  </a:lnTo>
                  <a:lnTo>
                    <a:pt x="7292" y="0"/>
                  </a:lnTo>
                  <a:close/>
                </a:path>
              </a:pathLst>
            </a:custGeom>
            <a:solidFill>
              <a:srgbClr val="7EA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4"/>
            <p:cNvSpPr/>
            <p:nvPr/>
          </p:nvSpPr>
          <p:spPr>
            <a:xfrm rot="-1799968">
              <a:off x="5790731" y="1217500"/>
              <a:ext cx="196311" cy="35653"/>
            </a:xfrm>
            <a:custGeom>
              <a:avLst/>
              <a:gdLst/>
              <a:ahLst/>
              <a:cxnLst/>
              <a:rect l="l" t="t" r="r" b="b"/>
              <a:pathLst>
                <a:path w="3579" h="650" extrusionOk="0">
                  <a:moveTo>
                    <a:pt x="1641" y="1"/>
                  </a:moveTo>
                  <a:cubicBezTo>
                    <a:pt x="1445" y="1"/>
                    <a:pt x="1251" y="13"/>
                    <a:pt x="1061" y="46"/>
                  </a:cubicBezTo>
                  <a:cubicBezTo>
                    <a:pt x="950" y="64"/>
                    <a:pt x="844" y="90"/>
                    <a:pt x="742" y="121"/>
                  </a:cubicBezTo>
                  <a:cubicBezTo>
                    <a:pt x="639" y="144"/>
                    <a:pt x="547" y="193"/>
                    <a:pt x="457" y="223"/>
                  </a:cubicBezTo>
                  <a:cubicBezTo>
                    <a:pt x="373" y="268"/>
                    <a:pt x="297" y="316"/>
                    <a:pt x="236" y="361"/>
                  </a:cubicBezTo>
                  <a:cubicBezTo>
                    <a:pt x="174" y="410"/>
                    <a:pt x="125" y="459"/>
                    <a:pt x="90" y="498"/>
                  </a:cubicBezTo>
                  <a:cubicBezTo>
                    <a:pt x="27" y="596"/>
                    <a:pt x="0" y="649"/>
                    <a:pt x="0" y="649"/>
                  </a:cubicBezTo>
                  <a:cubicBezTo>
                    <a:pt x="0" y="649"/>
                    <a:pt x="67" y="627"/>
                    <a:pt x="156" y="592"/>
                  </a:cubicBezTo>
                  <a:cubicBezTo>
                    <a:pt x="200" y="582"/>
                    <a:pt x="262" y="574"/>
                    <a:pt x="324" y="561"/>
                  </a:cubicBezTo>
                  <a:cubicBezTo>
                    <a:pt x="391" y="556"/>
                    <a:pt x="462" y="552"/>
                    <a:pt x="547" y="543"/>
                  </a:cubicBezTo>
                  <a:cubicBezTo>
                    <a:pt x="564" y="544"/>
                    <a:pt x="581" y="544"/>
                    <a:pt x="598" y="544"/>
                  </a:cubicBezTo>
                  <a:cubicBezTo>
                    <a:pt x="645" y="544"/>
                    <a:pt x="695" y="542"/>
                    <a:pt x="748" y="542"/>
                  </a:cubicBezTo>
                  <a:cubicBezTo>
                    <a:pt x="768" y="542"/>
                    <a:pt x="788" y="542"/>
                    <a:pt x="809" y="543"/>
                  </a:cubicBezTo>
                  <a:cubicBezTo>
                    <a:pt x="897" y="543"/>
                    <a:pt x="995" y="547"/>
                    <a:pt x="1102" y="552"/>
                  </a:cubicBezTo>
                  <a:cubicBezTo>
                    <a:pt x="1305" y="556"/>
                    <a:pt x="1528" y="561"/>
                    <a:pt x="1745" y="570"/>
                  </a:cubicBezTo>
                  <a:cubicBezTo>
                    <a:pt x="1857" y="572"/>
                    <a:pt x="1970" y="573"/>
                    <a:pt x="2082" y="573"/>
                  </a:cubicBezTo>
                  <a:cubicBezTo>
                    <a:pt x="2413" y="573"/>
                    <a:pt x="2735" y="561"/>
                    <a:pt x="2997" y="525"/>
                  </a:cubicBezTo>
                  <a:cubicBezTo>
                    <a:pt x="3169" y="503"/>
                    <a:pt x="3316" y="472"/>
                    <a:pt x="3423" y="445"/>
                  </a:cubicBezTo>
                  <a:cubicBezTo>
                    <a:pt x="3520" y="418"/>
                    <a:pt x="3578" y="396"/>
                    <a:pt x="3578" y="396"/>
                  </a:cubicBezTo>
                  <a:cubicBezTo>
                    <a:pt x="3578" y="396"/>
                    <a:pt x="3525" y="369"/>
                    <a:pt x="3423" y="334"/>
                  </a:cubicBezTo>
                  <a:cubicBezTo>
                    <a:pt x="3325" y="295"/>
                    <a:pt x="3192" y="250"/>
                    <a:pt x="3023" y="197"/>
                  </a:cubicBezTo>
                  <a:cubicBezTo>
                    <a:pt x="2854" y="148"/>
                    <a:pt x="2655" y="103"/>
                    <a:pt x="2442" y="68"/>
                  </a:cubicBezTo>
                  <a:cubicBezTo>
                    <a:pt x="2229" y="28"/>
                    <a:pt x="1993" y="6"/>
                    <a:pt x="1758" y="2"/>
                  </a:cubicBezTo>
                  <a:cubicBezTo>
                    <a:pt x="1719" y="1"/>
                    <a:pt x="1680" y="1"/>
                    <a:pt x="1641" y="1"/>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4"/>
            <p:cNvSpPr/>
            <p:nvPr/>
          </p:nvSpPr>
          <p:spPr>
            <a:xfrm rot="-1799968">
              <a:off x="6148798" y="1642492"/>
              <a:ext cx="88639" cy="920288"/>
            </a:xfrm>
            <a:custGeom>
              <a:avLst/>
              <a:gdLst/>
              <a:ahLst/>
              <a:cxnLst/>
              <a:rect l="l" t="t" r="r" b="b"/>
              <a:pathLst>
                <a:path w="1616" h="16778" extrusionOk="0">
                  <a:moveTo>
                    <a:pt x="0" y="0"/>
                  </a:moveTo>
                  <a:lnTo>
                    <a:pt x="0" y="16777"/>
                  </a:lnTo>
                  <a:lnTo>
                    <a:pt x="1615" y="16777"/>
                  </a:lnTo>
                  <a:lnTo>
                    <a:pt x="1615" y="0"/>
                  </a:lnTo>
                  <a:close/>
                </a:path>
              </a:pathLst>
            </a:custGeom>
            <a:solidFill>
              <a:srgbClr val="4D8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4"/>
            <p:cNvSpPr/>
            <p:nvPr/>
          </p:nvSpPr>
          <p:spPr>
            <a:xfrm rot="-1799968">
              <a:off x="6656881" y="1341770"/>
              <a:ext cx="88639" cy="927144"/>
            </a:xfrm>
            <a:custGeom>
              <a:avLst/>
              <a:gdLst/>
              <a:ahLst/>
              <a:cxnLst/>
              <a:rect l="l" t="t" r="r" b="b"/>
              <a:pathLst>
                <a:path w="1616" h="16903" extrusionOk="0">
                  <a:moveTo>
                    <a:pt x="0" y="1"/>
                  </a:moveTo>
                  <a:lnTo>
                    <a:pt x="0" y="16902"/>
                  </a:lnTo>
                  <a:lnTo>
                    <a:pt x="1615" y="16902"/>
                  </a:lnTo>
                  <a:lnTo>
                    <a:pt x="1615" y="1"/>
                  </a:lnTo>
                  <a:close/>
                </a:path>
              </a:pathLst>
            </a:custGeom>
            <a:solidFill>
              <a:srgbClr val="4D8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4"/>
            <p:cNvSpPr/>
            <p:nvPr/>
          </p:nvSpPr>
          <p:spPr>
            <a:xfrm rot="-1799968">
              <a:off x="6508430" y="2391084"/>
              <a:ext cx="419719" cy="65053"/>
            </a:xfrm>
            <a:custGeom>
              <a:avLst/>
              <a:gdLst/>
              <a:ahLst/>
              <a:cxnLst/>
              <a:rect l="l" t="t" r="r" b="b"/>
              <a:pathLst>
                <a:path w="7652" h="1186" extrusionOk="0">
                  <a:moveTo>
                    <a:pt x="594" y="1"/>
                  </a:moveTo>
                  <a:cubicBezTo>
                    <a:pt x="266" y="1"/>
                    <a:pt x="0" y="267"/>
                    <a:pt x="0" y="595"/>
                  </a:cubicBezTo>
                  <a:cubicBezTo>
                    <a:pt x="0" y="919"/>
                    <a:pt x="266" y="1185"/>
                    <a:pt x="594" y="1185"/>
                  </a:cubicBezTo>
                  <a:lnTo>
                    <a:pt x="7061" y="1185"/>
                  </a:lnTo>
                  <a:cubicBezTo>
                    <a:pt x="7385" y="1185"/>
                    <a:pt x="7651" y="919"/>
                    <a:pt x="7651" y="595"/>
                  </a:cubicBezTo>
                  <a:cubicBezTo>
                    <a:pt x="7651" y="267"/>
                    <a:pt x="7385" y="1"/>
                    <a:pt x="7061"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4"/>
            <p:cNvSpPr/>
            <p:nvPr/>
          </p:nvSpPr>
          <p:spPr>
            <a:xfrm rot="-1799968">
              <a:off x="6706322" y="2356054"/>
              <a:ext cx="31210" cy="147823"/>
            </a:xfrm>
            <a:custGeom>
              <a:avLst/>
              <a:gdLst/>
              <a:ahLst/>
              <a:cxnLst/>
              <a:rect l="l" t="t" r="r" b="b"/>
              <a:pathLst>
                <a:path w="569" h="2695" extrusionOk="0">
                  <a:moveTo>
                    <a:pt x="1" y="1"/>
                  </a:moveTo>
                  <a:lnTo>
                    <a:pt x="1" y="2695"/>
                  </a:lnTo>
                  <a:lnTo>
                    <a:pt x="569" y="2695"/>
                  </a:lnTo>
                  <a:lnTo>
                    <a:pt x="569" y="1"/>
                  </a:ln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4"/>
            <p:cNvSpPr/>
            <p:nvPr/>
          </p:nvSpPr>
          <p:spPr>
            <a:xfrm rot="-1799968">
              <a:off x="5640496" y="1428631"/>
              <a:ext cx="104326" cy="104272"/>
            </a:xfrm>
            <a:custGeom>
              <a:avLst/>
              <a:gdLst/>
              <a:ahLst/>
              <a:cxnLst/>
              <a:rect l="l" t="t" r="r" b="b"/>
              <a:pathLst>
                <a:path w="1902" h="1901" extrusionOk="0">
                  <a:moveTo>
                    <a:pt x="1901" y="0"/>
                  </a:moveTo>
                  <a:lnTo>
                    <a:pt x="1" y="1385"/>
                  </a:lnTo>
                  <a:lnTo>
                    <a:pt x="1" y="1901"/>
                  </a:lnTo>
                  <a:lnTo>
                    <a:pt x="1901" y="1741"/>
                  </a:lnTo>
                  <a:lnTo>
                    <a:pt x="1901" y="0"/>
                  </a:ln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4"/>
            <p:cNvSpPr/>
            <p:nvPr/>
          </p:nvSpPr>
          <p:spPr>
            <a:xfrm rot="-1799968">
              <a:off x="6362446" y="1011853"/>
              <a:ext cx="104217" cy="104272"/>
            </a:xfrm>
            <a:custGeom>
              <a:avLst/>
              <a:gdLst/>
              <a:ahLst/>
              <a:cxnLst/>
              <a:rect l="l" t="t" r="r" b="b"/>
              <a:pathLst>
                <a:path w="1900" h="1901" extrusionOk="0">
                  <a:moveTo>
                    <a:pt x="0" y="0"/>
                  </a:moveTo>
                  <a:lnTo>
                    <a:pt x="0" y="1741"/>
                  </a:lnTo>
                  <a:lnTo>
                    <a:pt x="1900" y="1901"/>
                  </a:lnTo>
                  <a:lnTo>
                    <a:pt x="1900" y="1385"/>
                  </a:lnTo>
                  <a:lnTo>
                    <a:pt x="0" y="0"/>
                  </a:ln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4"/>
            <p:cNvSpPr/>
            <p:nvPr/>
          </p:nvSpPr>
          <p:spPr>
            <a:xfrm rot="-1799968">
              <a:off x="6180440" y="1676344"/>
              <a:ext cx="22928" cy="854302"/>
            </a:xfrm>
            <a:custGeom>
              <a:avLst/>
              <a:gdLst/>
              <a:ahLst/>
              <a:cxnLst/>
              <a:rect l="l" t="t" r="r" b="b"/>
              <a:pathLst>
                <a:path w="418" h="15575" extrusionOk="0">
                  <a:moveTo>
                    <a:pt x="209" y="0"/>
                  </a:moveTo>
                  <a:cubicBezTo>
                    <a:pt x="94" y="0"/>
                    <a:pt x="0" y="93"/>
                    <a:pt x="0" y="209"/>
                  </a:cubicBezTo>
                  <a:lnTo>
                    <a:pt x="0" y="15366"/>
                  </a:lnTo>
                  <a:cubicBezTo>
                    <a:pt x="0" y="15481"/>
                    <a:pt x="94" y="15575"/>
                    <a:pt x="209" y="15575"/>
                  </a:cubicBezTo>
                  <a:cubicBezTo>
                    <a:pt x="324" y="15575"/>
                    <a:pt x="418" y="15481"/>
                    <a:pt x="418" y="15366"/>
                  </a:cubicBezTo>
                  <a:lnTo>
                    <a:pt x="418" y="209"/>
                  </a:lnTo>
                  <a:cubicBezTo>
                    <a:pt x="418" y="93"/>
                    <a:pt x="324" y="0"/>
                    <a:pt x="209" y="0"/>
                  </a:cubicBez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4"/>
            <p:cNvSpPr/>
            <p:nvPr/>
          </p:nvSpPr>
          <p:spPr>
            <a:xfrm rot="-1799968">
              <a:off x="6692736" y="1380497"/>
              <a:ext cx="23202" cy="854302"/>
            </a:xfrm>
            <a:custGeom>
              <a:avLst/>
              <a:gdLst/>
              <a:ahLst/>
              <a:cxnLst/>
              <a:rect l="l" t="t" r="r" b="b"/>
              <a:pathLst>
                <a:path w="423" h="15575" extrusionOk="0">
                  <a:moveTo>
                    <a:pt x="214" y="0"/>
                  </a:moveTo>
                  <a:cubicBezTo>
                    <a:pt x="99" y="0"/>
                    <a:pt x="1" y="93"/>
                    <a:pt x="1" y="209"/>
                  </a:cubicBezTo>
                  <a:lnTo>
                    <a:pt x="1" y="15366"/>
                  </a:lnTo>
                  <a:cubicBezTo>
                    <a:pt x="1" y="15481"/>
                    <a:pt x="99" y="15575"/>
                    <a:pt x="214" y="15575"/>
                  </a:cubicBezTo>
                  <a:cubicBezTo>
                    <a:pt x="329" y="15575"/>
                    <a:pt x="422" y="15481"/>
                    <a:pt x="422" y="15366"/>
                  </a:cubicBezTo>
                  <a:lnTo>
                    <a:pt x="422" y="209"/>
                  </a:lnTo>
                  <a:cubicBezTo>
                    <a:pt x="422" y="93"/>
                    <a:pt x="329" y="0"/>
                    <a:pt x="214" y="0"/>
                  </a:cubicBez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4"/>
            <p:cNvSpPr/>
            <p:nvPr/>
          </p:nvSpPr>
          <p:spPr>
            <a:xfrm rot="-1799968">
              <a:off x="5563330" y="1079618"/>
              <a:ext cx="150237" cy="129942"/>
            </a:xfrm>
            <a:custGeom>
              <a:avLst/>
              <a:gdLst/>
              <a:ahLst/>
              <a:cxnLst/>
              <a:rect l="l" t="t" r="r" b="b"/>
              <a:pathLst>
                <a:path w="2739" h="2369" extrusionOk="0">
                  <a:moveTo>
                    <a:pt x="2058" y="1"/>
                  </a:moveTo>
                  <a:cubicBezTo>
                    <a:pt x="1688" y="1"/>
                    <a:pt x="1238" y="433"/>
                    <a:pt x="950" y="662"/>
                  </a:cubicBezTo>
                  <a:cubicBezTo>
                    <a:pt x="439" y="1066"/>
                    <a:pt x="0" y="1625"/>
                    <a:pt x="560" y="2154"/>
                  </a:cubicBezTo>
                  <a:cubicBezTo>
                    <a:pt x="720" y="2305"/>
                    <a:pt x="879" y="2368"/>
                    <a:pt x="1033" y="2368"/>
                  </a:cubicBezTo>
                  <a:cubicBezTo>
                    <a:pt x="1533" y="2368"/>
                    <a:pt x="1980" y="1709"/>
                    <a:pt x="2242" y="1279"/>
                  </a:cubicBezTo>
                  <a:cubicBezTo>
                    <a:pt x="2490" y="870"/>
                    <a:pt x="2738" y="489"/>
                    <a:pt x="2344" y="116"/>
                  </a:cubicBezTo>
                  <a:cubicBezTo>
                    <a:pt x="2259" y="34"/>
                    <a:pt x="2162" y="1"/>
                    <a:pt x="2058" y="1"/>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4"/>
            <p:cNvSpPr/>
            <p:nvPr/>
          </p:nvSpPr>
          <p:spPr>
            <a:xfrm rot="-1799968">
              <a:off x="5589558" y="1113132"/>
              <a:ext cx="82770" cy="71580"/>
            </a:xfrm>
            <a:custGeom>
              <a:avLst/>
              <a:gdLst/>
              <a:ahLst/>
              <a:cxnLst/>
              <a:rect l="l" t="t" r="r" b="b"/>
              <a:pathLst>
                <a:path w="1509" h="1305" extrusionOk="0">
                  <a:moveTo>
                    <a:pt x="1134" y="0"/>
                  </a:moveTo>
                  <a:cubicBezTo>
                    <a:pt x="930" y="0"/>
                    <a:pt x="684" y="239"/>
                    <a:pt x="523" y="365"/>
                  </a:cubicBezTo>
                  <a:cubicBezTo>
                    <a:pt x="244" y="587"/>
                    <a:pt x="0" y="893"/>
                    <a:pt x="310" y="1186"/>
                  </a:cubicBezTo>
                  <a:cubicBezTo>
                    <a:pt x="398" y="1270"/>
                    <a:pt x="486" y="1304"/>
                    <a:pt x="571" y="1304"/>
                  </a:cubicBezTo>
                  <a:cubicBezTo>
                    <a:pt x="845" y="1304"/>
                    <a:pt x="1093" y="940"/>
                    <a:pt x="1238" y="702"/>
                  </a:cubicBezTo>
                  <a:cubicBezTo>
                    <a:pt x="1371" y="481"/>
                    <a:pt x="1509" y="272"/>
                    <a:pt x="1291" y="63"/>
                  </a:cubicBezTo>
                  <a:cubicBezTo>
                    <a:pt x="1244" y="19"/>
                    <a:pt x="1191" y="0"/>
                    <a:pt x="1134"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4"/>
            <p:cNvSpPr/>
            <p:nvPr/>
          </p:nvSpPr>
          <p:spPr>
            <a:xfrm rot="-1799968">
              <a:off x="6075404" y="783963"/>
              <a:ext cx="150291" cy="129942"/>
            </a:xfrm>
            <a:custGeom>
              <a:avLst/>
              <a:gdLst/>
              <a:ahLst/>
              <a:cxnLst/>
              <a:rect l="l" t="t" r="r" b="b"/>
              <a:pathLst>
                <a:path w="2740" h="2369" extrusionOk="0">
                  <a:moveTo>
                    <a:pt x="683" y="1"/>
                  </a:moveTo>
                  <a:cubicBezTo>
                    <a:pt x="579" y="1"/>
                    <a:pt x="482" y="34"/>
                    <a:pt x="396" y="116"/>
                  </a:cubicBezTo>
                  <a:cubicBezTo>
                    <a:pt x="0" y="489"/>
                    <a:pt x="254" y="870"/>
                    <a:pt x="498" y="1279"/>
                  </a:cubicBezTo>
                  <a:cubicBezTo>
                    <a:pt x="759" y="1709"/>
                    <a:pt x="1207" y="2368"/>
                    <a:pt x="1706" y="2368"/>
                  </a:cubicBezTo>
                  <a:cubicBezTo>
                    <a:pt x="1860" y="2368"/>
                    <a:pt x="2020" y="2305"/>
                    <a:pt x="2180" y="2154"/>
                  </a:cubicBezTo>
                  <a:cubicBezTo>
                    <a:pt x="2739" y="1625"/>
                    <a:pt x="2300" y="1066"/>
                    <a:pt x="1790" y="662"/>
                  </a:cubicBezTo>
                  <a:cubicBezTo>
                    <a:pt x="1502" y="433"/>
                    <a:pt x="1054" y="1"/>
                    <a:pt x="683" y="1"/>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4"/>
            <p:cNvSpPr/>
            <p:nvPr/>
          </p:nvSpPr>
          <p:spPr>
            <a:xfrm rot="-1799968">
              <a:off x="6116591" y="808824"/>
              <a:ext cx="82880" cy="71580"/>
            </a:xfrm>
            <a:custGeom>
              <a:avLst/>
              <a:gdLst/>
              <a:ahLst/>
              <a:cxnLst/>
              <a:rect l="l" t="t" r="r" b="b"/>
              <a:pathLst>
                <a:path w="1511" h="1305" extrusionOk="0">
                  <a:moveTo>
                    <a:pt x="376" y="0"/>
                  </a:moveTo>
                  <a:cubicBezTo>
                    <a:pt x="320" y="0"/>
                    <a:pt x="266" y="19"/>
                    <a:pt x="219" y="63"/>
                  </a:cubicBezTo>
                  <a:cubicBezTo>
                    <a:pt x="1" y="272"/>
                    <a:pt x="139" y="481"/>
                    <a:pt x="277" y="702"/>
                  </a:cubicBezTo>
                  <a:cubicBezTo>
                    <a:pt x="419" y="940"/>
                    <a:pt x="665" y="1304"/>
                    <a:pt x="939" y="1304"/>
                  </a:cubicBezTo>
                  <a:cubicBezTo>
                    <a:pt x="1024" y="1304"/>
                    <a:pt x="1111" y="1270"/>
                    <a:pt x="1199" y="1186"/>
                  </a:cubicBezTo>
                  <a:cubicBezTo>
                    <a:pt x="1510" y="893"/>
                    <a:pt x="1266" y="587"/>
                    <a:pt x="986" y="365"/>
                  </a:cubicBezTo>
                  <a:cubicBezTo>
                    <a:pt x="827" y="239"/>
                    <a:pt x="580" y="0"/>
                    <a:pt x="376"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4"/>
            <p:cNvSpPr/>
            <p:nvPr/>
          </p:nvSpPr>
          <p:spPr>
            <a:xfrm rot="-1799968">
              <a:off x="6808631" y="4736247"/>
              <a:ext cx="64779" cy="136359"/>
            </a:xfrm>
            <a:custGeom>
              <a:avLst/>
              <a:gdLst/>
              <a:ahLst/>
              <a:cxnLst/>
              <a:rect l="l" t="t" r="r" b="b"/>
              <a:pathLst>
                <a:path w="1181" h="2486" extrusionOk="0">
                  <a:moveTo>
                    <a:pt x="590" y="1"/>
                  </a:moveTo>
                  <a:cubicBezTo>
                    <a:pt x="267" y="1"/>
                    <a:pt x="0" y="263"/>
                    <a:pt x="0" y="591"/>
                  </a:cubicBezTo>
                  <a:lnTo>
                    <a:pt x="0" y="1896"/>
                  </a:lnTo>
                  <a:cubicBezTo>
                    <a:pt x="0" y="2225"/>
                    <a:pt x="267" y="2486"/>
                    <a:pt x="590" y="2486"/>
                  </a:cubicBezTo>
                  <a:cubicBezTo>
                    <a:pt x="914" y="2486"/>
                    <a:pt x="1180" y="2225"/>
                    <a:pt x="1180" y="1896"/>
                  </a:cubicBezTo>
                  <a:lnTo>
                    <a:pt x="1180" y="591"/>
                  </a:lnTo>
                  <a:cubicBezTo>
                    <a:pt x="1180" y="263"/>
                    <a:pt x="914" y="1"/>
                    <a:pt x="590" y="1"/>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4"/>
            <p:cNvSpPr/>
            <p:nvPr/>
          </p:nvSpPr>
          <p:spPr>
            <a:xfrm rot="-1799968">
              <a:off x="6335930" y="5009139"/>
              <a:ext cx="64834" cy="136359"/>
            </a:xfrm>
            <a:custGeom>
              <a:avLst/>
              <a:gdLst/>
              <a:ahLst/>
              <a:cxnLst/>
              <a:rect l="l" t="t" r="r" b="b"/>
              <a:pathLst>
                <a:path w="1182" h="2486" extrusionOk="0">
                  <a:moveTo>
                    <a:pt x="591" y="1"/>
                  </a:moveTo>
                  <a:cubicBezTo>
                    <a:pt x="266" y="1"/>
                    <a:pt x="0" y="263"/>
                    <a:pt x="0" y="591"/>
                  </a:cubicBezTo>
                  <a:lnTo>
                    <a:pt x="0" y="1896"/>
                  </a:lnTo>
                  <a:cubicBezTo>
                    <a:pt x="0" y="2225"/>
                    <a:pt x="266" y="2486"/>
                    <a:pt x="591" y="2486"/>
                  </a:cubicBezTo>
                  <a:cubicBezTo>
                    <a:pt x="919" y="2486"/>
                    <a:pt x="1181" y="2225"/>
                    <a:pt x="1181" y="1896"/>
                  </a:cubicBezTo>
                  <a:lnTo>
                    <a:pt x="1181" y="591"/>
                  </a:lnTo>
                  <a:cubicBezTo>
                    <a:pt x="1181" y="263"/>
                    <a:pt x="919" y="1"/>
                    <a:pt x="591" y="1"/>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4"/>
            <p:cNvSpPr/>
            <p:nvPr/>
          </p:nvSpPr>
          <p:spPr>
            <a:xfrm rot="-1799968">
              <a:off x="6780957" y="4371685"/>
              <a:ext cx="82167" cy="307494"/>
            </a:xfrm>
            <a:custGeom>
              <a:avLst/>
              <a:gdLst/>
              <a:ahLst/>
              <a:cxnLst/>
              <a:rect l="l" t="t" r="r" b="b"/>
              <a:pathLst>
                <a:path w="1498" h="5606" extrusionOk="0">
                  <a:moveTo>
                    <a:pt x="747" y="1"/>
                  </a:moveTo>
                  <a:cubicBezTo>
                    <a:pt x="334" y="1"/>
                    <a:pt x="1" y="337"/>
                    <a:pt x="1" y="751"/>
                  </a:cubicBezTo>
                  <a:lnTo>
                    <a:pt x="1" y="4856"/>
                  </a:lnTo>
                  <a:cubicBezTo>
                    <a:pt x="1" y="5268"/>
                    <a:pt x="334" y="5606"/>
                    <a:pt x="747" y="5606"/>
                  </a:cubicBezTo>
                  <a:cubicBezTo>
                    <a:pt x="1160" y="5606"/>
                    <a:pt x="1498" y="5268"/>
                    <a:pt x="1498" y="4856"/>
                  </a:cubicBezTo>
                  <a:lnTo>
                    <a:pt x="1498" y="751"/>
                  </a:lnTo>
                  <a:cubicBezTo>
                    <a:pt x="1498" y="337"/>
                    <a:pt x="1160" y="1"/>
                    <a:pt x="747"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4"/>
            <p:cNvSpPr/>
            <p:nvPr/>
          </p:nvSpPr>
          <p:spPr>
            <a:xfrm rot="-1799968">
              <a:off x="6379880" y="3676957"/>
              <a:ext cx="82167" cy="307549"/>
            </a:xfrm>
            <a:custGeom>
              <a:avLst/>
              <a:gdLst/>
              <a:ahLst/>
              <a:cxnLst/>
              <a:rect l="l" t="t" r="r" b="b"/>
              <a:pathLst>
                <a:path w="1498" h="5607" extrusionOk="0">
                  <a:moveTo>
                    <a:pt x="747" y="1"/>
                  </a:moveTo>
                  <a:cubicBezTo>
                    <a:pt x="334" y="1"/>
                    <a:pt x="1" y="338"/>
                    <a:pt x="1" y="751"/>
                  </a:cubicBezTo>
                  <a:lnTo>
                    <a:pt x="1" y="4857"/>
                  </a:lnTo>
                  <a:cubicBezTo>
                    <a:pt x="1" y="5269"/>
                    <a:pt x="334" y="5607"/>
                    <a:pt x="747" y="5607"/>
                  </a:cubicBezTo>
                  <a:cubicBezTo>
                    <a:pt x="1160" y="5607"/>
                    <a:pt x="1498" y="5269"/>
                    <a:pt x="1498" y="4857"/>
                  </a:cubicBezTo>
                  <a:lnTo>
                    <a:pt x="1498" y="751"/>
                  </a:lnTo>
                  <a:cubicBezTo>
                    <a:pt x="1498" y="338"/>
                    <a:pt x="1160" y="1"/>
                    <a:pt x="747"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4"/>
            <p:cNvSpPr/>
            <p:nvPr/>
          </p:nvSpPr>
          <p:spPr>
            <a:xfrm rot="-1799968">
              <a:off x="6095376" y="4767592"/>
              <a:ext cx="81838" cy="307494"/>
            </a:xfrm>
            <a:custGeom>
              <a:avLst/>
              <a:gdLst/>
              <a:ahLst/>
              <a:cxnLst/>
              <a:rect l="l" t="t" r="r" b="b"/>
              <a:pathLst>
                <a:path w="1492" h="5606" extrusionOk="0">
                  <a:moveTo>
                    <a:pt x="746" y="1"/>
                  </a:moveTo>
                  <a:cubicBezTo>
                    <a:pt x="334" y="1"/>
                    <a:pt x="0" y="337"/>
                    <a:pt x="0" y="751"/>
                  </a:cubicBezTo>
                  <a:lnTo>
                    <a:pt x="0" y="4856"/>
                  </a:lnTo>
                  <a:cubicBezTo>
                    <a:pt x="0" y="5268"/>
                    <a:pt x="334" y="5606"/>
                    <a:pt x="746" y="5606"/>
                  </a:cubicBezTo>
                  <a:cubicBezTo>
                    <a:pt x="1159" y="5606"/>
                    <a:pt x="1492" y="5268"/>
                    <a:pt x="1492" y="4856"/>
                  </a:cubicBezTo>
                  <a:lnTo>
                    <a:pt x="1492" y="751"/>
                  </a:lnTo>
                  <a:cubicBezTo>
                    <a:pt x="1492" y="337"/>
                    <a:pt x="1159" y="1"/>
                    <a:pt x="746"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4"/>
            <p:cNvSpPr/>
            <p:nvPr/>
          </p:nvSpPr>
          <p:spPr>
            <a:xfrm rot="-1799968">
              <a:off x="5694299" y="4072864"/>
              <a:ext cx="81838" cy="307549"/>
            </a:xfrm>
            <a:custGeom>
              <a:avLst/>
              <a:gdLst/>
              <a:ahLst/>
              <a:cxnLst/>
              <a:rect l="l" t="t" r="r" b="b"/>
              <a:pathLst>
                <a:path w="1492" h="5607" extrusionOk="0">
                  <a:moveTo>
                    <a:pt x="746" y="1"/>
                  </a:moveTo>
                  <a:cubicBezTo>
                    <a:pt x="334" y="1"/>
                    <a:pt x="0" y="338"/>
                    <a:pt x="0" y="751"/>
                  </a:cubicBezTo>
                  <a:lnTo>
                    <a:pt x="0" y="4857"/>
                  </a:lnTo>
                  <a:cubicBezTo>
                    <a:pt x="0" y="5269"/>
                    <a:pt x="334" y="5607"/>
                    <a:pt x="746" y="5607"/>
                  </a:cubicBezTo>
                  <a:cubicBezTo>
                    <a:pt x="1159" y="5607"/>
                    <a:pt x="1492" y="5269"/>
                    <a:pt x="1492" y="4857"/>
                  </a:cubicBezTo>
                  <a:lnTo>
                    <a:pt x="1492" y="751"/>
                  </a:lnTo>
                  <a:cubicBezTo>
                    <a:pt x="1492" y="338"/>
                    <a:pt x="1159" y="1"/>
                    <a:pt x="746"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4"/>
            <p:cNvSpPr/>
            <p:nvPr/>
          </p:nvSpPr>
          <p:spPr>
            <a:xfrm rot="-1799968">
              <a:off x="5816837" y="3506684"/>
              <a:ext cx="821940" cy="1562756"/>
            </a:xfrm>
            <a:custGeom>
              <a:avLst/>
              <a:gdLst/>
              <a:ahLst/>
              <a:cxnLst/>
              <a:rect l="l" t="t" r="r" b="b"/>
              <a:pathLst>
                <a:path w="14985" h="28491" extrusionOk="0">
                  <a:moveTo>
                    <a:pt x="3684" y="0"/>
                  </a:moveTo>
                  <a:cubicBezTo>
                    <a:pt x="1651" y="0"/>
                    <a:pt x="0" y="1283"/>
                    <a:pt x="0" y="3315"/>
                  </a:cubicBezTo>
                  <a:lnTo>
                    <a:pt x="0" y="28490"/>
                  </a:lnTo>
                  <a:lnTo>
                    <a:pt x="14984" y="28490"/>
                  </a:lnTo>
                  <a:lnTo>
                    <a:pt x="14984" y="3315"/>
                  </a:lnTo>
                  <a:cubicBezTo>
                    <a:pt x="14984" y="1283"/>
                    <a:pt x="13338" y="0"/>
                    <a:pt x="11300" y="0"/>
                  </a:cubicBez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4"/>
            <p:cNvSpPr/>
            <p:nvPr/>
          </p:nvSpPr>
          <p:spPr>
            <a:xfrm rot="-1799968">
              <a:off x="5621412" y="3613278"/>
              <a:ext cx="573192" cy="241837"/>
            </a:xfrm>
            <a:custGeom>
              <a:avLst/>
              <a:gdLst/>
              <a:ahLst/>
              <a:cxnLst/>
              <a:rect l="l" t="t" r="r" b="b"/>
              <a:pathLst>
                <a:path w="10450" h="4409" extrusionOk="0">
                  <a:moveTo>
                    <a:pt x="2571" y="1"/>
                  </a:moveTo>
                  <a:cubicBezTo>
                    <a:pt x="1156" y="1"/>
                    <a:pt x="1" y="920"/>
                    <a:pt x="1" y="2385"/>
                  </a:cubicBezTo>
                  <a:lnTo>
                    <a:pt x="1" y="3423"/>
                  </a:lnTo>
                  <a:cubicBezTo>
                    <a:pt x="64" y="3481"/>
                    <a:pt x="117" y="3551"/>
                    <a:pt x="148" y="3636"/>
                  </a:cubicBezTo>
                  <a:lnTo>
                    <a:pt x="458" y="4408"/>
                  </a:lnTo>
                  <a:cubicBezTo>
                    <a:pt x="730" y="4204"/>
                    <a:pt x="1058" y="4071"/>
                    <a:pt x="1412" y="4040"/>
                  </a:cubicBezTo>
                  <a:lnTo>
                    <a:pt x="1412" y="3063"/>
                  </a:lnTo>
                  <a:cubicBezTo>
                    <a:pt x="1412" y="1994"/>
                    <a:pt x="2252" y="1324"/>
                    <a:pt x="3290" y="1324"/>
                  </a:cubicBezTo>
                  <a:lnTo>
                    <a:pt x="7165" y="1324"/>
                  </a:lnTo>
                  <a:cubicBezTo>
                    <a:pt x="8199" y="1324"/>
                    <a:pt x="9038" y="1994"/>
                    <a:pt x="9038" y="3063"/>
                  </a:cubicBezTo>
                  <a:lnTo>
                    <a:pt x="9038" y="4040"/>
                  </a:lnTo>
                  <a:cubicBezTo>
                    <a:pt x="9397" y="4071"/>
                    <a:pt x="9721" y="4204"/>
                    <a:pt x="9997" y="4408"/>
                  </a:cubicBezTo>
                  <a:lnTo>
                    <a:pt x="10303" y="3636"/>
                  </a:lnTo>
                  <a:cubicBezTo>
                    <a:pt x="10338" y="3551"/>
                    <a:pt x="10387" y="3481"/>
                    <a:pt x="10450" y="3423"/>
                  </a:cubicBezTo>
                  <a:lnTo>
                    <a:pt x="10450" y="2385"/>
                  </a:lnTo>
                  <a:cubicBezTo>
                    <a:pt x="10450" y="920"/>
                    <a:pt x="9299" y="1"/>
                    <a:pt x="7879" y="1"/>
                  </a:cubicBezTo>
                  <a:close/>
                </a:path>
              </a:pathLst>
            </a:custGeom>
            <a:solidFill>
              <a:srgbClr val="728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4"/>
            <p:cNvSpPr/>
            <p:nvPr/>
          </p:nvSpPr>
          <p:spPr>
            <a:xfrm rot="-1799968">
              <a:off x="5786865" y="3662251"/>
              <a:ext cx="418348" cy="448735"/>
            </a:xfrm>
            <a:custGeom>
              <a:avLst/>
              <a:gdLst/>
              <a:ahLst/>
              <a:cxnLst/>
              <a:rect l="l" t="t" r="r" b="b"/>
              <a:pathLst>
                <a:path w="7627" h="8181" extrusionOk="0">
                  <a:moveTo>
                    <a:pt x="1878" y="1"/>
                  </a:moveTo>
                  <a:cubicBezTo>
                    <a:pt x="840" y="1"/>
                    <a:pt x="0" y="671"/>
                    <a:pt x="0" y="1740"/>
                  </a:cubicBezTo>
                  <a:lnTo>
                    <a:pt x="0" y="8180"/>
                  </a:lnTo>
                  <a:lnTo>
                    <a:pt x="7626" y="8180"/>
                  </a:lnTo>
                  <a:lnTo>
                    <a:pt x="7626" y="1740"/>
                  </a:lnTo>
                  <a:cubicBezTo>
                    <a:pt x="7626" y="671"/>
                    <a:pt x="6787" y="1"/>
                    <a:pt x="5753" y="1"/>
                  </a:cubicBez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4"/>
            <p:cNvSpPr/>
            <p:nvPr/>
          </p:nvSpPr>
          <p:spPr>
            <a:xfrm rot="-1799968">
              <a:off x="6185443" y="4534151"/>
              <a:ext cx="609174" cy="420267"/>
            </a:xfrm>
            <a:custGeom>
              <a:avLst/>
              <a:gdLst/>
              <a:ahLst/>
              <a:cxnLst/>
              <a:rect l="l" t="t" r="r" b="b"/>
              <a:pathLst>
                <a:path w="11106" h="7662" extrusionOk="0">
                  <a:moveTo>
                    <a:pt x="383" y="0"/>
                  </a:moveTo>
                  <a:cubicBezTo>
                    <a:pt x="170" y="0"/>
                    <a:pt x="1" y="168"/>
                    <a:pt x="1" y="377"/>
                  </a:cubicBezTo>
                  <a:lnTo>
                    <a:pt x="1" y="7279"/>
                  </a:lnTo>
                  <a:cubicBezTo>
                    <a:pt x="1" y="7487"/>
                    <a:pt x="170" y="7661"/>
                    <a:pt x="383" y="7661"/>
                  </a:cubicBezTo>
                  <a:lnTo>
                    <a:pt x="10729" y="7661"/>
                  </a:lnTo>
                  <a:cubicBezTo>
                    <a:pt x="10937" y="7661"/>
                    <a:pt x="11106" y="7487"/>
                    <a:pt x="11106" y="7279"/>
                  </a:cubicBezTo>
                  <a:lnTo>
                    <a:pt x="11106" y="377"/>
                  </a:lnTo>
                  <a:cubicBezTo>
                    <a:pt x="11106" y="168"/>
                    <a:pt x="10937" y="0"/>
                    <a:pt x="10729"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4"/>
            <p:cNvSpPr/>
            <p:nvPr/>
          </p:nvSpPr>
          <p:spPr>
            <a:xfrm rot="-1799968">
              <a:off x="6552779" y="4796999"/>
              <a:ext cx="41742" cy="179746"/>
            </a:xfrm>
            <a:custGeom>
              <a:avLst/>
              <a:gdLst/>
              <a:ahLst/>
              <a:cxnLst/>
              <a:rect l="l" t="t" r="r" b="b"/>
              <a:pathLst>
                <a:path w="761" h="3277" extrusionOk="0">
                  <a:moveTo>
                    <a:pt x="1" y="1"/>
                  </a:moveTo>
                  <a:lnTo>
                    <a:pt x="1" y="3276"/>
                  </a:lnTo>
                  <a:lnTo>
                    <a:pt x="760" y="3276"/>
                  </a:lnTo>
                  <a:lnTo>
                    <a:pt x="760" y="1"/>
                  </a:ln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4"/>
            <p:cNvSpPr/>
            <p:nvPr/>
          </p:nvSpPr>
          <p:spPr>
            <a:xfrm rot="-1799968">
              <a:off x="5755517" y="3793839"/>
              <a:ext cx="607144" cy="403977"/>
            </a:xfrm>
            <a:custGeom>
              <a:avLst/>
              <a:gdLst/>
              <a:ahLst/>
              <a:cxnLst/>
              <a:rect l="l" t="t" r="r" b="b"/>
              <a:pathLst>
                <a:path w="11069" h="7365" extrusionOk="0">
                  <a:moveTo>
                    <a:pt x="1899" y="0"/>
                  </a:moveTo>
                  <a:cubicBezTo>
                    <a:pt x="852" y="0"/>
                    <a:pt x="0" y="853"/>
                    <a:pt x="0" y="1901"/>
                  </a:cubicBezTo>
                  <a:lnTo>
                    <a:pt x="0" y="7364"/>
                  </a:lnTo>
                  <a:lnTo>
                    <a:pt x="11069" y="7364"/>
                  </a:lnTo>
                  <a:lnTo>
                    <a:pt x="11069" y="1901"/>
                  </a:lnTo>
                  <a:cubicBezTo>
                    <a:pt x="11069" y="853"/>
                    <a:pt x="10221" y="0"/>
                    <a:pt x="9169"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4"/>
            <p:cNvSpPr/>
            <p:nvPr/>
          </p:nvSpPr>
          <p:spPr>
            <a:xfrm rot="-1799968">
              <a:off x="5717708" y="3885052"/>
              <a:ext cx="189400" cy="359383"/>
            </a:xfrm>
            <a:custGeom>
              <a:avLst/>
              <a:gdLst/>
              <a:ahLst/>
              <a:cxnLst/>
              <a:rect l="l" t="t" r="r" b="b"/>
              <a:pathLst>
                <a:path w="3453" h="6552" extrusionOk="0">
                  <a:moveTo>
                    <a:pt x="641" y="0"/>
                  </a:moveTo>
                  <a:cubicBezTo>
                    <a:pt x="571" y="0"/>
                    <a:pt x="500" y="13"/>
                    <a:pt x="431" y="41"/>
                  </a:cubicBezTo>
                  <a:cubicBezTo>
                    <a:pt x="142" y="156"/>
                    <a:pt x="0" y="488"/>
                    <a:pt x="115" y="781"/>
                  </a:cubicBezTo>
                  <a:lnTo>
                    <a:pt x="2277" y="6196"/>
                  </a:lnTo>
                  <a:cubicBezTo>
                    <a:pt x="2366" y="6418"/>
                    <a:pt x="2583" y="6551"/>
                    <a:pt x="2809" y="6551"/>
                  </a:cubicBezTo>
                  <a:cubicBezTo>
                    <a:pt x="2876" y="6551"/>
                    <a:pt x="2952" y="6538"/>
                    <a:pt x="3018" y="6512"/>
                  </a:cubicBezTo>
                  <a:cubicBezTo>
                    <a:pt x="3311" y="6396"/>
                    <a:pt x="3453" y="6063"/>
                    <a:pt x="3338" y="5770"/>
                  </a:cubicBezTo>
                  <a:lnTo>
                    <a:pt x="1172" y="360"/>
                  </a:lnTo>
                  <a:cubicBezTo>
                    <a:pt x="1083" y="136"/>
                    <a:pt x="868" y="0"/>
                    <a:pt x="641" y="0"/>
                  </a:cubicBez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4"/>
            <p:cNvSpPr/>
            <p:nvPr/>
          </p:nvSpPr>
          <p:spPr>
            <a:xfrm rot="-1799968">
              <a:off x="5789482" y="4208380"/>
              <a:ext cx="195269" cy="41632"/>
            </a:xfrm>
            <a:custGeom>
              <a:avLst/>
              <a:gdLst/>
              <a:ahLst/>
              <a:cxnLst/>
              <a:rect l="l" t="t" r="r" b="b"/>
              <a:pathLst>
                <a:path w="3560" h="759" extrusionOk="0">
                  <a:moveTo>
                    <a:pt x="378" y="0"/>
                  </a:moveTo>
                  <a:cubicBezTo>
                    <a:pt x="169" y="0"/>
                    <a:pt x="0" y="168"/>
                    <a:pt x="0" y="377"/>
                  </a:cubicBezTo>
                  <a:cubicBezTo>
                    <a:pt x="0" y="590"/>
                    <a:pt x="169" y="759"/>
                    <a:pt x="378" y="759"/>
                  </a:cubicBezTo>
                  <a:lnTo>
                    <a:pt x="3182" y="759"/>
                  </a:lnTo>
                  <a:cubicBezTo>
                    <a:pt x="3391" y="759"/>
                    <a:pt x="3559" y="590"/>
                    <a:pt x="3559" y="377"/>
                  </a:cubicBezTo>
                  <a:cubicBezTo>
                    <a:pt x="3559" y="168"/>
                    <a:pt x="3391" y="0"/>
                    <a:pt x="3182" y="0"/>
                  </a:cubicBez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4"/>
            <p:cNvSpPr/>
            <p:nvPr/>
          </p:nvSpPr>
          <p:spPr>
            <a:xfrm rot="-1799968">
              <a:off x="6147299" y="3636938"/>
              <a:ext cx="189729" cy="359383"/>
            </a:xfrm>
            <a:custGeom>
              <a:avLst/>
              <a:gdLst/>
              <a:ahLst/>
              <a:cxnLst/>
              <a:rect l="l" t="t" r="r" b="b"/>
              <a:pathLst>
                <a:path w="3459" h="6552" extrusionOk="0">
                  <a:moveTo>
                    <a:pt x="2814" y="0"/>
                  </a:moveTo>
                  <a:cubicBezTo>
                    <a:pt x="2588" y="0"/>
                    <a:pt x="2375" y="136"/>
                    <a:pt x="2283" y="360"/>
                  </a:cubicBezTo>
                  <a:lnTo>
                    <a:pt x="121" y="5770"/>
                  </a:lnTo>
                  <a:cubicBezTo>
                    <a:pt x="1" y="6063"/>
                    <a:pt x="144" y="6396"/>
                    <a:pt x="437" y="6512"/>
                  </a:cubicBezTo>
                  <a:cubicBezTo>
                    <a:pt x="507" y="6538"/>
                    <a:pt x="578" y="6551"/>
                    <a:pt x="650" y="6551"/>
                  </a:cubicBezTo>
                  <a:cubicBezTo>
                    <a:pt x="875" y="6551"/>
                    <a:pt x="1089" y="6418"/>
                    <a:pt x="1178" y="6196"/>
                  </a:cubicBezTo>
                  <a:lnTo>
                    <a:pt x="3344" y="781"/>
                  </a:lnTo>
                  <a:cubicBezTo>
                    <a:pt x="3459" y="488"/>
                    <a:pt x="3317" y="156"/>
                    <a:pt x="3024" y="41"/>
                  </a:cubicBezTo>
                  <a:cubicBezTo>
                    <a:pt x="2955" y="13"/>
                    <a:pt x="2884" y="0"/>
                    <a:pt x="2814" y="0"/>
                  </a:cubicBez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4"/>
            <p:cNvSpPr/>
            <p:nvPr/>
          </p:nvSpPr>
          <p:spPr>
            <a:xfrm rot="-1799968">
              <a:off x="6249478" y="3942727"/>
              <a:ext cx="195543" cy="41632"/>
            </a:xfrm>
            <a:custGeom>
              <a:avLst/>
              <a:gdLst/>
              <a:ahLst/>
              <a:cxnLst/>
              <a:rect l="l" t="t" r="r" b="b"/>
              <a:pathLst>
                <a:path w="3565" h="759" extrusionOk="0">
                  <a:moveTo>
                    <a:pt x="383" y="0"/>
                  </a:moveTo>
                  <a:cubicBezTo>
                    <a:pt x="174" y="0"/>
                    <a:pt x="0" y="168"/>
                    <a:pt x="0" y="377"/>
                  </a:cubicBezTo>
                  <a:cubicBezTo>
                    <a:pt x="0" y="590"/>
                    <a:pt x="174" y="759"/>
                    <a:pt x="383" y="759"/>
                  </a:cubicBezTo>
                  <a:lnTo>
                    <a:pt x="3183" y="759"/>
                  </a:lnTo>
                  <a:cubicBezTo>
                    <a:pt x="3392" y="759"/>
                    <a:pt x="3564" y="590"/>
                    <a:pt x="3564" y="377"/>
                  </a:cubicBezTo>
                  <a:cubicBezTo>
                    <a:pt x="3564" y="168"/>
                    <a:pt x="3392" y="0"/>
                    <a:pt x="3183" y="0"/>
                  </a:cubicBez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4"/>
            <p:cNvSpPr/>
            <p:nvPr/>
          </p:nvSpPr>
          <p:spPr>
            <a:xfrm rot="-1799968">
              <a:off x="5859691" y="3943936"/>
              <a:ext cx="479451" cy="243044"/>
            </a:xfrm>
            <a:custGeom>
              <a:avLst/>
              <a:gdLst/>
              <a:ahLst/>
              <a:cxnLst/>
              <a:rect l="l" t="t" r="r" b="b"/>
              <a:pathLst>
                <a:path w="8741" h="4431" extrusionOk="0">
                  <a:moveTo>
                    <a:pt x="0" y="1"/>
                  </a:moveTo>
                  <a:lnTo>
                    <a:pt x="0" y="4430"/>
                  </a:lnTo>
                  <a:lnTo>
                    <a:pt x="8740" y="4430"/>
                  </a:lnTo>
                  <a:lnTo>
                    <a:pt x="8740" y="1"/>
                  </a:ln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4"/>
            <p:cNvSpPr/>
            <p:nvPr/>
          </p:nvSpPr>
          <p:spPr>
            <a:xfrm rot="-1799968">
              <a:off x="5918398" y="3994381"/>
              <a:ext cx="383517" cy="179472"/>
            </a:xfrm>
            <a:custGeom>
              <a:avLst/>
              <a:gdLst/>
              <a:ahLst/>
              <a:cxnLst/>
              <a:rect l="l" t="t" r="r" b="b"/>
              <a:pathLst>
                <a:path w="6992" h="3272" extrusionOk="0">
                  <a:moveTo>
                    <a:pt x="1" y="0"/>
                  </a:moveTo>
                  <a:lnTo>
                    <a:pt x="1" y="3272"/>
                  </a:lnTo>
                  <a:lnTo>
                    <a:pt x="6992" y="3272"/>
                  </a:lnTo>
                  <a:lnTo>
                    <a:pt x="6992" y="0"/>
                  </a:lnTo>
                  <a:close/>
                </a:path>
              </a:pathLst>
            </a:custGeom>
            <a:solidFill>
              <a:srgbClr val="728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4"/>
            <p:cNvSpPr/>
            <p:nvPr/>
          </p:nvSpPr>
          <p:spPr>
            <a:xfrm rot="-1799968">
              <a:off x="5780849" y="3900849"/>
              <a:ext cx="166802" cy="42455"/>
            </a:xfrm>
            <a:custGeom>
              <a:avLst/>
              <a:gdLst/>
              <a:ahLst/>
              <a:cxnLst/>
              <a:rect l="l" t="t" r="r" b="b"/>
              <a:pathLst>
                <a:path w="3041" h="774" extrusionOk="0">
                  <a:moveTo>
                    <a:pt x="1478" y="1"/>
                  </a:moveTo>
                  <a:cubicBezTo>
                    <a:pt x="1467" y="1"/>
                    <a:pt x="1457" y="1"/>
                    <a:pt x="1447" y="1"/>
                  </a:cubicBezTo>
                  <a:cubicBezTo>
                    <a:pt x="1341" y="1"/>
                    <a:pt x="1239" y="5"/>
                    <a:pt x="1133" y="18"/>
                  </a:cubicBezTo>
                  <a:cubicBezTo>
                    <a:pt x="1031" y="32"/>
                    <a:pt x="928" y="45"/>
                    <a:pt x="826" y="77"/>
                  </a:cubicBezTo>
                  <a:cubicBezTo>
                    <a:pt x="728" y="98"/>
                    <a:pt x="635" y="134"/>
                    <a:pt x="547" y="169"/>
                  </a:cubicBezTo>
                  <a:cubicBezTo>
                    <a:pt x="458" y="210"/>
                    <a:pt x="378" y="263"/>
                    <a:pt x="307" y="307"/>
                  </a:cubicBezTo>
                  <a:cubicBezTo>
                    <a:pt x="236" y="364"/>
                    <a:pt x="178" y="413"/>
                    <a:pt x="134" y="471"/>
                  </a:cubicBezTo>
                  <a:cubicBezTo>
                    <a:pt x="94" y="534"/>
                    <a:pt x="58" y="577"/>
                    <a:pt x="41" y="626"/>
                  </a:cubicBezTo>
                  <a:cubicBezTo>
                    <a:pt x="5" y="724"/>
                    <a:pt x="1" y="773"/>
                    <a:pt x="1" y="773"/>
                  </a:cubicBezTo>
                  <a:cubicBezTo>
                    <a:pt x="1" y="773"/>
                    <a:pt x="54" y="747"/>
                    <a:pt x="125" y="702"/>
                  </a:cubicBezTo>
                  <a:cubicBezTo>
                    <a:pt x="160" y="680"/>
                    <a:pt x="218" y="671"/>
                    <a:pt x="263" y="649"/>
                  </a:cubicBezTo>
                  <a:cubicBezTo>
                    <a:pt x="316" y="626"/>
                    <a:pt x="382" y="626"/>
                    <a:pt x="445" y="609"/>
                  </a:cubicBezTo>
                  <a:cubicBezTo>
                    <a:pt x="511" y="600"/>
                    <a:pt x="582" y="587"/>
                    <a:pt x="658" y="587"/>
                  </a:cubicBezTo>
                  <a:cubicBezTo>
                    <a:pt x="738" y="583"/>
                    <a:pt x="818" y="573"/>
                    <a:pt x="902" y="573"/>
                  </a:cubicBezTo>
                  <a:cubicBezTo>
                    <a:pt x="944" y="571"/>
                    <a:pt x="988" y="571"/>
                    <a:pt x="1033" y="571"/>
                  </a:cubicBezTo>
                  <a:cubicBezTo>
                    <a:pt x="1078" y="571"/>
                    <a:pt x="1124" y="571"/>
                    <a:pt x="1168" y="569"/>
                  </a:cubicBezTo>
                  <a:lnTo>
                    <a:pt x="1452" y="569"/>
                  </a:lnTo>
                  <a:cubicBezTo>
                    <a:pt x="1830" y="569"/>
                    <a:pt x="2225" y="551"/>
                    <a:pt x="2530" y="503"/>
                  </a:cubicBezTo>
                  <a:cubicBezTo>
                    <a:pt x="2682" y="476"/>
                    <a:pt x="2815" y="444"/>
                    <a:pt x="2899" y="413"/>
                  </a:cubicBezTo>
                  <a:cubicBezTo>
                    <a:pt x="2987" y="387"/>
                    <a:pt x="3041" y="364"/>
                    <a:pt x="3041" y="364"/>
                  </a:cubicBezTo>
                  <a:cubicBezTo>
                    <a:pt x="3041" y="364"/>
                    <a:pt x="2987" y="338"/>
                    <a:pt x="2903" y="303"/>
                  </a:cubicBezTo>
                  <a:cubicBezTo>
                    <a:pt x="2819" y="267"/>
                    <a:pt x="2699" y="223"/>
                    <a:pt x="2553" y="174"/>
                  </a:cubicBezTo>
                  <a:cubicBezTo>
                    <a:pt x="2271" y="83"/>
                    <a:pt x="1884" y="1"/>
                    <a:pt x="1478" y="1"/>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4"/>
            <p:cNvSpPr/>
            <p:nvPr/>
          </p:nvSpPr>
          <p:spPr>
            <a:xfrm rot="-1799968">
              <a:off x="5680737" y="4122859"/>
              <a:ext cx="97909" cy="97909"/>
            </a:xfrm>
            <a:custGeom>
              <a:avLst/>
              <a:gdLst/>
              <a:ahLst/>
              <a:cxnLst/>
              <a:rect l="l" t="t" r="r" b="b"/>
              <a:pathLst>
                <a:path w="1785" h="1785" extrusionOk="0">
                  <a:moveTo>
                    <a:pt x="1785" y="0"/>
                  </a:moveTo>
                  <a:lnTo>
                    <a:pt x="1" y="1301"/>
                  </a:lnTo>
                  <a:lnTo>
                    <a:pt x="1" y="1785"/>
                  </a:lnTo>
                  <a:lnTo>
                    <a:pt x="1785" y="1633"/>
                  </a:lnTo>
                  <a:lnTo>
                    <a:pt x="1785" y="0"/>
                  </a:lnTo>
                  <a:close/>
                </a:path>
              </a:pathLst>
            </a:custGeom>
            <a:solidFill>
              <a:srgbClr val="435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4"/>
            <p:cNvSpPr/>
            <p:nvPr/>
          </p:nvSpPr>
          <p:spPr>
            <a:xfrm rot="-1799968">
              <a:off x="6327129" y="3749578"/>
              <a:ext cx="98238" cy="97909"/>
            </a:xfrm>
            <a:custGeom>
              <a:avLst/>
              <a:gdLst/>
              <a:ahLst/>
              <a:cxnLst/>
              <a:rect l="l" t="t" r="r" b="b"/>
              <a:pathLst>
                <a:path w="1791" h="1785" extrusionOk="0">
                  <a:moveTo>
                    <a:pt x="1" y="0"/>
                  </a:moveTo>
                  <a:lnTo>
                    <a:pt x="1" y="1633"/>
                  </a:lnTo>
                  <a:lnTo>
                    <a:pt x="1790" y="1785"/>
                  </a:lnTo>
                  <a:lnTo>
                    <a:pt x="1790" y="1301"/>
                  </a:lnTo>
                  <a:lnTo>
                    <a:pt x="1" y="0"/>
                  </a:lnTo>
                  <a:close/>
                </a:path>
              </a:pathLst>
            </a:custGeom>
            <a:solidFill>
              <a:srgbClr val="435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4"/>
            <p:cNvSpPr/>
            <p:nvPr/>
          </p:nvSpPr>
          <p:spPr>
            <a:xfrm rot="-1799968">
              <a:off x="5643717" y="3896891"/>
              <a:ext cx="24683" cy="239589"/>
            </a:xfrm>
            <a:custGeom>
              <a:avLst/>
              <a:gdLst/>
              <a:ahLst/>
              <a:cxnLst/>
              <a:rect l="l" t="t" r="r" b="b"/>
              <a:pathLst>
                <a:path w="450" h="4368" extrusionOk="0">
                  <a:moveTo>
                    <a:pt x="227" y="0"/>
                  </a:moveTo>
                  <a:cubicBezTo>
                    <a:pt x="103" y="0"/>
                    <a:pt x="1" y="98"/>
                    <a:pt x="1" y="222"/>
                  </a:cubicBezTo>
                  <a:lnTo>
                    <a:pt x="1" y="4146"/>
                  </a:lnTo>
                  <a:cubicBezTo>
                    <a:pt x="1" y="4265"/>
                    <a:pt x="103" y="4368"/>
                    <a:pt x="227" y="4368"/>
                  </a:cubicBezTo>
                  <a:cubicBezTo>
                    <a:pt x="351" y="4368"/>
                    <a:pt x="449" y="4265"/>
                    <a:pt x="449" y="4146"/>
                  </a:cubicBezTo>
                  <a:lnTo>
                    <a:pt x="449" y="222"/>
                  </a:lnTo>
                  <a:cubicBezTo>
                    <a:pt x="449" y="98"/>
                    <a:pt x="351" y="0"/>
                    <a:pt x="227" y="0"/>
                  </a:cubicBezTo>
                  <a:close/>
                </a:path>
              </a:pathLst>
            </a:custGeom>
            <a:solidFill>
              <a:srgbClr val="4C65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4"/>
            <p:cNvSpPr/>
            <p:nvPr/>
          </p:nvSpPr>
          <p:spPr>
            <a:xfrm rot="-1799968">
              <a:off x="6266336" y="3537445"/>
              <a:ext cx="24628" cy="239589"/>
            </a:xfrm>
            <a:custGeom>
              <a:avLst/>
              <a:gdLst/>
              <a:ahLst/>
              <a:cxnLst/>
              <a:rect l="l" t="t" r="r" b="b"/>
              <a:pathLst>
                <a:path w="449" h="4368" extrusionOk="0">
                  <a:moveTo>
                    <a:pt x="227" y="0"/>
                  </a:moveTo>
                  <a:cubicBezTo>
                    <a:pt x="102" y="0"/>
                    <a:pt x="0" y="98"/>
                    <a:pt x="0" y="222"/>
                  </a:cubicBezTo>
                  <a:lnTo>
                    <a:pt x="0" y="4146"/>
                  </a:lnTo>
                  <a:cubicBezTo>
                    <a:pt x="0" y="4265"/>
                    <a:pt x="102" y="4368"/>
                    <a:pt x="227" y="4368"/>
                  </a:cubicBezTo>
                  <a:cubicBezTo>
                    <a:pt x="346" y="4368"/>
                    <a:pt x="449" y="4265"/>
                    <a:pt x="449" y="4146"/>
                  </a:cubicBezTo>
                  <a:lnTo>
                    <a:pt x="449" y="222"/>
                  </a:lnTo>
                  <a:cubicBezTo>
                    <a:pt x="449" y="98"/>
                    <a:pt x="346" y="0"/>
                    <a:pt x="227" y="0"/>
                  </a:cubicBezTo>
                  <a:close/>
                </a:path>
              </a:pathLst>
            </a:custGeom>
            <a:solidFill>
              <a:srgbClr val="4C65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4"/>
            <p:cNvSpPr/>
            <p:nvPr/>
          </p:nvSpPr>
          <p:spPr>
            <a:xfrm rot="-1799968">
              <a:off x="5522342" y="3751421"/>
              <a:ext cx="144148" cy="97360"/>
            </a:xfrm>
            <a:custGeom>
              <a:avLst/>
              <a:gdLst/>
              <a:ahLst/>
              <a:cxnLst/>
              <a:rect l="l" t="t" r="r" b="b"/>
              <a:pathLst>
                <a:path w="2628" h="1775" extrusionOk="0">
                  <a:moveTo>
                    <a:pt x="2045" y="1"/>
                  </a:moveTo>
                  <a:cubicBezTo>
                    <a:pt x="1738" y="1"/>
                    <a:pt x="1332" y="204"/>
                    <a:pt x="1070" y="311"/>
                  </a:cubicBezTo>
                  <a:cubicBezTo>
                    <a:pt x="524" y="528"/>
                    <a:pt x="1" y="888"/>
                    <a:pt x="324" y="1465"/>
                  </a:cubicBezTo>
                  <a:cubicBezTo>
                    <a:pt x="452" y="1689"/>
                    <a:pt x="624" y="1775"/>
                    <a:pt x="813" y="1775"/>
                  </a:cubicBezTo>
                  <a:cubicBezTo>
                    <a:pt x="1212" y="1775"/>
                    <a:pt x="1688" y="1395"/>
                    <a:pt x="1988" y="1128"/>
                  </a:cubicBezTo>
                  <a:cubicBezTo>
                    <a:pt x="2308" y="848"/>
                    <a:pt x="2627" y="586"/>
                    <a:pt x="2397" y="182"/>
                  </a:cubicBezTo>
                  <a:cubicBezTo>
                    <a:pt x="2323" y="49"/>
                    <a:pt x="2196" y="1"/>
                    <a:pt x="2045" y="1"/>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4"/>
            <p:cNvSpPr/>
            <p:nvPr/>
          </p:nvSpPr>
          <p:spPr>
            <a:xfrm rot="-1799968">
              <a:off x="5546954" y="3777903"/>
              <a:ext cx="79424" cy="53534"/>
            </a:xfrm>
            <a:custGeom>
              <a:avLst/>
              <a:gdLst/>
              <a:ahLst/>
              <a:cxnLst/>
              <a:rect l="l" t="t" r="r" b="b"/>
              <a:pathLst>
                <a:path w="1448" h="976" extrusionOk="0">
                  <a:moveTo>
                    <a:pt x="1124" y="1"/>
                  </a:moveTo>
                  <a:cubicBezTo>
                    <a:pt x="955" y="1"/>
                    <a:pt x="733" y="111"/>
                    <a:pt x="591" y="168"/>
                  </a:cubicBezTo>
                  <a:cubicBezTo>
                    <a:pt x="288" y="291"/>
                    <a:pt x="1" y="487"/>
                    <a:pt x="177" y="807"/>
                  </a:cubicBezTo>
                  <a:cubicBezTo>
                    <a:pt x="247" y="929"/>
                    <a:pt x="341" y="976"/>
                    <a:pt x="444" y="976"/>
                  </a:cubicBezTo>
                  <a:cubicBezTo>
                    <a:pt x="664" y="976"/>
                    <a:pt x="927" y="765"/>
                    <a:pt x="1097" y="620"/>
                  </a:cubicBezTo>
                  <a:cubicBezTo>
                    <a:pt x="1269" y="465"/>
                    <a:pt x="1447" y="322"/>
                    <a:pt x="1318" y="101"/>
                  </a:cubicBezTo>
                  <a:cubicBezTo>
                    <a:pt x="1277" y="27"/>
                    <a:pt x="1207" y="1"/>
                    <a:pt x="1124"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4"/>
            <p:cNvSpPr/>
            <p:nvPr/>
          </p:nvSpPr>
          <p:spPr>
            <a:xfrm rot="-1799968">
              <a:off x="6050047" y="3446757"/>
              <a:ext cx="144148" cy="97360"/>
            </a:xfrm>
            <a:custGeom>
              <a:avLst/>
              <a:gdLst/>
              <a:ahLst/>
              <a:cxnLst/>
              <a:rect l="l" t="t" r="r" b="b"/>
              <a:pathLst>
                <a:path w="2628" h="1775" extrusionOk="0">
                  <a:moveTo>
                    <a:pt x="581" y="1"/>
                  </a:moveTo>
                  <a:cubicBezTo>
                    <a:pt x="430" y="1"/>
                    <a:pt x="302" y="49"/>
                    <a:pt x="226" y="182"/>
                  </a:cubicBezTo>
                  <a:cubicBezTo>
                    <a:pt x="1" y="586"/>
                    <a:pt x="316" y="848"/>
                    <a:pt x="635" y="1128"/>
                  </a:cubicBezTo>
                  <a:cubicBezTo>
                    <a:pt x="939" y="1395"/>
                    <a:pt x="1416" y="1775"/>
                    <a:pt x="1815" y="1775"/>
                  </a:cubicBezTo>
                  <a:cubicBezTo>
                    <a:pt x="2004" y="1775"/>
                    <a:pt x="2176" y="1689"/>
                    <a:pt x="2304" y="1465"/>
                  </a:cubicBezTo>
                  <a:cubicBezTo>
                    <a:pt x="2627" y="888"/>
                    <a:pt x="2100" y="528"/>
                    <a:pt x="1554" y="311"/>
                  </a:cubicBezTo>
                  <a:cubicBezTo>
                    <a:pt x="1295" y="204"/>
                    <a:pt x="890" y="1"/>
                    <a:pt x="581" y="1"/>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4"/>
            <p:cNvSpPr/>
            <p:nvPr/>
          </p:nvSpPr>
          <p:spPr>
            <a:xfrm rot="-1799968">
              <a:off x="6090240" y="3464243"/>
              <a:ext cx="79424" cy="53534"/>
            </a:xfrm>
            <a:custGeom>
              <a:avLst/>
              <a:gdLst/>
              <a:ahLst/>
              <a:cxnLst/>
              <a:rect l="l" t="t" r="r" b="b"/>
              <a:pathLst>
                <a:path w="1448" h="976" extrusionOk="0">
                  <a:moveTo>
                    <a:pt x="320" y="1"/>
                  </a:moveTo>
                  <a:cubicBezTo>
                    <a:pt x="236" y="1"/>
                    <a:pt x="166" y="27"/>
                    <a:pt x="125" y="101"/>
                  </a:cubicBezTo>
                  <a:cubicBezTo>
                    <a:pt x="1" y="322"/>
                    <a:pt x="174" y="465"/>
                    <a:pt x="351" y="620"/>
                  </a:cubicBezTo>
                  <a:cubicBezTo>
                    <a:pt x="517" y="765"/>
                    <a:pt x="779" y="976"/>
                    <a:pt x="999" y="976"/>
                  </a:cubicBezTo>
                  <a:cubicBezTo>
                    <a:pt x="1102" y="976"/>
                    <a:pt x="1196" y="929"/>
                    <a:pt x="1266" y="807"/>
                  </a:cubicBezTo>
                  <a:cubicBezTo>
                    <a:pt x="1447" y="487"/>
                    <a:pt x="1154" y="291"/>
                    <a:pt x="857" y="168"/>
                  </a:cubicBezTo>
                  <a:cubicBezTo>
                    <a:pt x="712" y="111"/>
                    <a:pt x="488" y="1"/>
                    <a:pt x="320"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4"/>
            <p:cNvSpPr/>
            <p:nvPr/>
          </p:nvSpPr>
          <p:spPr>
            <a:xfrm rot="-1799968">
              <a:off x="5970006" y="4109016"/>
              <a:ext cx="764018" cy="788372"/>
            </a:xfrm>
            <a:custGeom>
              <a:avLst/>
              <a:gdLst/>
              <a:ahLst/>
              <a:cxnLst/>
              <a:rect l="l" t="t" r="r" b="b"/>
              <a:pathLst>
                <a:path w="13929" h="14373" extrusionOk="0">
                  <a:moveTo>
                    <a:pt x="1" y="1"/>
                  </a:moveTo>
                  <a:lnTo>
                    <a:pt x="1" y="14373"/>
                  </a:lnTo>
                  <a:lnTo>
                    <a:pt x="13928" y="14373"/>
                  </a:lnTo>
                  <a:lnTo>
                    <a:pt x="13928" y="1"/>
                  </a:lnTo>
                  <a:close/>
                </a:path>
              </a:pathLst>
            </a:custGeom>
            <a:solidFill>
              <a:srgbClr val="435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4"/>
            <p:cNvSpPr/>
            <p:nvPr/>
          </p:nvSpPr>
          <p:spPr>
            <a:xfrm rot="-1799968">
              <a:off x="6046344" y="4187632"/>
              <a:ext cx="611423" cy="630840"/>
            </a:xfrm>
            <a:custGeom>
              <a:avLst/>
              <a:gdLst/>
              <a:ahLst/>
              <a:cxnLst/>
              <a:rect l="l" t="t" r="r" b="b"/>
              <a:pathLst>
                <a:path w="11147" h="11501" extrusionOk="0">
                  <a:moveTo>
                    <a:pt x="1" y="0"/>
                  </a:moveTo>
                  <a:lnTo>
                    <a:pt x="1" y="11500"/>
                  </a:lnTo>
                  <a:lnTo>
                    <a:pt x="11146" y="11500"/>
                  </a:lnTo>
                  <a:lnTo>
                    <a:pt x="11146" y="0"/>
                  </a:lnTo>
                  <a:close/>
                </a:path>
              </a:pathLst>
            </a:custGeom>
            <a:solidFill>
              <a:srgbClr val="627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64"/>
          <p:cNvGrpSpPr/>
          <p:nvPr/>
        </p:nvGrpSpPr>
        <p:grpSpPr>
          <a:xfrm rot="-1799968">
            <a:off x="4850261" y="756299"/>
            <a:ext cx="1854398" cy="83318"/>
            <a:chOff x="5641750" y="2340275"/>
            <a:chExt cx="845200" cy="37975"/>
          </a:xfrm>
        </p:grpSpPr>
        <p:sp>
          <p:nvSpPr>
            <p:cNvPr id="1505" name="Google Shape;1505;p64"/>
            <p:cNvSpPr/>
            <p:nvPr/>
          </p:nvSpPr>
          <p:spPr>
            <a:xfrm>
              <a:off x="6287425" y="2340275"/>
              <a:ext cx="199525" cy="37975"/>
            </a:xfrm>
            <a:custGeom>
              <a:avLst/>
              <a:gdLst/>
              <a:ahLst/>
              <a:cxnLst/>
              <a:rect l="l" t="t" r="r" b="b"/>
              <a:pathLst>
                <a:path w="7981" h="1519" extrusionOk="0">
                  <a:moveTo>
                    <a:pt x="1" y="0"/>
                  </a:moveTo>
                  <a:lnTo>
                    <a:pt x="1" y="1518"/>
                  </a:lnTo>
                  <a:lnTo>
                    <a:pt x="7980" y="1518"/>
                  </a:lnTo>
                  <a:lnTo>
                    <a:pt x="7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4"/>
            <p:cNvSpPr/>
            <p:nvPr/>
          </p:nvSpPr>
          <p:spPr>
            <a:xfrm>
              <a:off x="5641750" y="2340275"/>
              <a:ext cx="199400" cy="37975"/>
            </a:xfrm>
            <a:custGeom>
              <a:avLst/>
              <a:gdLst/>
              <a:ahLst/>
              <a:cxnLst/>
              <a:rect l="l" t="t" r="r" b="b"/>
              <a:pathLst>
                <a:path w="7976" h="1519" extrusionOk="0">
                  <a:moveTo>
                    <a:pt x="1" y="0"/>
                  </a:moveTo>
                  <a:lnTo>
                    <a:pt x="1" y="1518"/>
                  </a:lnTo>
                  <a:lnTo>
                    <a:pt x="7976" y="1518"/>
                  </a:lnTo>
                  <a:lnTo>
                    <a:pt x="79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7" name="Google Shape;1507;p64"/>
          <p:cNvSpPr txBox="1">
            <a:spLocks noGrp="1"/>
          </p:cNvSpPr>
          <p:nvPr>
            <p:ph type="subTitle" idx="1"/>
          </p:nvPr>
        </p:nvSpPr>
        <p:spPr>
          <a:xfrm>
            <a:off x="552525" y="1892175"/>
            <a:ext cx="3737100" cy="3070500"/>
          </a:xfrm>
          <a:prstGeom prst="rect">
            <a:avLst/>
          </a:prstGeom>
        </p:spPr>
        <p:txBody>
          <a:bodyPr spcFirstLastPara="1" wrap="square" lIns="91425" tIns="91425" rIns="91425" bIns="91425" anchor="t" anchorCtr="0">
            <a:noAutofit/>
          </a:bodyPr>
          <a:lstStyle/>
          <a:p>
            <a:pPr marL="342900" lvl="0" indent="-209550" algn="l" rtl="0">
              <a:lnSpc>
                <a:spcPct val="100000"/>
              </a:lnSpc>
              <a:spcBef>
                <a:spcPts val="0"/>
              </a:spcBef>
              <a:spcAft>
                <a:spcPts val="0"/>
              </a:spcAft>
              <a:buSzPts val="1500"/>
              <a:buChar char="●"/>
            </a:pPr>
            <a:r>
              <a:rPr lang="en" sz="1700"/>
              <a:t>Cars are shared, rather than owned</a:t>
            </a:r>
            <a:endParaRPr sz="1700"/>
          </a:p>
          <a:p>
            <a:pPr marL="457200" lvl="0" indent="0" algn="l" rtl="0">
              <a:lnSpc>
                <a:spcPct val="100000"/>
              </a:lnSpc>
              <a:spcBef>
                <a:spcPts val="0"/>
              </a:spcBef>
              <a:spcAft>
                <a:spcPts val="0"/>
              </a:spcAft>
              <a:buNone/>
            </a:pPr>
            <a:endParaRPr sz="1900"/>
          </a:p>
          <a:p>
            <a:pPr marL="342900" lvl="0" indent="-209550" algn="l" rtl="0">
              <a:lnSpc>
                <a:spcPct val="100000"/>
              </a:lnSpc>
              <a:spcBef>
                <a:spcPts val="0"/>
              </a:spcBef>
              <a:spcAft>
                <a:spcPts val="0"/>
              </a:spcAft>
              <a:buSzPts val="1500"/>
              <a:buChar char="●"/>
            </a:pPr>
            <a:r>
              <a:rPr lang="en" sz="1700"/>
              <a:t>Vehicle emissions are reduced to near zero </a:t>
            </a:r>
            <a:endParaRPr sz="1700"/>
          </a:p>
          <a:p>
            <a:pPr marL="457200" lvl="0" indent="0" algn="l" rtl="0">
              <a:lnSpc>
                <a:spcPct val="100000"/>
              </a:lnSpc>
              <a:spcBef>
                <a:spcPts val="0"/>
              </a:spcBef>
              <a:spcAft>
                <a:spcPts val="0"/>
              </a:spcAft>
              <a:buNone/>
            </a:pPr>
            <a:endParaRPr sz="1900"/>
          </a:p>
          <a:p>
            <a:pPr marL="342900" lvl="0" indent="-209550" algn="l" rtl="0">
              <a:lnSpc>
                <a:spcPct val="100000"/>
              </a:lnSpc>
              <a:spcBef>
                <a:spcPts val="0"/>
              </a:spcBef>
              <a:spcAft>
                <a:spcPts val="0"/>
              </a:spcAft>
              <a:buSzPts val="1500"/>
              <a:buChar char="●"/>
            </a:pPr>
            <a:r>
              <a:rPr lang="en" sz="1700"/>
              <a:t>Avis is contributing to cleaner, happier cities and making record profits</a:t>
            </a:r>
            <a:endParaRPr sz="1700"/>
          </a:p>
          <a:p>
            <a:pPr marL="342900" lvl="0" indent="-114300" algn="l" rtl="0">
              <a:lnSpc>
                <a:spcPct val="100000"/>
              </a:lnSpc>
              <a:spcBef>
                <a:spcPts val="0"/>
              </a:spcBef>
              <a:spcAft>
                <a:spcPts val="0"/>
              </a:spcAft>
              <a:buNone/>
            </a:pPr>
            <a:endParaRPr sz="1700"/>
          </a:p>
          <a:p>
            <a:pPr marL="342900" lvl="0" indent="-114300" algn="l" rtl="0">
              <a:lnSpc>
                <a:spcPct val="100000"/>
              </a:lnSpc>
              <a:spcBef>
                <a:spcPts val="0"/>
              </a:spcBef>
              <a:spcAft>
                <a:spcPts val="0"/>
              </a:spcAft>
              <a:buNone/>
            </a:pPr>
            <a:endParaRPr sz="1700"/>
          </a:p>
          <a:p>
            <a:pPr marL="0" lvl="0" indent="0" algn="ctr" rtl="0">
              <a:spcBef>
                <a:spcPts val="0"/>
              </a:spcBef>
              <a:spcAft>
                <a:spcPts val="0"/>
              </a:spcAft>
              <a:buNone/>
            </a:pP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grpSp>
        <p:nvGrpSpPr>
          <p:cNvPr id="1512" name="Google Shape;1512;p65"/>
          <p:cNvGrpSpPr/>
          <p:nvPr/>
        </p:nvGrpSpPr>
        <p:grpSpPr>
          <a:xfrm>
            <a:off x="2730822" y="2218375"/>
            <a:ext cx="3715427" cy="1456567"/>
            <a:chOff x="2597979" y="1949933"/>
            <a:chExt cx="3872253" cy="1518048"/>
          </a:xfrm>
        </p:grpSpPr>
        <p:sp>
          <p:nvSpPr>
            <p:cNvPr id="1513" name="Google Shape;1513;p65"/>
            <p:cNvSpPr/>
            <p:nvPr/>
          </p:nvSpPr>
          <p:spPr>
            <a:xfrm>
              <a:off x="2714593" y="2496963"/>
              <a:ext cx="3583927" cy="701520"/>
            </a:xfrm>
            <a:custGeom>
              <a:avLst/>
              <a:gdLst/>
              <a:ahLst/>
              <a:cxnLst/>
              <a:rect l="l" t="t" r="r" b="b"/>
              <a:pathLst>
                <a:path w="31225" h="6112" extrusionOk="0">
                  <a:moveTo>
                    <a:pt x="2614" y="0"/>
                  </a:moveTo>
                  <a:lnTo>
                    <a:pt x="445" y="2223"/>
                  </a:lnTo>
                  <a:lnTo>
                    <a:pt x="0" y="5335"/>
                  </a:lnTo>
                  <a:lnTo>
                    <a:pt x="1225" y="6111"/>
                  </a:lnTo>
                  <a:lnTo>
                    <a:pt x="31002" y="6111"/>
                  </a:lnTo>
                  <a:lnTo>
                    <a:pt x="31225" y="4114"/>
                  </a:lnTo>
                  <a:lnTo>
                    <a:pt x="30395" y="1558"/>
                  </a:lnTo>
                  <a:lnTo>
                    <a:pt x="25223" y="0"/>
                  </a:lnTo>
                  <a:close/>
                </a:path>
              </a:pathLst>
            </a:custGeom>
            <a:solidFill>
              <a:srgbClr val="0703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5"/>
            <p:cNvSpPr/>
            <p:nvPr/>
          </p:nvSpPr>
          <p:spPr>
            <a:xfrm>
              <a:off x="2888251" y="1986547"/>
              <a:ext cx="2610959" cy="498823"/>
            </a:xfrm>
            <a:custGeom>
              <a:avLst/>
              <a:gdLst/>
              <a:ahLst/>
              <a:cxnLst/>
              <a:rect l="l" t="t" r="r" b="b"/>
              <a:pathLst>
                <a:path w="22748" h="4346" extrusionOk="0">
                  <a:moveTo>
                    <a:pt x="10835" y="0"/>
                  </a:moveTo>
                  <a:cubicBezTo>
                    <a:pt x="10835" y="0"/>
                    <a:pt x="6640" y="17"/>
                    <a:pt x="1900" y="430"/>
                  </a:cubicBezTo>
                  <a:cubicBezTo>
                    <a:pt x="978" y="1625"/>
                    <a:pt x="1" y="3337"/>
                    <a:pt x="1" y="3337"/>
                  </a:cubicBezTo>
                  <a:lnTo>
                    <a:pt x="2332" y="3595"/>
                  </a:lnTo>
                  <a:lnTo>
                    <a:pt x="17648" y="4345"/>
                  </a:lnTo>
                  <a:cubicBezTo>
                    <a:pt x="17648" y="4345"/>
                    <a:pt x="18775" y="4212"/>
                    <a:pt x="22747" y="4021"/>
                  </a:cubicBezTo>
                  <a:cubicBezTo>
                    <a:pt x="20453" y="1984"/>
                    <a:pt x="18194" y="324"/>
                    <a:pt x="18194" y="324"/>
                  </a:cubicBezTo>
                  <a:lnTo>
                    <a:pt x="16360" y="240"/>
                  </a:lnTo>
                  <a:lnTo>
                    <a:pt x="10835" y="0"/>
                  </a:lnTo>
                  <a:close/>
                </a:path>
              </a:pathLst>
            </a:custGeom>
            <a:solidFill>
              <a:srgbClr val="9EC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5"/>
            <p:cNvSpPr/>
            <p:nvPr/>
          </p:nvSpPr>
          <p:spPr>
            <a:xfrm>
              <a:off x="3041594" y="2045542"/>
              <a:ext cx="2075981" cy="553801"/>
            </a:xfrm>
            <a:custGeom>
              <a:avLst/>
              <a:gdLst/>
              <a:ahLst/>
              <a:cxnLst/>
              <a:rect l="l" t="t" r="r" b="b"/>
              <a:pathLst>
                <a:path w="18087" h="4825" extrusionOk="0">
                  <a:moveTo>
                    <a:pt x="1910" y="1"/>
                  </a:moveTo>
                  <a:lnTo>
                    <a:pt x="1" y="2854"/>
                  </a:lnTo>
                  <a:lnTo>
                    <a:pt x="9477" y="4825"/>
                  </a:lnTo>
                  <a:lnTo>
                    <a:pt x="17107" y="4333"/>
                  </a:lnTo>
                  <a:lnTo>
                    <a:pt x="18087" y="3414"/>
                  </a:lnTo>
                  <a:lnTo>
                    <a:pt x="8660" y="5"/>
                  </a:lnTo>
                  <a:lnTo>
                    <a:pt x="8553" y="3072"/>
                  </a:lnTo>
                  <a:lnTo>
                    <a:pt x="1910" y="1"/>
                  </a:lnTo>
                  <a:close/>
                </a:path>
              </a:pathLst>
            </a:custGeom>
            <a:solidFill>
              <a:srgbClr val="91B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5"/>
            <p:cNvSpPr/>
            <p:nvPr/>
          </p:nvSpPr>
          <p:spPr>
            <a:xfrm>
              <a:off x="2644234" y="2525428"/>
              <a:ext cx="3793282" cy="769813"/>
            </a:xfrm>
            <a:custGeom>
              <a:avLst/>
              <a:gdLst/>
              <a:ahLst/>
              <a:cxnLst/>
              <a:rect l="l" t="t" r="r" b="b"/>
              <a:pathLst>
                <a:path w="33049" h="6707" extrusionOk="0">
                  <a:moveTo>
                    <a:pt x="7941" y="1"/>
                  </a:moveTo>
                  <a:lnTo>
                    <a:pt x="2020" y="937"/>
                  </a:lnTo>
                  <a:lnTo>
                    <a:pt x="631" y="2122"/>
                  </a:lnTo>
                  <a:lnTo>
                    <a:pt x="1" y="4497"/>
                  </a:lnTo>
                  <a:lnTo>
                    <a:pt x="72" y="5229"/>
                  </a:lnTo>
                  <a:lnTo>
                    <a:pt x="902" y="5655"/>
                  </a:lnTo>
                  <a:cubicBezTo>
                    <a:pt x="902" y="5655"/>
                    <a:pt x="697" y="1834"/>
                    <a:pt x="4409" y="1834"/>
                  </a:cubicBezTo>
                  <a:cubicBezTo>
                    <a:pt x="8123" y="1834"/>
                    <a:pt x="7875" y="6259"/>
                    <a:pt x="7875" y="6259"/>
                  </a:cubicBezTo>
                  <a:lnTo>
                    <a:pt x="24372" y="6259"/>
                  </a:lnTo>
                  <a:cubicBezTo>
                    <a:pt x="24372" y="6259"/>
                    <a:pt x="24372" y="1762"/>
                    <a:pt x="27727" y="1762"/>
                  </a:cubicBezTo>
                  <a:cubicBezTo>
                    <a:pt x="31975" y="1762"/>
                    <a:pt x="31438" y="6125"/>
                    <a:pt x="31349" y="6480"/>
                  </a:cubicBezTo>
                  <a:cubicBezTo>
                    <a:pt x="31304" y="6661"/>
                    <a:pt x="31350" y="6706"/>
                    <a:pt x="31406" y="6706"/>
                  </a:cubicBezTo>
                  <a:cubicBezTo>
                    <a:pt x="31461" y="6706"/>
                    <a:pt x="31527" y="6662"/>
                    <a:pt x="31527" y="6662"/>
                  </a:cubicBezTo>
                  <a:lnTo>
                    <a:pt x="31975" y="6148"/>
                  </a:lnTo>
                  <a:cubicBezTo>
                    <a:pt x="33049" y="6148"/>
                    <a:pt x="32956" y="5744"/>
                    <a:pt x="32956" y="5247"/>
                  </a:cubicBezTo>
                  <a:lnTo>
                    <a:pt x="32108" y="2549"/>
                  </a:lnTo>
                  <a:lnTo>
                    <a:pt x="31238" y="871"/>
                  </a:lnTo>
                  <a:cubicBezTo>
                    <a:pt x="31238" y="871"/>
                    <a:pt x="27102" y="222"/>
                    <a:pt x="26946" y="222"/>
                  </a:cubicBezTo>
                  <a:cubicBezTo>
                    <a:pt x="26787" y="222"/>
                    <a:pt x="22002" y="556"/>
                    <a:pt x="22002" y="556"/>
                  </a:cubicBezTo>
                  <a:lnTo>
                    <a:pt x="7941" y="1"/>
                  </a:lnTo>
                  <a:close/>
                </a:path>
              </a:pathLst>
            </a:custGeom>
            <a:solidFill>
              <a:srgbClr val="762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5"/>
            <p:cNvSpPr/>
            <p:nvPr/>
          </p:nvSpPr>
          <p:spPr>
            <a:xfrm>
              <a:off x="2944263" y="1949933"/>
              <a:ext cx="2331820" cy="491018"/>
            </a:xfrm>
            <a:custGeom>
              <a:avLst/>
              <a:gdLst/>
              <a:ahLst/>
              <a:cxnLst/>
              <a:rect l="l" t="t" r="r" b="b"/>
              <a:pathLst>
                <a:path w="20316" h="4278" extrusionOk="0">
                  <a:moveTo>
                    <a:pt x="9004" y="0"/>
                  </a:moveTo>
                  <a:cubicBezTo>
                    <a:pt x="7352" y="0"/>
                    <a:pt x="5603" y="23"/>
                    <a:pt x="3960" y="88"/>
                  </a:cubicBezTo>
                  <a:cubicBezTo>
                    <a:pt x="2296" y="145"/>
                    <a:pt x="1524" y="492"/>
                    <a:pt x="1350" y="776"/>
                  </a:cubicBezTo>
                  <a:lnTo>
                    <a:pt x="1639" y="776"/>
                  </a:lnTo>
                  <a:lnTo>
                    <a:pt x="1" y="3705"/>
                  </a:lnTo>
                  <a:lnTo>
                    <a:pt x="1035" y="3705"/>
                  </a:lnTo>
                  <a:lnTo>
                    <a:pt x="2758" y="834"/>
                  </a:lnTo>
                  <a:lnTo>
                    <a:pt x="9069" y="834"/>
                  </a:lnTo>
                  <a:lnTo>
                    <a:pt x="9211" y="3931"/>
                  </a:lnTo>
                  <a:lnTo>
                    <a:pt x="9655" y="3931"/>
                  </a:lnTo>
                  <a:lnTo>
                    <a:pt x="9508" y="838"/>
                  </a:lnTo>
                  <a:lnTo>
                    <a:pt x="15926" y="749"/>
                  </a:lnTo>
                  <a:lnTo>
                    <a:pt x="18935" y="4247"/>
                  </a:lnTo>
                  <a:lnTo>
                    <a:pt x="20315" y="4277"/>
                  </a:lnTo>
                  <a:lnTo>
                    <a:pt x="16872" y="719"/>
                  </a:lnTo>
                  <a:lnTo>
                    <a:pt x="17759" y="719"/>
                  </a:lnTo>
                  <a:cubicBezTo>
                    <a:pt x="17759" y="719"/>
                    <a:pt x="17359" y="145"/>
                    <a:pt x="16210" y="119"/>
                  </a:cubicBezTo>
                  <a:cubicBezTo>
                    <a:pt x="15437" y="98"/>
                    <a:pt x="12430" y="0"/>
                    <a:pt x="9004" y="0"/>
                  </a:cubicBezTo>
                  <a:close/>
                </a:path>
              </a:pathLst>
            </a:custGeom>
            <a:solidFill>
              <a:srgbClr val="9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5"/>
            <p:cNvSpPr/>
            <p:nvPr/>
          </p:nvSpPr>
          <p:spPr>
            <a:xfrm>
              <a:off x="2597979" y="2355212"/>
              <a:ext cx="3872249" cy="772453"/>
            </a:xfrm>
            <a:custGeom>
              <a:avLst/>
              <a:gdLst/>
              <a:ahLst/>
              <a:cxnLst/>
              <a:rect l="l" t="t" r="r" b="b"/>
              <a:pathLst>
                <a:path w="33737" h="6730" extrusionOk="0">
                  <a:moveTo>
                    <a:pt x="2370" y="1"/>
                  </a:moveTo>
                  <a:lnTo>
                    <a:pt x="2255" y="263"/>
                  </a:lnTo>
                  <a:cubicBezTo>
                    <a:pt x="2255" y="263"/>
                    <a:pt x="2250" y="262"/>
                    <a:pt x="2240" y="262"/>
                  </a:cubicBezTo>
                  <a:cubicBezTo>
                    <a:pt x="2099" y="262"/>
                    <a:pt x="1012" y="363"/>
                    <a:pt x="1012" y="3467"/>
                  </a:cubicBezTo>
                  <a:lnTo>
                    <a:pt x="435" y="3903"/>
                  </a:lnTo>
                  <a:cubicBezTo>
                    <a:pt x="435" y="3903"/>
                    <a:pt x="0" y="4537"/>
                    <a:pt x="404" y="5980"/>
                  </a:cubicBezTo>
                  <a:cubicBezTo>
                    <a:pt x="404" y="5980"/>
                    <a:pt x="1012" y="5837"/>
                    <a:pt x="1012" y="4999"/>
                  </a:cubicBezTo>
                  <a:cubicBezTo>
                    <a:pt x="1012" y="4159"/>
                    <a:pt x="2339" y="2340"/>
                    <a:pt x="4967" y="2340"/>
                  </a:cubicBezTo>
                  <a:cubicBezTo>
                    <a:pt x="7594" y="2340"/>
                    <a:pt x="9157" y="4910"/>
                    <a:pt x="9157" y="6414"/>
                  </a:cubicBezTo>
                  <a:lnTo>
                    <a:pt x="23914" y="6703"/>
                  </a:lnTo>
                  <a:cubicBezTo>
                    <a:pt x="23914" y="6703"/>
                    <a:pt x="24491" y="2225"/>
                    <a:pt x="28335" y="2225"/>
                  </a:cubicBezTo>
                  <a:cubicBezTo>
                    <a:pt x="32174" y="2225"/>
                    <a:pt x="32577" y="5517"/>
                    <a:pt x="32693" y="6730"/>
                  </a:cubicBezTo>
                  <a:lnTo>
                    <a:pt x="33359" y="6730"/>
                  </a:lnTo>
                  <a:lnTo>
                    <a:pt x="33359" y="6126"/>
                  </a:lnTo>
                  <a:lnTo>
                    <a:pt x="33736" y="5722"/>
                  </a:lnTo>
                  <a:lnTo>
                    <a:pt x="33736" y="4479"/>
                  </a:lnTo>
                  <a:cubicBezTo>
                    <a:pt x="33736" y="4479"/>
                    <a:pt x="33333" y="4364"/>
                    <a:pt x="33275" y="4044"/>
                  </a:cubicBezTo>
                  <a:cubicBezTo>
                    <a:pt x="33216" y="3729"/>
                    <a:pt x="33013" y="2686"/>
                    <a:pt x="32116" y="2198"/>
                  </a:cubicBezTo>
                  <a:cubicBezTo>
                    <a:pt x="31051" y="1705"/>
                    <a:pt x="29693" y="751"/>
                    <a:pt x="25823" y="751"/>
                  </a:cubicBezTo>
                  <a:cubicBezTo>
                    <a:pt x="21952" y="751"/>
                    <a:pt x="2370"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5"/>
            <p:cNvSpPr/>
            <p:nvPr/>
          </p:nvSpPr>
          <p:spPr>
            <a:xfrm>
              <a:off x="4056917" y="2430162"/>
              <a:ext cx="138766" cy="99856"/>
            </a:xfrm>
            <a:custGeom>
              <a:avLst/>
              <a:gdLst/>
              <a:ahLst/>
              <a:cxnLst/>
              <a:rect l="l" t="t" r="r" b="b"/>
              <a:pathLst>
                <a:path w="1209" h="870" extrusionOk="0">
                  <a:moveTo>
                    <a:pt x="604" y="1"/>
                  </a:moveTo>
                  <a:cubicBezTo>
                    <a:pt x="272" y="1"/>
                    <a:pt x="0" y="196"/>
                    <a:pt x="0" y="435"/>
                  </a:cubicBezTo>
                  <a:cubicBezTo>
                    <a:pt x="0" y="675"/>
                    <a:pt x="272" y="870"/>
                    <a:pt x="604" y="870"/>
                  </a:cubicBezTo>
                  <a:cubicBezTo>
                    <a:pt x="942" y="870"/>
                    <a:pt x="1208" y="675"/>
                    <a:pt x="1208" y="435"/>
                  </a:cubicBezTo>
                  <a:cubicBezTo>
                    <a:pt x="1208" y="196"/>
                    <a:pt x="942" y="1"/>
                    <a:pt x="604" y="1"/>
                  </a:cubicBezTo>
                  <a:close/>
                </a:path>
              </a:pathLst>
            </a:custGeom>
            <a:solidFill>
              <a:srgbClr val="9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5"/>
            <p:cNvSpPr/>
            <p:nvPr/>
          </p:nvSpPr>
          <p:spPr>
            <a:xfrm>
              <a:off x="2597979" y="2694954"/>
              <a:ext cx="217044" cy="346628"/>
            </a:xfrm>
            <a:custGeom>
              <a:avLst/>
              <a:gdLst/>
              <a:ahLst/>
              <a:cxnLst/>
              <a:rect l="l" t="t" r="r" b="b"/>
              <a:pathLst>
                <a:path w="1891" h="3020" extrusionOk="0">
                  <a:moveTo>
                    <a:pt x="1021" y="1"/>
                  </a:moveTo>
                  <a:cubicBezTo>
                    <a:pt x="1016" y="161"/>
                    <a:pt x="1012" y="330"/>
                    <a:pt x="1012" y="507"/>
                  </a:cubicBezTo>
                  <a:lnTo>
                    <a:pt x="435" y="943"/>
                  </a:lnTo>
                  <a:cubicBezTo>
                    <a:pt x="435" y="943"/>
                    <a:pt x="0" y="1577"/>
                    <a:pt x="404" y="3020"/>
                  </a:cubicBezTo>
                  <a:cubicBezTo>
                    <a:pt x="404" y="3020"/>
                    <a:pt x="1012" y="2877"/>
                    <a:pt x="1012" y="2039"/>
                  </a:cubicBezTo>
                  <a:cubicBezTo>
                    <a:pt x="1012" y="1644"/>
                    <a:pt x="1305" y="1031"/>
                    <a:pt x="1891" y="494"/>
                  </a:cubicBezTo>
                  <a:cubicBezTo>
                    <a:pt x="1655" y="432"/>
                    <a:pt x="1283" y="290"/>
                    <a:pt x="1021" y="1"/>
                  </a:cubicBezTo>
                  <a:close/>
                </a:path>
              </a:pathLst>
            </a:custGeom>
            <a:solidFill>
              <a:srgbClr val="9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5"/>
            <p:cNvSpPr/>
            <p:nvPr/>
          </p:nvSpPr>
          <p:spPr>
            <a:xfrm>
              <a:off x="3476142" y="2672802"/>
              <a:ext cx="1955349" cy="451879"/>
            </a:xfrm>
            <a:custGeom>
              <a:avLst/>
              <a:gdLst/>
              <a:ahLst/>
              <a:cxnLst/>
              <a:rect l="l" t="t" r="r" b="b"/>
              <a:pathLst>
                <a:path w="17036" h="3937" extrusionOk="0">
                  <a:moveTo>
                    <a:pt x="3684" y="0"/>
                  </a:moveTo>
                  <a:cubicBezTo>
                    <a:pt x="2817" y="0"/>
                    <a:pt x="938" y="70"/>
                    <a:pt x="0" y="642"/>
                  </a:cubicBezTo>
                  <a:cubicBezTo>
                    <a:pt x="973" y="1525"/>
                    <a:pt x="1506" y="2769"/>
                    <a:pt x="1506" y="3647"/>
                  </a:cubicBezTo>
                  <a:lnTo>
                    <a:pt x="16263" y="3936"/>
                  </a:lnTo>
                  <a:cubicBezTo>
                    <a:pt x="16263" y="3936"/>
                    <a:pt x="16410" y="2813"/>
                    <a:pt x="17035" y="1695"/>
                  </a:cubicBezTo>
                  <a:cubicBezTo>
                    <a:pt x="16809" y="1179"/>
                    <a:pt x="16130" y="8"/>
                    <a:pt x="14630" y="8"/>
                  </a:cubicBezTo>
                  <a:lnTo>
                    <a:pt x="4142" y="8"/>
                  </a:lnTo>
                  <a:cubicBezTo>
                    <a:pt x="4142" y="8"/>
                    <a:pt x="3967" y="0"/>
                    <a:pt x="3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5"/>
            <p:cNvSpPr/>
            <p:nvPr/>
          </p:nvSpPr>
          <p:spPr>
            <a:xfrm>
              <a:off x="6336057" y="3022071"/>
              <a:ext cx="124534" cy="105595"/>
            </a:xfrm>
            <a:custGeom>
              <a:avLst/>
              <a:gdLst/>
              <a:ahLst/>
              <a:cxnLst/>
              <a:rect l="l" t="t" r="r" b="b"/>
              <a:pathLst>
                <a:path w="1085" h="920" extrusionOk="0">
                  <a:moveTo>
                    <a:pt x="1" y="0"/>
                  </a:moveTo>
                  <a:cubicBezTo>
                    <a:pt x="72" y="360"/>
                    <a:pt x="103" y="680"/>
                    <a:pt x="125" y="920"/>
                  </a:cubicBezTo>
                  <a:lnTo>
                    <a:pt x="791" y="920"/>
                  </a:lnTo>
                  <a:lnTo>
                    <a:pt x="791" y="316"/>
                  </a:lnTo>
                  <a:lnTo>
                    <a:pt x="1084" y="0"/>
                  </a:lnTo>
                  <a:close/>
                </a:path>
              </a:pathLst>
            </a:custGeom>
            <a:solidFill>
              <a:srgbClr val="5E1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5"/>
            <p:cNvSpPr/>
            <p:nvPr/>
          </p:nvSpPr>
          <p:spPr>
            <a:xfrm>
              <a:off x="6333991" y="3011970"/>
              <a:ext cx="136241" cy="45452"/>
            </a:xfrm>
            <a:custGeom>
              <a:avLst/>
              <a:gdLst/>
              <a:ahLst/>
              <a:cxnLst/>
              <a:rect l="l" t="t" r="r" b="b"/>
              <a:pathLst>
                <a:path w="1187" h="396" extrusionOk="0">
                  <a:moveTo>
                    <a:pt x="1" y="0"/>
                  </a:moveTo>
                  <a:cubicBezTo>
                    <a:pt x="27" y="137"/>
                    <a:pt x="54" y="271"/>
                    <a:pt x="72" y="395"/>
                  </a:cubicBezTo>
                  <a:lnTo>
                    <a:pt x="813" y="395"/>
                  </a:lnTo>
                  <a:lnTo>
                    <a:pt x="1186" y="0"/>
                  </a:lnTo>
                  <a:close/>
                </a:path>
              </a:pathLst>
            </a:custGeom>
            <a:solidFill>
              <a:srgbClr val="8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5"/>
            <p:cNvSpPr/>
            <p:nvPr/>
          </p:nvSpPr>
          <p:spPr>
            <a:xfrm>
              <a:off x="5202169" y="2434753"/>
              <a:ext cx="1215609" cy="387259"/>
            </a:xfrm>
            <a:custGeom>
              <a:avLst/>
              <a:gdLst/>
              <a:ahLst/>
              <a:cxnLst/>
              <a:rect l="l" t="t" r="r" b="b"/>
              <a:pathLst>
                <a:path w="10591" h="3374" extrusionOk="0">
                  <a:moveTo>
                    <a:pt x="0" y="0"/>
                  </a:moveTo>
                  <a:lnTo>
                    <a:pt x="0" y="0"/>
                  </a:lnTo>
                  <a:cubicBezTo>
                    <a:pt x="360" y="174"/>
                    <a:pt x="1793" y="977"/>
                    <a:pt x="2490" y="3032"/>
                  </a:cubicBezTo>
                  <a:cubicBezTo>
                    <a:pt x="3156" y="2206"/>
                    <a:pt x="4154" y="1532"/>
                    <a:pt x="5646" y="1532"/>
                  </a:cubicBezTo>
                  <a:cubicBezTo>
                    <a:pt x="7594" y="1532"/>
                    <a:pt x="8655" y="2380"/>
                    <a:pt x="9249" y="3374"/>
                  </a:cubicBezTo>
                  <a:lnTo>
                    <a:pt x="10590" y="3374"/>
                  </a:lnTo>
                  <a:cubicBezTo>
                    <a:pt x="10586" y="3365"/>
                    <a:pt x="10586" y="3360"/>
                    <a:pt x="10586" y="3351"/>
                  </a:cubicBezTo>
                  <a:cubicBezTo>
                    <a:pt x="10527" y="3036"/>
                    <a:pt x="10324" y="1993"/>
                    <a:pt x="9427" y="1505"/>
                  </a:cubicBezTo>
                  <a:cubicBezTo>
                    <a:pt x="8362" y="1012"/>
                    <a:pt x="7004" y="58"/>
                    <a:pt x="3134" y="58"/>
                  </a:cubicBezTo>
                  <a:cubicBezTo>
                    <a:pt x="2481" y="58"/>
                    <a:pt x="1381" y="36"/>
                    <a:pt x="0" y="0"/>
                  </a:cubicBezTo>
                  <a:close/>
                </a:path>
              </a:pathLst>
            </a:custGeom>
            <a:solidFill>
              <a:srgbClr val="9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5"/>
            <p:cNvSpPr/>
            <p:nvPr/>
          </p:nvSpPr>
          <p:spPr>
            <a:xfrm>
              <a:off x="5499098" y="2757279"/>
              <a:ext cx="710358" cy="710702"/>
            </a:xfrm>
            <a:custGeom>
              <a:avLst/>
              <a:gdLst/>
              <a:ahLst/>
              <a:cxnLst/>
              <a:rect l="l" t="t" r="r" b="b"/>
              <a:pathLst>
                <a:path w="6189" h="6192" extrusionOk="0">
                  <a:moveTo>
                    <a:pt x="3094" y="0"/>
                  </a:moveTo>
                  <a:cubicBezTo>
                    <a:pt x="1385" y="0"/>
                    <a:pt x="0" y="1385"/>
                    <a:pt x="0" y="3094"/>
                  </a:cubicBezTo>
                  <a:cubicBezTo>
                    <a:pt x="0" y="4806"/>
                    <a:pt x="1385" y="6191"/>
                    <a:pt x="3094" y="6191"/>
                  </a:cubicBezTo>
                  <a:cubicBezTo>
                    <a:pt x="4803" y="6191"/>
                    <a:pt x="6188" y="4806"/>
                    <a:pt x="6188" y="3094"/>
                  </a:cubicBezTo>
                  <a:cubicBezTo>
                    <a:pt x="6188" y="1385"/>
                    <a:pt x="4803" y="0"/>
                    <a:pt x="3094" y="0"/>
                  </a:cubicBezTo>
                  <a:close/>
                </a:path>
              </a:pathLst>
            </a:custGeom>
            <a:solidFill>
              <a:srgbClr val="0F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5"/>
            <p:cNvSpPr/>
            <p:nvPr/>
          </p:nvSpPr>
          <p:spPr>
            <a:xfrm>
              <a:off x="5628567" y="2880435"/>
              <a:ext cx="451420" cy="451994"/>
            </a:xfrm>
            <a:custGeom>
              <a:avLst/>
              <a:gdLst/>
              <a:ahLst/>
              <a:cxnLst/>
              <a:rect l="l" t="t" r="r" b="b"/>
              <a:pathLst>
                <a:path w="3933" h="3938" extrusionOk="0">
                  <a:moveTo>
                    <a:pt x="1966" y="1"/>
                  </a:moveTo>
                  <a:cubicBezTo>
                    <a:pt x="879" y="1"/>
                    <a:pt x="0" y="884"/>
                    <a:pt x="0" y="1972"/>
                  </a:cubicBezTo>
                  <a:cubicBezTo>
                    <a:pt x="0" y="3055"/>
                    <a:pt x="879" y="3938"/>
                    <a:pt x="1966" y="3938"/>
                  </a:cubicBezTo>
                  <a:cubicBezTo>
                    <a:pt x="3053" y="3938"/>
                    <a:pt x="3932" y="3055"/>
                    <a:pt x="3932" y="1972"/>
                  </a:cubicBezTo>
                  <a:cubicBezTo>
                    <a:pt x="3932" y="884"/>
                    <a:pt x="3053" y="1"/>
                    <a:pt x="1966" y="1"/>
                  </a:cubicBezTo>
                  <a:close/>
                </a:path>
              </a:pathLst>
            </a:custGeom>
            <a:solidFill>
              <a:srgbClr val="0703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5"/>
            <p:cNvSpPr/>
            <p:nvPr/>
          </p:nvSpPr>
          <p:spPr>
            <a:xfrm>
              <a:off x="5705928" y="2966059"/>
              <a:ext cx="296585" cy="296585"/>
            </a:xfrm>
            <a:custGeom>
              <a:avLst/>
              <a:gdLst/>
              <a:ahLst/>
              <a:cxnLst/>
              <a:rect l="l" t="t" r="r" b="b"/>
              <a:pathLst>
                <a:path w="2584" h="2584" extrusionOk="0">
                  <a:moveTo>
                    <a:pt x="1292" y="1"/>
                  </a:moveTo>
                  <a:cubicBezTo>
                    <a:pt x="578" y="1"/>
                    <a:pt x="1" y="578"/>
                    <a:pt x="1" y="1293"/>
                  </a:cubicBezTo>
                  <a:cubicBezTo>
                    <a:pt x="1" y="2006"/>
                    <a:pt x="578" y="2584"/>
                    <a:pt x="1292" y="2584"/>
                  </a:cubicBezTo>
                  <a:cubicBezTo>
                    <a:pt x="2007" y="2584"/>
                    <a:pt x="2584" y="2006"/>
                    <a:pt x="2584" y="1293"/>
                  </a:cubicBezTo>
                  <a:cubicBezTo>
                    <a:pt x="2584" y="578"/>
                    <a:pt x="2007" y="1"/>
                    <a:pt x="1292" y="1"/>
                  </a:cubicBezTo>
                  <a:close/>
                </a:path>
              </a:pathLst>
            </a:custGeom>
            <a:solidFill>
              <a:srgbClr val="E2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5"/>
            <p:cNvSpPr/>
            <p:nvPr/>
          </p:nvSpPr>
          <p:spPr>
            <a:xfrm>
              <a:off x="5646932" y="2895241"/>
              <a:ext cx="417790" cy="398507"/>
            </a:xfrm>
            <a:custGeom>
              <a:avLst/>
              <a:gdLst/>
              <a:ahLst/>
              <a:cxnLst/>
              <a:rect l="l" t="t" r="r" b="b"/>
              <a:pathLst>
                <a:path w="3640" h="3472" extrusionOk="0">
                  <a:moveTo>
                    <a:pt x="1815" y="1"/>
                  </a:moveTo>
                  <a:lnTo>
                    <a:pt x="1602" y="58"/>
                  </a:lnTo>
                  <a:lnTo>
                    <a:pt x="1438" y="1226"/>
                  </a:lnTo>
                  <a:lnTo>
                    <a:pt x="1273" y="1310"/>
                  </a:lnTo>
                  <a:lnTo>
                    <a:pt x="80" y="1191"/>
                  </a:lnTo>
                  <a:lnTo>
                    <a:pt x="0" y="1568"/>
                  </a:lnTo>
                  <a:lnTo>
                    <a:pt x="1136" y="2127"/>
                  </a:lnTo>
                  <a:lnTo>
                    <a:pt x="1167" y="2277"/>
                  </a:lnTo>
                  <a:lnTo>
                    <a:pt x="630" y="3262"/>
                  </a:lnTo>
                  <a:lnTo>
                    <a:pt x="1016" y="3471"/>
                  </a:lnTo>
                  <a:lnTo>
                    <a:pt x="1717" y="2690"/>
                  </a:lnTo>
                  <a:lnTo>
                    <a:pt x="1922" y="2690"/>
                  </a:lnTo>
                  <a:lnTo>
                    <a:pt x="2623" y="3471"/>
                  </a:lnTo>
                  <a:lnTo>
                    <a:pt x="3009" y="3262"/>
                  </a:lnTo>
                  <a:lnTo>
                    <a:pt x="2472" y="2277"/>
                  </a:lnTo>
                  <a:lnTo>
                    <a:pt x="2508" y="2127"/>
                  </a:lnTo>
                  <a:lnTo>
                    <a:pt x="3639" y="1568"/>
                  </a:lnTo>
                  <a:lnTo>
                    <a:pt x="3559" y="1191"/>
                  </a:lnTo>
                  <a:lnTo>
                    <a:pt x="2365" y="1310"/>
                  </a:lnTo>
                  <a:lnTo>
                    <a:pt x="2201" y="1226"/>
                  </a:lnTo>
                  <a:lnTo>
                    <a:pt x="2037" y="58"/>
                  </a:lnTo>
                  <a:lnTo>
                    <a:pt x="1824" y="1"/>
                  </a:lnTo>
                  <a:close/>
                </a:path>
              </a:pathLst>
            </a:custGeom>
            <a:solidFill>
              <a:srgbClr val="C03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5"/>
            <p:cNvSpPr/>
            <p:nvPr/>
          </p:nvSpPr>
          <p:spPr>
            <a:xfrm>
              <a:off x="5619385" y="2864710"/>
              <a:ext cx="480000" cy="480459"/>
            </a:xfrm>
            <a:custGeom>
              <a:avLst/>
              <a:gdLst/>
              <a:ahLst/>
              <a:cxnLst/>
              <a:rect l="l" t="t" r="r" b="b"/>
              <a:pathLst>
                <a:path w="4182" h="4186" extrusionOk="0">
                  <a:moveTo>
                    <a:pt x="2091" y="359"/>
                  </a:moveTo>
                  <a:cubicBezTo>
                    <a:pt x="3049" y="359"/>
                    <a:pt x="3826" y="1137"/>
                    <a:pt x="3826" y="2090"/>
                  </a:cubicBezTo>
                  <a:cubicBezTo>
                    <a:pt x="3826" y="3049"/>
                    <a:pt x="3049" y="3827"/>
                    <a:pt x="2091" y="3827"/>
                  </a:cubicBezTo>
                  <a:cubicBezTo>
                    <a:pt x="1132" y="3827"/>
                    <a:pt x="355" y="3049"/>
                    <a:pt x="355" y="2090"/>
                  </a:cubicBezTo>
                  <a:cubicBezTo>
                    <a:pt x="355" y="1137"/>
                    <a:pt x="1132" y="359"/>
                    <a:pt x="2091" y="359"/>
                  </a:cubicBezTo>
                  <a:close/>
                  <a:moveTo>
                    <a:pt x="2091" y="0"/>
                  </a:moveTo>
                  <a:cubicBezTo>
                    <a:pt x="937" y="0"/>
                    <a:pt x="1" y="941"/>
                    <a:pt x="1" y="2090"/>
                  </a:cubicBezTo>
                  <a:cubicBezTo>
                    <a:pt x="1" y="3245"/>
                    <a:pt x="937" y="4186"/>
                    <a:pt x="2091" y="4186"/>
                  </a:cubicBezTo>
                  <a:cubicBezTo>
                    <a:pt x="3244" y="4186"/>
                    <a:pt x="4182" y="3245"/>
                    <a:pt x="4182" y="2090"/>
                  </a:cubicBezTo>
                  <a:cubicBezTo>
                    <a:pt x="4182" y="941"/>
                    <a:pt x="3244" y="0"/>
                    <a:pt x="2091" y="0"/>
                  </a:cubicBezTo>
                  <a:close/>
                </a:path>
              </a:pathLst>
            </a:custGeom>
            <a:solidFill>
              <a:srgbClr val="B0B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5"/>
            <p:cNvSpPr/>
            <p:nvPr/>
          </p:nvSpPr>
          <p:spPr>
            <a:xfrm>
              <a:off x="5787994" y="3039861"/>
              <a:ext cx="132568" cy="132683"/>
            </a:xfrm>
            <a:custGeom>
              <a:avLst/>
              <a:gdLst/>
              <a:ahLst/>
              <a:cxnLst/>
              <a:rect l="l" t="t" r="r" b="b"/>
              <a:pathLst>
                <a:path w="1155" h="1156" extrusionOk="0">
                  <a:moveTo>
                    <a:pt x="577" y="1"/>
                  </a:moveTo>
                  <a:cubicBezTo>
                    <a:pt x="257" y="1"/>
                    <a:pt x="1" y="259"/>
                    <a:pt x="1" y="578"/>
                  </a:cubicBezTo>
                  <a:cubicBezTo>
                    <a:pt x="1" y="898"/>
                    <a:pt x="257" y="1156"/>
                    <a:pt x="577" y="1156"/>
                  </a:cubicBezTo>
                  <a:cubicBezTo>
                    <a:pt x="896" y="1156"/>
                    <a:pt x="1154" y="898"/>
                    <a:pt x="1154" y="578"/>
                  </a:cubicBezTo>
                  <a:cubicBezTo>
                    <a:pt x="1154" y="259"/>
                    <a:pt x="896" y="1"/>
                    <a:pt x="577" y="1"/>
                  </a:cubicBezTo>
                  <a:close/>
                </a:path>
              </a:pathLst>
            </a:custGeom>
            <a:solidFill>
              <a:srgbClr val="762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5"/>
            <p:cNvSpPr/>
            <p:nvPr/>
          </p:nvSpPr>
          <p:spPr>
            <a:xfrm>
              <a:off x="5821164" y="3074065"/>
              <a:ext cx="66227" cy="65882"/>
            </a:xfrm>
            <a:custGeom>
              <a:avLst/>
              <a:gdLst/>
              <a:ahLst/>
              <a:cxnLst/>
              <a:rect l="l" t="t" r="r" b="b"/>
              <a:pathLst>
                <a:path w="577" h="574" extrusionOk="0">
                  <a:moveTo>
                    <a:pt x="288" y="0"/>
                  </a:moveTo>
                  <a:cubicBezTo>
                    <a:pt x="128" y="0"/>
                    <a:pt x="0" y="129"/>
                    <a:pt x="0" y="285"/>
                  </a:cubicBezTo>
                  <a:cubicBezTo>
                    <a:pt x="0" y="444"/>
                    <a:pt x="128" y="573"/>
                    <a:pt x="288" y="573"/>
                  </a:cubicBezTo>
                  <a:cubicBezTo>
                    <a:pt x="448" y="573"/>
                    <a:pt x="576" y="444"/>
                    <a:pt x="576" y="285"/>
                  </a:cubicBezTo>
                  <a:cubicBezTo>
                    <a:pt x="576" y="129"/>
                    <a:pt x="448" y="0"/>
                    <a:pt x="288" y="0"/>
                  </a:cubicBezTo>
                  <a:close/>
                </a:path>
              </a:pathLst>
            </a:custGeom>
            <a:solidFill>
              <a:srgbClr val="5914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5"/>
            <p:cNvSpPr/>
            <p:nvPr/>
          </p:nvSpPr>
          <p:spPr>
            <a:xfrm>
              <a:off x="2783459" y="2757279"/>
              <a:ext cx="710702" cy="710702"/>
            </a:xfrm>
            <a:custGeom>
              <a:avLst/>
              <a:gdLst/>
              <a:ahLst/>
              <a:cxnLst/>
              <a:rect l="l" t="t" r="r" b="b"/>
              <a:pathLst>
                <a:path w="6192" h="6192" extrusionOk="0">
                  <a:moveTo>
                    <a:pt x="3098" y="0"/>
                  </a:moveTo>
                  <a:cubicBezTo>
                    <a:pt x="1389" y="0"/>
                    <a:pt x="0" y="1385"/>
                    <a:pt x="0" y="3094"/>
                  </a:cubicBezTo>
                  <a:cubicBezTo>
                    <a:pt x="0" y="4806"/>
                    <a:pt x="1389" y="6191"/>
                    <a:pt x="3098" y="6191"/>
                  </a:cubicBezTo>
                  <a:cubicBezTo>
                    <a:pt x="4806" y="6191"/>
                    <a:pt x="6191" y="4806"/>
                    <a:pt x="6191" y="3094"/>
                  </a:cubicBezTo>
                  <a:cubicBezTo>
                    <a:pt x="6191" y="1385"/>
                    <a:pt x="4806" y="0"/>
                    <a:pt x="3098" y="0"/>
                  </a:cubicBezTo>
                  <a:close/>
                </a:path>
              </a:pathLst>
            </a:custGeom>
            <a:solidFill>
              <a:srgbClr val="0F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5"/>
            <p:cNvSpPr/>
            <p:nvPr/>
          </p:nvSpPr>
          <p:spPr>
            <a:xfrm>
              <a:off x="2912814" y="2880435"/>
              <a:ext cx="451994" cy="451994"/>
            </a:xfrm>
            <a:custGeom>
              <a:avLst/>
              <a:gdLst/>
              <a:ahLst/>
              <a:cxnLst/>
              <a:rect l="l" t="t" r="r" b="b"/>
              <a:pathLst>
                <a:path w="3938" h="3938" extrusionOk="0">
                  <a:moveTo>
                    <a:pt x="1971" y="1"/>
                  </a:moveTo>
                  <a:cubicBezTo>
                    <a:pt x="883" y="1"/>
                    <a:pt x="0" y="884"/>
                    <a:pt x="0" y="1972"/>
                  </a:cubicBezTo>
                  <a:cubicBezTo>
                    <a:pt x="0" y="3055"/>
                    <a:pt x="883" y="3938"/>
                    <a:pt x="1971" y="3938"/>
                  </a:cubicBezTo>
                  <a:cubicBezTo>
                    <a:pt x="3054" y="3938"/>
                    <a:pt x="3937" y="3055"/>
                    <a:pt x="3937" y="1972"/>
                  </a:cubicBezTo>
                  <a:cubicBezTo>
                    <a:pt x="3937" y="884"/>
                    <a:pt x="3054" y="1"/>
                    <a:pt x="1971" y="1"/>
                  </a:cubicBezTo>
                  <a:close/>
                </a:path>
              </a:pathLst>
            </a:custGeom>
            <a:solidFill>
              <a:srgbClr val="0703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5"/>
            <p:cNvSpPr/>
            <p:nvPr/>
          </p:nvSpPr>
          <p:spPr>
            <a:xfrm>
              <a:off x="2990748" y="2966059"/>
              <a:ext cx="296585" cy="296585"/>
            </a:xfrm>
            <a:custGeom>
              <a:avLst/>
              <a:gdLst/>
              <a:ahLst/>
              <a:cxnLst/>
              <a:rect l="l" t="t" r="r" b="b"/>
              <a:pathLst>
                <a:path w="2584" h="2584" extrusionOk="0">
                  <a:moveTo>
                    <a:pt x="1292" y="1"/>
                  </a:moveTo>
                  <a:cubicBezTo>
                    <a:pt x="577" y="1"/>
                    <a:pt x="1" y="578"/>
                    <a:pt x="1" y="1293"/>
                  </a:cubicBezTo>
                  <a:cubicBezTo>
                    <a:pt x="1" y="2006"/>
                    <a:pt x="577" y="2584"/>
                    <a:pt x="1292" y="2584"/>
                  </a:cubicBezTo>
                  <a:cubicBezTo>
                    <a:pt x="2002" y="2584"/>
                    <a:pt x="2584" y="2006"/>
                    <a:pt x="2584" y="1293"/>
                  </a:cubicBezTo>
                  <a:cubicBezTo>
                    <a:pt x="2584" y="578"/>
                    <a:pt x="2002" y="1"/>
                    <a:pt x="1292" y="1"/>
                  </a:cubicBezTo>
                  <a:close/>
                </a:path>
              </a:pathLst>
            </a:custGeom>
            <a:solidFill>
              <a:srgbClr val="E2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5"/>
            <p:cNvSpPr/>
            <p:nvPr/>
          </p:nvSpPr>
          <p:spPr>
            <a:xfrm>
              <a:off x="2931637" y="2895241"/>
              <a:ext cx="417790" cy="398507"/>
            </a:xfrm>
            <a:custGeom>
              <a:avLst/>
              <a:gdLst/>
              <a:ahLst/>
              <a:cxnLst/>
              <a:rect l="l" t="t" r="r" b="b"/>
              <a:pathLst>
                <a:path w="3640" h="3472" extrusionOk="0">
                  <a:moveTo>
                    <a:pt x="1815" y="1"/>
                  </a:moveTo>
                  <a:lnTo>
                    <a:pt x="1602" y="58"/>
                  </a:lnTo>
                  <a:lnTo>
                    <a:pt x="1438" y="1226"/>
                  </a:lnTo>
                  <a:lnTo>
                    <a:pt x="1274" y="1310"/>
                  </a:lnTo>
                  <a:lnTo>
                    <a:pt x="80" y="1191"/>
                  </a:lnTo>
                  <a:lnTo>
                    <a:pt x="0" y="1568"/>
                  </a:lnTo>
                  <a:lnTo>
                    <a:pt x="1132" y="2127"/>
                  </a:lnTo>
                  <a:lnTo>
                    <a:pt x="1168" y="2277"/>
                  </a:lnTo>
                  <a:lnTo>
                    <a:pt x="631" y="3262"/>
                  </a:lnTo>
                  <a:lnTo>
                    <a:pt x="1016" y="3471"/>
                  </a:lnTo>
                  <a:lnTo>
                    <a:pt x="1718" y="2690"/>
                  </a:lnTo>
                  <a:lnTo>
                    <a:pt x="1917" y="2690"/>
                  </a:lnTo>
                  <a:lnTo>
                    <a:pt x="2624" y="3471"/>
                  </a:lnTo>
                  <a:lnTo>
                    <a:pt x="3005" y="3262"/>
                  </a:lnTo>
                  <a:lnTo>
                    <a:pt x="2468" y="2277"/>
                  </a:lnTo>
                  <a:lnTo>
                    <a:pt x="2503" y="2127"/>
                  </a:lnTo>
                  <a:lnTo>
                    <a:pt x="3640" y="1568"/>
                  </a:lnTo>
                  <a:lnTo>
                    <a:pt x="3556" y="1191"/>
                  </a:lnTo>
                  <a:lnTo>
                    <a:pt x="2366" y="1310"/>
                  </a:lnTo>
                  <a:lnTo>
                    <a:pt x="2202" y="1226"/>
                  </a:lnTo>
                  <a:lnTo>
                    <a:pt x="2038" y="58"/>
                  </a:lnTo>
                  <a:lnTo>
                    <a:pt x="1825" y="1"/>
                  </a:lnTo>
                  <a:close/>
                </a:path>
              </a:pathLst>
            </a:custGeom>
            <a:solidFill>
              <a:srgbClr val="C03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5"/>
            <p:cNvSpPr/>
            <p:nvPr/>
          </p:nvSpPr>
          <p:spPr>
            <a:xfrm>
              <a:off x="2903631" y="2864710"/>
              <a:ext cx="480459" cy="480459"/>
            </a:xfrm>
            <a:custGeom>
              <a:avLst/>
              <a:gdLst/>
              <a:ahLst/>
              <a:cxnLst/>
              <a:rect l="l" t="t" r="r" b="b"/>
              <a:pathLst>
                <a:path w="4186" h="4186" extrusionOk="0">
                  <a:moveTo>
                    <a:pt x="2095" y="359"/>
                  </a:moveTo>
                  <a:cubicBezTo>
                    <a:pt x="3054" y="359"/>
                    <a:pt x="3831" y="1137"/>
                    <a:pt x="3831" y="2090"/>
                  </a:cubicBezTo>
                  <a:cubicBezTo>
                    <a:pt x="3831" y="3049"/>
                    <a:pt x="3054" y="3827"/>
                    <a:pt x="2095" y="3827"/>
                  </a:cubicBezTo>
                  <a:cubicBezTo>
                    <a:pt x="1137" y="3827"/>
                    <a:pt x="360" y="3049"/>
                    <a:pt x="360" y="2090"/>
                  </a:cubicBezTo>
                  <a:cubicBezTo>
                    <a:pt x="360" y="1137"/>
                    <a:pt x="1137" y="359"/>
                    <a:pt x="2095" y="359"/>
                  </a:cubicBezTo>
                  <a:close/>
                  <a:moveTo>
                    <a:pt x="2095" y="0"/>
                  </a:moveTo>
                  <a:cubicBezTo>
                    <a:pt x="941" y="0"/>
                    <a:pt x="0" y="941"/>
                    <a:pt x="0" y="2090"/>
                  </a:cubicBezTo>
                  <a:cubicBezTo>
                    <a:pt x="0" y="3245"/>
                    <a:pt x="941" y="4186"/>
                    <a:pt x="2095" y="4186"/>
                  </a:cubicBezTo>
                  <a:cubicBezTo>
                    <a:pt x="3249" y="4186"/>
                    <a:pt x="4185" y="3245"/>
                    <a:pt x="4185" y="2090"/>
                  </a:cubicBezTo>
                  <a:cubicBezTo>
                    <a:pt x="4185" y="941"/>
                    <a:pt x="3249" y="0"/>
                    <a:pt x="2095" y="0"/>
                  </a:cubicBezTo>
                  <a:close/>
                </a:path>
              </a:pathLst>
            </a:custGeom>
            <a:solidFill>
              <a:srgbClr val="B0B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5"/>
            <p:cNvSpPr/>
            <p:nvPr/>
          </p:nvSpPr>
          <p:spPr>
            <a:xfrm>
              <a:off x="3072699" y="3039861"/>
              <a:ext cx="132568" cy="132683"/>
            </a:xfrm>
            <a:custGeom>
              <a:avLst/>
              <a:gdLst/>
              <a:ahLst/>
              <a:cxnLst/>
              <a:rect l="l" t="t" r="r" b="b"/>
              <a:pathLst>
                <a:path w="1155" h="1156" extrusionOk="0">
                  <a:moveTo>
                    <a:pt x="578" y="1"/>
                  </a:moveTo>
                  <a:cubicBezTo>
                    <a:pt x="258" y="1"/>
                    <a:pt x="0" y="259"/>
                    <a:pt x="0" y="578"/>
                  </a:cubicBezTo>
                  <a:cubicBezTo>
                    <a:pt x="0" y="898"/>
                    <a:pt x="258" y="1156"/>
                    <a:pt x="578" y="1156"/>
                  </a:cubicBezTo>
                  <a:cubicBezTo>
                    <a:pt x="897" y="1156"/>
                    <a:pt x="1155" y="898"/>
                    <a:pt x="1155" y="578"/>
                  </a:cubicBezTo>
                  <a:cubicBezTo>
                    <a:pt x="1155" y="259"/>
                    <a:pt x="897" y="1"/>
                    <a:pt x="578" y="1"/>
                  </a:cubicBezTo>
                  <a:close/>
                </a:path>
              </a:pathLst>
            </a:custGeom>
            <a:solidFill>
              <a:srgbClr val="762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5"/>
            <p:cNvSpPr/>
            <p:nvPr/>
          </p:nvSpPr>
          <p:spPr>
            <a:xfrm>
              <a:off x="3105755" y="3074065"/>
              <a:ext cx="65997" cy="65882"/>
            </a:xfrm>
            <a:custGeom>
              <a:avLst/>
              <a:gdLst/>
              <a:ahLst/>
              <a:cxnLst/>
              <a:rect l="l" t="t" r="r" b="b"/>
              <a:pathLst>
                <a:path w="575" h="574" extrusionOk="0">
                  <a:moveTo>
                    <a:pt x="290" y="0"/>
                  </a:moveTo>
                  <a:cubicBezTo>
                    <a:pt x="130" y="0"/>
                    <a:pt x="1" y="129"/>
                    <a:pt x="1" y="285"/>
                  </a:cubicBezTo>
                  <a:cubicBezTo>
                    <a:pt x="1" y="444"/>
                    <a:pt x="130" y="573"/>
                    <a:pt x="290" y="573"/>
                  </a:cubicBezTo>
                  <a:cubicBezTo>
                    <a:pt x="445" y="573"/>
                    <a:pt x="574" y="444"/>
                    <a:pt x="574" y="285"/>
                  </a:cubicBezTo>
                  <a:cubicBezTo>
                    <a:pt x="574" y="129"/>
                    <a:pt x="445" y="0"/>
                    <a:pt x="290" y="0"/>
                  </a:cubicBezTo>
                  <a:close/>
                </a:path>
              </a:pathLst>
            </a:custGeom>
            <a:solidFill>
              <a:srgbClr val="5914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5"/>
            <p:cNvSpPr/>
            <p:nvPr/>
          </p:nvSpPr>
          <p:spPr>
            <a:xfrm>
              <a:off x="6120045" y="2544251"/>
              <a:ext cx="255954" cy="240918"/>
            </a:xfrm>
            <a:custGeom>
              <a:avLst/>
              <a:gdLst/>
              <a:ahLst/>
              <a:cxnLst/>
              <a:rect l="l" t="t" r="r" b="b"/>
              <a:pathLst>
                <a:path w="2230" h="2099" extrusionOk="0">
                  <a:moveTo>
                    <a:pt x="285" y="1"/>
                  </a:moveTo>
                  <a:cubicBezTo>
                    <a:pt x="258" y="19"/>
                    <a:pt x="236" y="36"/>
                    <a:pt x="219" y="58"/>
                  </a:cubicBezTo>
                  <a:cubicBezTo>
                    <a:pt x="148" y="129"/>
                    <a:pt x="103" y="222"/>
                    <a:pt x="76" y="329"/>
                  </a:cubicBezTo>
                  <a:cubicBezTo>
                    <a:pt x="1" y="675"/>
                    <a:pt x="170" y="1141"/>
                    <a:pt x="502" y="1514"/>
                  </a:cubicBezTo>
                  <a:cubicBezTo>
                    <a:pt x="586" y="1586"/>
                    <a:pt x="662" y="1660"/>
                    <a:pt x="738" y="1736"/>
                  </a:cubicBezTo>
                  <a:cubicBezTo>
                    <a:pt x="1024" y="1972"/>
                    <a:pt x="1343" y="2099"/>
                    <a:pt x="1612" y="2099"/>
                  </a:cubicBezTo>
                  <a:cubicBezTo>
                    <a:pt x="1793" y="2099"/>
                    <a:pt x="1952" y="2042"/>
                    <a:pt x="2065" y="1922"/>
                  </a:cubicBezTo>
                  <a:cubicBezTo>
                    <a:pt x="2136" y="1852"/>
                    <a:pt x="2184" y="1758"/>
                    <a:pt x="2207" y="1652"/>
                  </a:cubicBezTo>
                  <a:cubicBezTo>
                    <a:pt x="2229" y="1554"/>
                    <a:pt x="2229" y="1443"/>
                    <a:pt x="2216" y="1332"/>
                  </a:cubicBezTo>
                  <a:cubicBezTo>
                    <a:pt x="2043" y="1039"/>
                    <a:pt x="1794" y="746"/>
                    <a:pt x="1430" y="551"/>
                  </a:cubicBezTo>
                  <a:cubicBezTo>
                    <a:pt x="1098" y="396"/>
                    <a:pt x="738" y="201"/>
                    <a:pt x="285" y="1"/>
                  </a:cubicBezTo>
                  <a:close/>
                </a:path>
              </a:pathLst>
            </a:custGeom>
            <a:solidFill>
              <a:srgbClr val="CEA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5"/>
            <p:cNvSpPr/>
            <p:nvPr/>
          </p:nvSpPr>
          <p:spPr>
            <a:xfrm>
              <a:off x="6126817" y="2547809"/>
              <a:ext cx="242984" cy="230129"/>
            </a:xfrm>
            <a:custGeom>
              <a:avLst/>
              <a:gdLst/>
              <a:ahLst/>
              <a:cxnLst/>
              <a:rect l="l" t="t" r="r" b="b"/>
              <a:pathLst>
                <a:path w="2117" h="2005" extrusionOk="0">
                  <a:moveTo>
                    <a:pt x="302" y="0"/>
                  </a:moveTo>
                  <a:cubicBezTo>
                    <a:pt x="267" y="23"/>
                    <a:pt x="240" y="49"/>
                    <a:pt x="208" y="76"/>
                  </a:cubicBezTo>
                  <a:cubicBezTo>
                    <a:pt x="146" y="147"/>
                    <a:pt x="101" y="232"/>
                    <a:pt x="80" y="330"/>
                  </a:cubicBezTo>
                  <a:cubicBezTo>
                    <a:pt x="0" y="676"/>
                    <a:pt x="191" y="1155"/>
                    <a:pt x="554" y="1518"/>
                  </a:cubicBezTo>
                  <a:cubicBezTo>
                    <a:pt x="790" y="1758"/>
                    <a:pt x="1065" y="1922"/>
                    <a:pt x="1332" y="1981"/>
                  </a:cubicBezTo>
                  <a:cubicBezTo>
                    <a:pt x="1403" y="1996"/>
                    <a:pt x="1471" y="2004"/>
                    <a:pt x="1536" y="2004"/>
                  </a:cubicBezTo>
                  <a:cubicBezTo>
                    <a:pt x="1708" y="2004"/>
                    <a:pt x="1854" y="1949"/>
                    <a:pt x="1957" y="1842"/>
                  </a:cubicBezTo>
                  <a:cubicBezTo>
                    <a:pt x="2019" y="1776"/>
                    <a:pt x="2064" y="1692"/>
                    <a:pt x="2086" y="1590"/>
                  </a:cubicBezTo>
                  <a:cubicBezTo>
                    <a:pt x="2117" y="1461"/>
                    <a:pt x="2108" y="1315"/>
                    <a:pt x="2068" y="1159"/>
                  </a:cubicBezTo>
                  <a:cubicBezTo>
                    <a:pt x="1899" y="915"/>
                    <a:pt x="1678" y="684"/>
                    <a:pt x="1371" y="520"/>
                  </a:cubicBezTo>
                  <a:cubicBezTo>
                    <a:pt x="1060" y="373"/>
                    <a:pt x="719" y="191"/>
                    <a:pt x="302" y="0"/>
                  </a:cubicBezTo>
                  <a:close/>
                </a:path>
              </a:pathLst>
            </a:custGeom>
            <a:solidFill>
              <a:srgbClr val="9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5"/>
            <p:cNvSpPr/>
            <p:nvPr/>
          </p:nvSpPr>
          <p:spPr>
            <a:xfrm>
              <a:off x="6134393" y="2552400"/>
              <a:ext cx="229325" cy="218077"/>
            </a:xfrm>
            <a:custGeom>
              <a:avLst/>
              <a:gdLst/>
              <a:ahLst/>
              <a:cxnLst/>
              <a:rect l="l" t="t" r="r" b="b"/>
              <a:pathLst>
                <a:path w="1998" h="1900" extrusionOk="0">
                  <a:moveTo>
                    <a:pt x="316" y="1"/>
                  </a:moveTo>
                  <a:cubicBezTo>
                    <a:pt x="271" y="23"/>
                    <a:pt x="231" y="54"/>
                    <a:pt x="195" y="89"/>
                  </a:cubicBezTo>
                  <a:cubicBezTo>
                    <a:pt x="138" y="151"/>
                    <a:pt x="98" y="227"/>
                    <a:pt x="76" y="321"/>
                  </a:cubicBezTo>
                  <a:cubicBezTo>
                    <a:pt x="0" y="644"/>
                    <a:pt x="182" y="1097"/>
                    <a:pt x="524" y="1443"/>
                  </a:cubicBezTo>
                  <a:cubicBezTo>
                    <a:pt x="746" y="1665"/>
                    <a:pt x="1008" y="1820"/>
                    <a:pt x="1260" y="1878"/>
                  </a:cubicBezTo>
                  <a:cubicBezTo>
                    <a:pt x="1328" y="1893"/>
                    <a:pt x="1392" y="1900"/>
                    <a:pt x="1453" y="1900"/>
                  </a:cubicBezTo>
                  <a:cubicBezTo>
                    <a:pt x="1612" y="1900"/>
                    <a:pt x="1744" y="1849"/>
                    <a:pt x="1838" y="1749"/>
                  </a:cubicBezTo>
                  <a:cubicBezTo>
                    <a:pt x="1900" y="1687"/>
                    <a:pt x="1940" y="1612"/>
                    <a:pt x="1958" y="1519"/>
                  </a:cubicBezTo>
                  <a:cubicBezTo>
                    <a:pt x="1998" y="1359"/>
                    <a:pt x="1971" y="1168"/>
                    <a:pt x="1891" y="972"/>
                  </a:cubicBezTo>
                  <a:cubicBezTo>
                    <a:pt x="1740" y="786"/>
                    <a:pt x="1465" y="529"/>
                    <a:pt x="1225" y="396"/>
                  </a:cubicBezTo>
                  <a:cubicBezTo>
                    <a:pt x="932" y="263"/>
                    <a:pt x="711" y="116"/>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5"/>
            <p:cNvSpPr/>
            <p:nvPr/>
          </p:nvSpPr>
          <p:spPr>
            <a:xfrm>
              <a:off x="2752814" y="2456102"/>
              <a:ext cx="75409" cy="229899"/>
            </a:xfrm>
            <a:custGeom>
              <a:avLst/>
              <a:gdLst/>
              <a:ahLst/>
              <a:cxnLst/>
              <a:rect l="l" t="t" r="r" b="b"/>
              <a:pathLst>
                <a:path w="657" h="2003" extrusionOk="0">
                  <a:moveTo>
                    <a:pt x="378" y="1"/>
                  </a:moveTo>
                  <a:cubicBezTo>
                    <a:pt x="138" y="1"/>
                    <a:pt x="40" y="617"/>
                    <a:pt x="23" y="986"/>
                  </a:cubicBezTo>
                  <a:cubicBezTo>
                    <a:pt x="1" y="1354"/>
                    <a:pt x="32" y="1989"/>
                    <a:pt x="276" y="2002"/>
                  </a:cubicBezTo>
                  <a:lnTo>
                    <a:pt x="280" y="2002"/>
                  </a:lnTo>
                  <a:cubicBezTo>
                    <a:pt x="519" y="2002"/>
                    <a:pt x="617" y="1385"/>
                    <a:pt x="636" y="1017"/>
                  </a:cubicBezTo>
                  <a:cubicBezTo>
                    <a:pt x="657" y="644"/>
                    <a:pt x="626" y="14"/>
                    <a:pt x="382" y="1"/>
                  </a:cubicBezTo>
                  <a:close/>
                </a:path>
              </a:pathLst>
            </a:custGeom>
            <a:solidFill>
              <a:srgbClr val="762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5"/>
            <p:cNvSpPr/>
            <p:nvPr/>
          </p:nvSpPr>
          <p:spPr>
            <a:xfrm>
              <a:off x="2755913" y="2464251"/>
              <a:ext cx="61176" cy="213601"/>
            </a:xfrm>
            <a:custGeom>
              <a:avLst/>
              <a:gdLst/>
              <a:ahLst/>
              <a:cxnLst/>
              <a:rect l="l" t="t" r="r" b="b"/>
              <a:pathLst>
                <a:path w="533" h="1861" extrusionOk="0">
                  <a:moveTo>
                    <a:pt x="312" y="1"/>
                  </a:moveTo>
                  <a:cubicBezTo>
                    <a:pt x="184" y="1"/>
                    <a:pt x="58" y="410"/>
                    <a:pt x="31" y="915"/>
                  </a:cubicBezTo>
                  <a:cubicBezTo>
                    <a:pt x="0" y="1430"/>
                    <a:pt x="85" y="1857"/>
                    <a:pt x="218" y="1861"/>
                  </a:cubicBezTo>
                  <a:cubicBezTo>
                    <a:pt x="219" y="1861"/>
                    <a:pt x="220" y="1861"/>
                    <a:pt x="222" y="1861"/>
                  </a:cubicBezTo>
                  <a:cubicBezTo>
                    <a:pt x="349" y="1861"/>
                    <a:pt x="476" y="1452"/>
                    <a:pt x="502" y="942"/>
                  </a:cubicBezTo>
                  <a:cubicBezTo>
                    <a:pt x="533" y="427"/>
                    <a:pt x="449" y="5"/>
                    <a:pt x="316" y="1"/>
                  </a:cubicBezTo>
                  <a:cubicBezTo>
                    <a:pt x="314" y="1"/>
                    <a:pt x="313" y="1"/>
                    <a:pt x="312" y="1"/>
                  </a:cubicBezTo>
                  <a:close/>
                </a:path>
              </a:pathLst>
            </a:custGeom>
            <a:solidFill>
              <a:srgbClr val="E2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5"/>
            <p:cNvSpPr/>
            <p:nvPr/>
          </p:nvSpPr>
          <p:spPr>
            <a:xfrm>
              <a:off x="4914536" y="2314122"/>
              <a:ext cx="225079" cy="215437"/>
            </a:xfrm>
            <a:custGeom>
              <a:avLst/>
              <a:gdLst/>
              <a:ahLst/>
              <a:cxnLst/>
              <a:rect l="l" t="t" r="r" b="b"/>
              <a:pathLst>
                <a:path w="1961" h="1877" extrusionOk="0">
                  <a:moveTo>
                    <a:pt x="676" y="1"/>
                  </a:moveTo>
                  <a:cubicBezTo>
                    <a:pt x="274" y="1"/>
                    <a:pt x="1" y="300"/>
                    <a:pt x="251" y="1229"/>
                  </a:cubicBezTo>
                  <a:cubicBezTo>
                    <a:pt x="384" y="1229"/>
                    <a:pt x="593" y="1287"/>
                    <a:pt x="593" y="1287"/>
                  </a:cubicBezTo>
                  <a:lnTo>
                    <a:pt x="664" y="1580"/>
                  </a:lnTo>
                  <a:cubicBezTo>
                    <a:pt x="664" y="1580"/>
                    <a:pt x="1085" y="1876"/>
                    <a:pt x="1458" y="1876"/>
                  </a:cubicBezTo>
                  <a:cubicBezTo>
                    <a:pt x="1668" y="1876"/>
                    <a:pt x="1863" y="1783"/>
                    <a:pt x="1961" y="1491"/>
                  </a:cubicBezTo>
                  <a:lnTo>
                    <a:pt x="1539" y="936"/>
                  </a:lnTo>
                  <a:cubicBezTo>
                    <a:pt x="1539" y="936"/>
                    <a:pt x="1822" y="381"/>
                    <a:pt x="1197" y="123"/>
                  </a:cubicBezTo>
                  <a:cubicBezTo>
                    <a:pt x="1019" y="49"/>
                    <a:pt x="838" y="1"/>
                    <a:pt x="676" y="1"/>
                  </a:cubicBezTo>
                  <a:close/>
                </a:path>
              </a:pathLst>
            </a:custGeom>
            <a:solidFill>
              <a:srgbClr val="8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5"/>
            <p:cNvSpPr/>
            <p:nvPr/>
          </p:nvSpPr>
          <p:spPr>
            <a:xfrm>
              <a:off x="4023861" y="2455184"/>
              <a:ext cx="204878" cy="53486"/>
            </a:xfrm>
            <a:custGeom>
              <a:avLst/>
              <a:gdLst/>
              <a:ahLst/>
              <a:cxnLst/>
              <a:rect l="l" t="t" r="r" b="b"/>
              <a:pathLst>
                <a:path w="1785" h="466" extrusionOk="0">
                  <a:moveTo>
                    <a:pt x="214" y="0"/>
                  </a:moveTo>
                  <a:cubicBezTo>
                    <a:pt x="93" y="0"/>
                    <a:pt x="1" y="98"/>
                    <a:pt x="1" y="217"/>
                  </a:cubicBezTo>
                  <a:lnTo>
                    <a:pt x="1" y="248"/>
                  </a:lnTo>
                  <a:cubicBezTo>
                    <a:pt x="1" y="369"/>
                    <a:pt x="93" y="466"/>
                    <a:pt x="214" y="466"/>
                  </a:cubicBezTo>
                  <a:lnTo>
                    <a:pt x="1566" y="466"/>
                  </a:lnTo>
                  <a:cubicBezTo>
                    <a:pt x="1687" y="466"/>
                    <a:pt x="1785" y="369"/>
                    <a:pt x="1785" y="248"/>
                  </a:cubicBezTo>
                  <a:lnTo>
                    <a:pt x="1785" y="217"/>
                  </a:lnTo>
                  <a:cubicBezTo>
                    <a:pt x="1785" y="98"/>
                    <a:pt x="1687" y="0"/>
                    <a:pt x="1566" y="0"/>
                  </a:cubicBezTo>
                  <a:close/>
                </a:path>
              </a:pathLst>
            </a:custGeom>
            <a:solidFill>
              <a:srgbClr val="CA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46" name="Google Shape;1546;p65"/>
          <p:cNvCxnSpPr/>
          <p:nvPr/>
        </p:nvCxnSpPr>
        <p:spPr>
          <a:xfrm rot="10800000">
            <a:off x="5075325" y="2827225"/>
            <a:ext cx="1440300" cy="1200000"/>
          </a:xfrm>
          <a:prstGeom prst="bentConnector3">
            <a:avLst>
              <a:gd name="adj1" fmla="val 101909"/>
            </a:avLst>
          </a:prstGeom>
          <a:noFill/>
          <a:ln w="38100" cap="flat" cmpd="sng">
            <a:solidFill>
              <a:schemeClr val="dk2"/>
            </a:solidFill>
            <a:prstDash val="dash"/>
            <a:round/>
            <a:headEnd type="none" w="med" len="med"/>
            <a:tailEnd type="none" w="med" len="med"/>
          </a:ln>
        </p:spPr>
      </p:cxnSp>
      <p:sp>
        <p:nvSpPr>
          <p:cNvPr id="1547" name="Google Shape;1547;p65"/>
          <p:cNvSpPr/>
          <p:nvPr/>
        </p:nvSpPr>
        <p:spPr>
          <a:xfrm>
            <a:off x="6138072" y="3657368"/>
            <a:ext cx="701929" cy="664857"/>
          </a:xfrm>
          <a:custGeom>
            <a:avLst/>
            <a:gdLst/>
            <a:ahLst/>
            <a:cxnLst/>
            <a:rect l="l" t="t" r="r" b="b"/>
            <a:pathLst>
              <a:path w="9499" h="9500" extrusionOk="0">
                <a:moveTo>
                  <a:pt x="4749" y="1"/>
                </a:moveTo>
                <a:cubicBezTo>
                  <a:pt x="2131" y="1"/>
                  <a:pt x="1" y="2127"/>
                  <a:pt x="1" y="4751"/>
                </a:cubicBezTo>
                <a:cubicBezTo>
                  <a:pt x="1" y="7373"/>
                  <a:pt x="2131" y="9499"/>
                  <a:pt x="4749" y="9499"/>
                </a:cubicBezTo>
                <a:cubicBezTo>
                  <a:pt x="7373" y="9499"/>
                  <a:pt x="9498" y="7373"/>
                  <a:pt x="9498" y="4751"/>
                </a:cubicBezTo>
                <a:cubicBezTo>
                  <a:pt x="9498" y="2127"/>
                  <a:pt x="7373"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5"/>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Green Swan</a:t>
            </a:r>
            <a:endParaRPr/>
          </a:p>
        </p:txBody>
      </p:sp>
      <p:sp>
        <p:nvSpPr>
          <p:cNvPr id="1549" name="Google Shape;1549;p65"/>
          <p:cNvSpPr txBox="1">
            <a:spLocks noGrp="1"/>
          </p:cNvSpPr>
          <p:nvPr>
            <p:ph type="subTitle" idx="1"/>
          </p:nvPr>
        </p:nvSpPr>
        <p:spPr>
          <a:xfrm>
            <a:off x="671025" y="1422875"/>
            <a:ext cx="1676400" cy="66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Shared</a:t>
            </a:r>
            <a:endParaRPr sz="1400"/>
          </a:p>
        </p:txBody>
      </p:sp>
      <p:sp>
        <p:nvSpPr>
          <p:cNvPr id="1550" name="Google Shape;1550;p65"/>
          <p:cNvSpPr txBox="1">
            <a:spLocks noGrp="1"/>
          </p:cNvSpPr>
          <p:nvPr>
            <p:ph type="subTitle" idx="4"/>
          </p:nvPr>
        </p:nvSpPr>
        <p:spPr>
          <a:xfrm>
            <a:off x="594825" y="3971575"/>
            <a:ext cx="1676400" cy="7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Purpose-</a:t>
            </a:r>
            <a:endParaRPr sz="1400"/>
          </a:p>
          <a:p>
            <a:pPr marL="0" lvl="0" indent="0" algn="ctr" rtl="0">
              <a:spcBef>
                <a:spcPts val="0"/>
              </a:spcBef>
              <a:spcAft>
                <a:spcPts val="0"/>
              </a:spcAft>
              <a:buNone/>
            </a:pPr>
            <a:r>
              <a:rPr lang="en" sz="1400"/>
              <a:t>Built</a:t>
            </a:r>
            <a:endParaRPr sz="1400"/>
          </a:p>
        </p:txBody>
      </p:sp>
      <p:sp>
        <p:nvSpPr>
          <p:cNvPr id="1551" name="Google Shape;1551;p65"/>
          <p:cNvSpPr txBox="1">
            <a:spLocks noGrp="1"/>
          </p:cNvSpPr>
          <p:nvPr>
            <p:ph type="subTitle" idx="5"/>
          </p:nvPr>
        </p:nvSpPr>
        <p:spPr>
          <a:xfrm>
            <a:off x="6981900" y="1320425"/>
            <a:ext cx="1655700" cy="7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Electric</a:t>
            </a:r>
            <a:endParaRPr sz="1400"/>
          </a:p>
        </p:txBody>
      </p:sp>
      <p:sp>
        <p:nvSpPr>
          <p:cNvPr id="1552" name="Google Shape;1552;p65"/>
          <p:cNvSpPr txBox="1">
            <a:spLocks noGrp="1"/>
          </p:cNvSpPr>
          <p:nvPr>
            <p:ph type="subTitle" idx="6"/>
          </p:nvPr>
        </p:nvSpPr>
        <p:spPr>
          <a:xfrm>
            <a:off x="7058225" y="3670097"/>
            <a:ext cx="1655700" cy="7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Connected</a:t>
            </a:r>
            <a:endParaRPr sz="1400"/>
          </a:p>
        </p:txBody>
      </p:sp>
      <p:sp>
        <p:nvSpPr>
          <p:cNvPr id="1553" name="Google Shape;1553;p65"/>
          <p:cNvSpPr/>
          <p:nvPr/>
        </p:nvSpPr>
        <p:spPr>
          <a:xfrm>
            <a:off x="2480925" y="1425495"/>
            <a:ext cx="701929" cy="701926"/>
          </a:xfrm>
          <a:custGeom>
            <a:avLst/>
            <a:gdLst/>
            <a:ahLst/>
            <a:cxnLst/>
            <a:rect l="l" t="t" r="r" b="b"/>
            <a:pathLst>
              <a:path w="9499" h="9498" extrusionOk="0">
                <a:moveTo>
                  <a:pt x="4749" y="0"/>
                </a:moveTo>
                <a:cubicBezTo>
                  <a:pt x="2126" y="0"/>
                  <a:pt x="0" y="2125"/>
                  <a:pt x="0" y="4749"/>
                </a:cubicBezTo>
                <a:cubicBezTo>
                  <a:pt x="0" y="7371"/>
                  <a:pt x="2126" y="9498"/>
                  <a:pt x="4749" y="9498"/>
                </a:cubicBezTo>
                <a:cubicBezTo>
                  <a:pt x="7373" y="9498"/>
                  <a:pt x="9499" y="7371"/>
                  <a:pt x="9499" y="4749"/>
                </a:cubicBezTo>
                <a:cubicBezTo>
                  <a:pt x="9499" y="2125"/>
                  <a:pt x="7373" y="0"/>
                  <a:pt x="47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54" name="Google Shape;1554;p65"/>
          <p:cNvCxnSpPr/>
          <p:nvPr/>
        </p:nvCxnSpPr>
        <p:spPr>
          <a:xfrm rot="5400000">
            <a:off x="5620125" y="1855175"/>
            <a:ext cx="869100" cy="827400"/>
          </a:xfrm>
          <a:prstGeom prst="bentConnector3">
            <a:avLst>
              <a:gd name="adj1" fmla="val 50000"/>
            </a:avLst>
          </a:prstGeom>
          <a:noFill/>
          <a:ln w="38100" cap="flat" cmpd="sng">
            <a:solidFill>
              <a:schemeClr val="dk2"/>
            </a:solidFill>
            <a:prstDash val="dash"/>
            <a:round/>
            <a:headEnd type="none" w="med" len="med"/>
            <a:tailEnd type="none" w="med" len="med"/>
          </a:ln>
        </p:spPr>
      </p:cxnSp>
      <p:cxnSp>
        <p:nvCxnSpPr>
          <p:cNvPr id="1555" name="Google Shape;1555;p65"/>
          <p:cNvCxnSpPr/>
          <p:nvPr/>
        </p:nvCxnSpPr>
        <p:spPr>
          <a:xfrm>
            <a:off x="3158325" y="1792950"/>
            <a:ext cx="1266600" cy="663300"/>
          </a:xfrm>
          <a:prstGeom prst="bentConnector3">
            <a:avLst>
              <a:gd name="adj1" fmla="val 98001"/>
            </a:avLst>
          </a:prstGeom>
          <a:noFill/>
          <a:ln w="38100" cap="flat" cmpd="sng">
            <a:solidFill>
              <a:schemeClr val="dk2"/>
            </a:solidFill>
            <a:prstDash val="dash"/>
            <a:round/>
            <a:headEnd type="none" w="med" len="med"/>
            <a:tailEnd type="none" w="med" len="med"/>
          </a:ln>
        </p:spPr>
      </p:cxnSp>
      <p:cxnSp>
        <p:nvCxnSpPr>
          <p:cNvPr id="1556" name="Google Shape;1556;p65"/>
          <p:cNvCxnSpPr/>
          <p:nvPr/>
        </p:nvCxnSpPr>
        <p:spPr>
          <a:xfrm rot="-5400000">
            <a:off x="2737650" y="3248125"/>
            <a:ext cx="1323900" cy="703200"/>
          </a:xfrm>
          <a:prstGeom prst="bentConnector3">
            <a:avLst>
              <a:gd name="adj1" fmla="val -3125"/>
            </a:avLst>
          </a:prstGeom>
          <a:noFill/>
          <a:ln w="38100" cap="flat" cmpd="sng">
            <a:solidFill>
              <a:schemeClr val="dk2"/>
            </a:solidFill>
            <a:prstDash val="dash"/>
            <a:round/>
            <a:headEnd type="none" w="med" len="med"/>
            <a:tailEnd type="none" w="med" len="med"/>
          </a:ln>
        </p:spPr>
      </p:cxnSp>
      <p:sp>
        <p:nvSpPr>
          <p:cNvPr id="1557" name="Google Shape;1557;p65"/>
          <p:cNvSpPr/>
          <p:nvPr/>
        </p:nvSpPr>
        <p:spPr>
          <a:xfrm>
            <a:off x="2404737" y="3952501"/>
            <a:ext cx="701929" cy="701931"/>
          </a:xfrm>
          <a:custGeom>
            <a:avLst/>
            <a:gdLst/>
            <a:ahLst/>
            <a:cxnLst/>
            <a:rect l="l" t="t" r="r" b="b"/>
            <a:pathLst>
              <a:path w="9499" h="9500" extrusionOk="0">
                <a:moveTo>
                  <a:pt x="4749" y="1"/>
                </a:moveTo>
                <a:cubicBezTo>
                  <a:pt x="2126" y="1"/>
                  <a:pt x="0" y="2127"/>
                  <a:pt x="0" y="4751"/>
                </a:cubicBezTo>
                <a:cubicBezTo>
                  <a:pt x="0" y="7373"/>
                  <a:pt x="2126" y="9499"/>
                  <a:pt x="4749" y="9499"/>
                </a:cubicBezTo>
                <a:cubicBezTo>
                  <a:pt x="7373" y="9499"/>
                  <a:pt x="9499" y="7373"/>
                  <a:pt x="9499" y="4751"/>
                </a:cubicBezTo>
                <a:cubicBezTo>
                  <a:pt x="9499" y="2127"/>
                  <a:pt x="7373"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5"/>
          <p:cNvSpPr/>
          <p:nvPr/>
        </p:nvSpPr>
        <p:spPr>
          <a:xfrm>
            <a:off x="6305538" y="3806311"/>
            <a:ext cx="366995" cy="366982"/>
          </a:xfrm>
          <a:custGeom>
            <a:avLst/>
            <a:gdLst/>
            <a:ahLst/>
            <a:cxnLst/>
            <a:rect l="l" t="t" r="r" b="b"/>
            <a:pathLst>
              <a:path w="5496" h="5496" extrusionOk="0">
                <a:moveTo>
                  <a:pt x="2047" y="316"/>
                </a:moveTo>
                <a:lnTo>
                  <a:pt x="2047" y="316"/>
                </a:lnTo>
                <a:cubicBezTo>
                  <a:pt x="1820" y="538"/>
                  <a:pt x="1629" y="866"/>
                  <a:pt x="1496" y="1270"/>
                </a:cubicBezTo>
                <a:cubicBezTo>
                  <a:pt x="1230" y="1177"/>
                  <a:pt x="1027" y="1075"/>
                  <a:pt x="910" y="1012"/>
                </a:cubicBezTo>
                <a:cubicBezTo>
                  <a:pt x="1217" y="688"/>
                  <a:pt x="1607" y="445"/>
                  <a:pt x="2047" y="316"/>
                </a:cubicBezTo>
                <a:close/>
                <a:moveTo>
                  <a:pt x="3450" y="316"/>
                </a:moveTo>
                <a:lnTo>
                  <a:pt x="3450" y="316"/>
                </a:lnTo>
                <a:cubicBezTo>
                  <a:pt x="3866" y="440"/>
                  <a:pt x="4239" y="662"/>
                  <a:pt x="4542" y="964"/>
                </a:cubicBezTo>
                <a:cubicBezTo>
                  <a:pt x="4364" y="1092"/>
                  <a:pt x="4182" y="1190"/>
                  <a:pt x="4000" y="1270"/>
                </a:cubicBezTo>
                <a:cubicBezTo>
                  <a:pt x="3862" y="866"/>
                  <a:pt x="3676" y="538"/>
                  <a:pt x="3450" y="316"/>
                </a:cubicBezTo>
                <a:close/>
                <a:moveTo>
                  <a:pt x="2637" y="227"/>
                </a:moveTo>
                <a:lnTo>
                  <a:pt x="2637" y="1505"/>
                </a:lnTo>
                <a:cubicBezTo>
                  <a:pt x="2295" y="1487"/>
                  <a:pt x="1980" y="1421"/>
                  <a:pt x="1709" y="1341"/>
                </a:cubicBezTo>
                <a:cubicBezTo>
                  <a:pt x="1918" y="725"/>
                  <a:pt x="2256" y="299"/>
                  <a:pt x="2637" y="227"/>
                </a:cubicBezTo>
                <a:close/>
                <a:moveTo>
                  <a:pt x="2859" y="227"/>
                </a:moveTo>
                <a:cubicBezTo>
                  <a:pt x="3241" y="299"/>
                  <a:pt x="3583" y="733"/>
                  <a:pt x="3791" y="1350"/>
                </a:cubicBezTo>
                <a:cubicBezTo>
                  <a:pt x="3471" y="1456"/>
                  <a:pt x="3157" y="1505"/>
                  <a:pt x="2859" y="1510"/>
                </a:cubicBezTo>
                <a:lnTo>
                  <a:pt x="2859" y="227"/>
                </a:lnTo>
                <a:close/>
                <a:moveTo>
                  <a:pt x="765" y="1182"/>
                </a:moveTo>
                <a:cubicBezTo>
                  <a:pt x="884" y="1248"/>
                  <a:pt x="1115" y="1368"/>
                  <a:pt x="1435" y="1479"/>
                </a:cubicBezTo>
                <a:cubicBezTo>
                  <a:pt x="1337" y="1825"/>
                  <a:pt x="1279" y="2220"/>
                  <a:pt x="1270" y="2637"/>
                </a:cubicBezTo>
                <a:lnTo>
                  <a:pt x="222" y="2637"/>
                </a:lnTo>
                <a:cubicBezTo>
                  <a:pt x="245" y="2091"/>
                  <a:pt x="445" y="1585"/>
                  <a:pt x="765" y="1182"/>
                </a:cubicBezTo>
                <a:close/>
                <a:moveTo>
                  <a:pt x="1643" y="1545"/>
                </a:moveTo>
                <a:cubicBezTo>
                  <a:pt x="1936" y="1634"/>
                  <a:pt x="2273" y="1705"/>
                  <a:pt x="2637" y="1723"/>
                </a:cubicBezTo>
                <a:lnTo>
                  <a:pt x="2637" y="2637"/>
                </a:lnTo>
                <a:lnTo>
                  <a:pt x="1492" y="2637"/>
                </a:lnTo>
                <a:cubicBezTo>
                  <a:pt x="1501" y="2247"/>
                  <a:pt x="1554" y="1878"/>
                  <a:pt x="1643" y="1545"/>
                </a:cubicBezTo>
                <a:close/>
                <a:moveTo>
                  <a:pt x="3854" y="1559"/>
                </a:moveTo>
                <a:cubicBezTo>
                  <a:pt x="3942" y="1887"/>
                  <a:pt x="3995" y="2251"/>
                  <a:pt x="4004" y="2637"/>
                </a:cubicBezTo>
                <a:lnTo>
                  <a:pt x="2859" y="2637"/>
                </a:lnTo>
                <a:lnTo>
                  <a:pt x="2859" y="1727"/>
                </a:lnTo>
                <a:cubicBezTo>
                  <a:pt x="3178" y="1723"/>
                  <a:pt x="3516" y="1674"/>
                  <a:pt x="3854" y="1559"/>
                </a:cubicBezTo>
                <a:close/>
                <a:moveTo>
                  <a:pt x="4688" y="1128"/>
                </a:moveTo>
                <a:cubicBezTo>
                  <a:pt x="5034" y="1541"/>
                  <a:pt x="5251" y="2065"/>
                  <a:pt x="5274" y="2637"/>
                </a:cubicBezTo>
                <a:lnTo>
                  <a:pt x="4226" y="2637"/>
                </a:lnTo>
                <a:cubicBezTo>
                  <a:pt x="4217" y="2220"/>
                  <a:pt x="4159" y="1825"/>
                  <a:pt x="4062" y="1479"/>
                </a:cubicBezTo>
                <a:cubicBezTo>
                  <a:pt x="4275" y="1390"/>
                  <a:pt x="4483" y="1274"/>
                  <a:pt x="4688" y="1128"/>
                </a:cubicBezTo>
                <a:close/>
                <a:moveTo>
                  <a:pt x="2637" y="2855"/>
                </a:moveTo>
                <a:lnTo>
                  <a:pt x="2637" y="3587"/>
                </a:lnTo>
                <a:cubicBezTo>
                  <a:pt x="2608" y="3586"/>
                  <a:pt x="2579" y="3586"/>
                  <a:pt x="2550" y="3586"/>
                </a:cubicBezTo>
                <a:cubicBezTo>
                  <a:pt x="2243" y="3586"/>
                  <a:pt x="1918" y="3627"/>
                  <a:pt x="1590" y="3729"/>
                </a:cubicBezTo>
                <a:cubicBezTo>
                  <a:pt x="1533" y="3458"/>
                  <a:pt x="1496" y="3161"/>
                  <a:pt x="1492" y="2855"/>
                </a:cubicBezTo>
                <a:close/>
                <a:moveTo>
                  <a:pt x="4004" y="2855"/>
                </a:moveTo>
                <a:cubicBezTo>
                  <a:pt x="4000" y="3196"/>
                  <a:pt x="3956" y="3525"/>
                  <a:pt x="3885" y="3818"/>
                </a:cubicBezTo>
                <a:cubicBezTo>
                  <a:pt x="3596" y="3720"/>
                  <a:pt x="3245" y="3632"/>
                  <a:pt x="2859" y="3601"/>
                </a:cubicBezTo>
                <a:lnTo>
                  <a:pt x="2859" y="2855"/>
                </a:lnTo>
                <a:close/>
                <a:moveTo>
                  <a:pt x="1270" y="2855"/>
                </a:moveTo>
                <a:cubicBezTo>
                  <a:pt x="1279" y="3192"/>
                  <a:pt x="1314" y="3507"/>
                  <a:pt x="1381" y="3800"/>
                </a:cubicBezTo>
                <a:cubicBezTo>
                  <a:pt x="1142" y="3894"/>
                  <a:pt x="906" y="4017"/>
                  <a:pt x="675" y="4187"/>
                </a:cubicBezTo>
                <a:lnTo>
                  <a:pt x="671" y="4187"/>
                </a:lnTo>
                <a:cubicBezTo>
                  <a:pt x="404" y="3804"/>
                  <a:pt x="245" y="3351"/>
                  <a:pt x="222" y="2855"/>
                </a:cubicBezTo>
                <a:close/>
                <a:moveTo>
                  <a:pt x="5274" y="2855"/>
                </a:moveTo>
                <a:cubicBezTo>
                  <a:pt x="5251" y="3414"/>
                  <a:pt x="5048" y="3925"/>
                  <a:pt x="4714" y="4333"/>
                </a:cubicBezTo>
                <a:cubicBezTo>
                  <a:pt x="4749" y="4279"/>
                  <a:pt x="4732" y="4213"/>
                  <a:pt x="4683" y="4181"/>
                </a:cubicBezTo>
                <a:cubicBezTo>
                  <a:pt x="4675" y="4177"/>
                  <a:pt x="4452" y="4040"/>
                  <a:pt x="4093" y="3898"/>
                </a:cubicBezTo>
                <a:cubicBezTo>
                  <a:pt x="4173" y="3578"/>
                  <a:pt x="4217" y="3228"/>
                  <a:pt x="4226" y="2855"/>
                </a:cubicBezTo>
                <a:close/>
                <a:moveTo>
                  <a:pt x="1435" y="4017"/>
                </a:moveTo>
                <a:cubicBezTo>
                  <a:pt x="1568" y="4510"/>
                  <a:pt x="1785" y="4918"/>
                  <a:pt x="2047" y="5176"/>
                </a:cubicBezTo>
                <a:cubicBezTo>
                  <a:pt x="1554" y="5033"/>
                  <a:pt x="1123" y="4746"/>
                  <a:pt x="804" y="4359"/>
                </a:cubicBezTo>
                <a:cubicBezTo>
                  <a:pt x="1008" y="4213"/>
                  <a:pt x="1221" y="4101"/>
                  <a:pt x="1435" y="4017"/>
                </a:cubicBezTo>
                <a:close/>
                <a:moveTo>
                  <a:pt x="4036" y="4111"/>
                </a:moveTo>
                <a:cubicBezTo>
                  <a:pt x="4360" y="4240"/>
                  <a:pt x="4559" y="4363"/>
                  <a:pt x="4563" y="4368"/>
                </a:cubicBezTo>
                <a:cubicBezTo>
                  <a:pt x="4581" y="4379"/>
                  <a:pt x="4601" y="4384"/>
                  <a:pt x="4620" y="4384"/>
                </a:cubicBezTo>
                <a:cubicBezTo>
                  <a:pt x="4650" y="4384"/>
                  <a:pt x="4678" y="4372"/>
                  <a:pt x="4699" y="4352"/>
                </a:cubicBezTo>
                <a:lnTo>
                  <a:pt x="4699" y="4352"/>
                </a:lnTo>
                <a:cubicBezTo>
                  <a:pt x="4380" y="4742"/>
                  <a:pt x="3942" y="5032"/>
                  <a:pt x="3450" y="5176"/>
                </a:cubicBezTo>
                <a:cubicBezTo>
                  <a:pt x="3698" y="4932"/>
                  <a:pt x="3903" y="4564"/>
                  <a:pt x="4036" y="4111"/>
                </a:cubicBezTo>
                <a:close/>
                <a:moveTo>
                  <a:pt x="2587" y="3804"/>
                </a:moveTo>
                <a:cubicBezTo>
                  <a:pt x="2604" y="3804"/>
                  <a:pt x="2620" y="3804"/>
                  <a:pt x="2637" y="3804"/>
                </a:cubicBezTo>
                <a:lnTo>
                  <a:pt x="2637" y="5265"/>
                </a:lnTo>
                <a:cubicBezTo>
                  <a:pt x="2215" y="5189"/>
                  <a:pt x="1843" y="4666"/>
                  <a:pt x="1643" y="3942"/>
                </a:cubicBezTo>
                <a:cubicBezTo>
                  <a:pt x="1967" y="3841"/>
                  <a:pt x="2286" y="3804"/>
                  <a:pt x="2587" y="3804"/>
                </a:cubicBezTo>
                <a:close/>
                <a:moveTo>
                  <a:pt x="2859" y="3818"/>
                </a:moveTo>
                <a:cubicBezTo>
                  <a:pt x="3223" y="3853"/>
                  <a:pt x="3556" y="3937"/>
                  <a:pt x="3827" y="4031"/>
                </a:cubicBezTo>
                <a:cubicBezTo>
                  <a:pt x="3622" y="4710"/>
                  <a:pt x="3264" y="5189"/>
                  <a:pt x="2859" y="5265"/>
                </a:cubicBezTo>
                <a:lnTo>
                  <a:pt x="2859" y="3818"/>
                </a:lnTo>
                <a:close/>
                <a:moveTo>
                  <a:pt x="2748" y="0"/>
                </a:moveTo>
                <a:cubicBezTo>
                  <a:pt x="1905" y="0"/>
                  <a:pt x="1150" y="383"/>
                  <a:pt x="644" y="981"/>
                </a:cubicBezTo>
                <a:cubicBezTo>
                  <a:pt x="245" y="1461"/>
                  <a:pt x="1" y="2073"/>
                  <a:pt x="1" y="2749"/>
                </a:cubicBezTo>
                <a:cubicBezTo>
                  <a:pt x="1" y="4261"/>
                  <a:pt x="1234" y="5496"/>
                  <a:pt x="2748" y="5496"/>
                </a:cubicBezTo>
                <a:cubicBezTo>
                  <a:pt x="4262" y="5496"/>
                  <a:pt x="5495" y="4261"/>
                  <a:pt x="5495" y="2749"/>
                </a:cubicBezTo>
                <a:cubicBezTo>
                  <a:pt x="5495" y="1231"/>
                  <a:pt x="4262" y="0"/>
                  <a:pt x="274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5"/>
          <p:cNvSpPr/>
          <p:nvPr/>
        </p:nvSpPr>
        <p:spPr>
          <a:xfrm>
            <a:off x="6138072" y="1328083"/>
            <a:ext cx="701929" cy="701926"/>
          </a:xfrm>
          <a:custGeom>
            <a:avLst/>
            <a:gdLst/>
            <a:ahLst/>
            <a:cxnLst/>
            <a:rect l="l" t="t" r="r" b="b"/>
            <a:pathLst>
              <a:path w="9499" h="9498" extrusionOk="0">
                <a:moveTo>
                  <a:pt x="4749" y="0"/>
                </a:moveTo>
                <a:cubicBezTo>
                  <a:pt x="2127" y="0"/>
                  <a:pt x="1" y="2125"/>
                  <a:pt x="1" y="4749"/>
                </a:cubicBezTo>
                <a:cubicBezTo>
                  <a:pt x="1" y="7371"/>
                  <a:pt x="2127" y="9498"/>
                  <a:pt x="4749" y="9498"/>
                </a:cubicBezTo>
                <a:cubicBezTo>
                  <a:pt x="7373" y="9498"/>
                  <a:pt x="9498" y="7371"/>
                  <a:pt x="9498" y="4749"/>
                </a:cubicBezTo>
                <a:cubicBezTo>
                  <a:pt x="9498" y="2125"/>
                  <a:pt x="7373" y="0"/>
                  <a:pt x="47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5"/>
          <p:cNvSpPr/>
          <p:nvPr/>
        </p:nvSpPr>
        <p:spPr>
          <a:xfrm>
            <a:off x="6318918" y="1512061"/>
            <a:ext cx="340240" cy="333999"/>
          </a:xfrm>
          <a:custGeom>
            <a:avLst/>
            <a:gdLst/>
            <a:ahLst/>
            <a:cxnLst/>
            <a:rect l="l" t="t" r="r" b="b"/>
            <a:pathLst>
              <a:path w="6379" h="6262" extrusionOk="0">
                <a:moveTo>
                  <a:pt x="1639" y="585"/>
                </a:moveTo>
                <a:cubicBezTo>
                  <a:pt x="1823" y="585"/>
                  <a:pt x="2002" y="628"/>
                  <a:pt x="2166" y="713"/>
                </a:cubicBezTo>
                <a:cubicBezTo>
                  <a:pt x="2553" y="913"/>
                  <a:pt x="2828" y="1321"/>
                  <a:pt x="2952" y="1876"/>
                </a:cubicBezTo>
                <a:cubicBezTo>
                  <a:pt x="2637" y="1934"/>
                  <a:pt x="2366" y="2107"/>
                  <a:pt x="2180" y="2351"/>
                </a:cubicBezTo>
                <a:cubicBezTo>
                  <a:pt x="1940" y="2196"/>
                  <a:pt x="1687" y="2151"/>
                  <a:pt x="1470" y="2116"/>
                </a:cubicBezTo>
                <a:cubicBezTo>
                  <a:pt x="1238" y="2075"/>
                  <a:pt x="1035" y="2040"/>
                  <a:pt x="853" y="1889"/>
                </a:cubicBezTo>
                <a:cubicBezTo>
                  <a:pt x="630" y="1708"/>
                  <a:pt x="622" y="1459"/>
                  <a:pt x="636" y="1326"/>
                </a:cubicBezTo>
                <a:cubicBezTo>
                  <a:pt x="657" y="1086"/>
                  <a:pt x="800" y="856"/>
                  <a:pt x="976" y="762"/>
                </a:cubicBezTo>
                <a:cubicBezTo>
                  <a:pt x="1196" y="644"/>
                  <a:pt x="1421" y="585"/>
                  <a:pt x="1639" y="585"/>
                </a:cubicBezTo>
                <a:close/>
                <a:moveTo>
                  <a:pt x="4914" y="572"/>
                </a:moveTo>
                <a:cubicBezTo>
                  <a:pt x="4942" y="572"/>
                  <a:pt x="4967" y="573"/>
                  <a:pt x="4989" y="576"/>
                </a:cubicBezTo>
                <a:cubicBezTo>
                  <a:pt x="5229" y="598"/>
                  <a:pt x="5464" y="740"/>
                  <a:pt x="5557" y="918"/>
                </a:cubicBezTo>
                <a:cubicBezTo>
                  <a:pt x="5775" y="1321"/>
                  <a:pt x="5788" y="1743"/>
                  <a:pt x="5602" y="2107"/>
                </a:cubicBezTo>
                <a:cubicBezTo>
                  <a:pt x="5407" y="2493"/>
                  <a:pt x="4998" y="2764"/>
                  <a:pt x="4444" y="2892"/>
                </a:cubicBezTo>
                <a:cubicBezTo>
                  <a:pt x="4385" y="2577"/>
                  <a:pt x="4213" y="2307"/>
                  <a:pt x="3969" y="2116"/>
                </a:cubicBezTo>
                <a:cubicBezTo>
                  <a:pt x="4124" y="1876"/>
                  <a:pt x="4168" y="1628"/>
                  <a:pt x="4204" y="1410"/>
                </a:cubicBezTo>
                <a:cubicBezTo>
                  <a:pt x="4243" y="1180"/>
                  <a:pt x="4274" y="975"/>
                  <a:pt x="4430" y="793"/>
                </a:cubicBezTo>
                <a:cubicBezTo>
                  <a:pt x="4581" y="609"/>
                  <a:pt x="4778" y="572"/>
                  <a:pt x="4914" y="572"/>
                </a:cubicBezTo>
                <a:close/>
                <a:moveTo>
                  <a:pt x="3192" y="2422"/>
                </a:moveTo>
                <a:cubicBezTo>
                  <a:pt x="3582" y="2422"/>
                  <a:pt x="3897" y="2741"/>
                  <a:pt x="3897" y="3128"/>
                </a:cubicBezTo>
                <a:cubicBezTo>
                  <a:pt x="3897" y="3519"/>
                  <a:pt x="3582" y="3838"/>
                  <a:pt x="3192" y="3838"/>
                </a:cubicBezTo>
                <a:cubicBezTo>
                  <a:pt x="2801" y="3838"/>
                  <a:pt x="2482" y="3519"/>
                  <a:pt x="2482" y="3128"/>
                </a:cubicBezTo>
                <a:cubicBezTo>
                  <a:pt x="2482" y="2741"/>
                  <a:pt x="2801" y="2422"/>
                  <a:pt x="3192" y="2422"/>
                </a:cubicBezTo>
                <a:close/>
                <a:moveTo>
                  <a:pt x="4204" y="3909"/>
                </a:moveTo>
                <a:cubicBezTo>
                  <a:pt x="4444" y="4064"/>
                  <a:pt x="4696" y="4109"/>
                  <a:pt x="4909" y="4144"/>
                </a:cubicBezTo>
                <a:cubicBezTo>
                  <a:pt x="5145" y="4185"/>
                  <a:pt x="5344" y="4220"/>
                  <a:pt x="5530" y="4371"/>
                </a:cubicBezTo>
                <a:cubicBezTo>
                  <a:pt x="5753" y="4552"/>
                  <a:pt x="5761" y="4801"/>
                  <a:pt x="5749" y="4930"/>
                </a:cubicBezTo>
                <a:cubicBezTo>
                  <a:pt x="5722" y="5174"/>
                  <a:pt x="5583" y="5404"/>
                  <a:pt x="5407" y="5498"/>
                </a:cubicBezTo>
                <a:cubicBezTo>
                  <a:pt x="5185" y="5616"/>
                  <a:pt x="4960" y="5675"/>
                  <a:pt x="4743" y="5675"/>
                </a:cubicBezTo>
                <a:cubicBezTo>
                  <a:pt x="4560" y="5675"/>
                  <a:pt x="4382" y="5632"/>
                  <a:pt x="4217" y="5547"/>
                </a:cubicBezTo>
                <a:cubicBezTo>
                  <a:pt x="3826" y="5347"/>
                  <a:pt x="3555" y="4939"/>
                  <a:pt x="3432" y="4384"/>
                </a:cubicBezTo>
                <a:cubicBezTo>
                  <a:pt x="3742" y="4326"/>
                  <a:pt x="4018" y="4153"/>
                  <a:pt x="4204" y="3909"/>
                </a:cubicBezTo>
                <a:close/>
                <a:moveTo>
                  <a:pt x="1935" y="3368"/>
                </a:moveTo>
                <a:cubicBezTo>
                  <a:pt x="1998" y="3683"/>
                  <a:pt x="2170" y="3953"/>
                  <a:pt x="2414" y="4144"/>
                </a:cubicBezTo>
                <a:cubicBezTo>
                  <a:pt x="2260" y="4384"/>
                  <a:pt x="2215" y="4632"/>
                  <a:pt x="2180" y="4850"/>
                </a:cubicBezTo>
                <a:cubicBezTo>
                  <a:pt x="2140" y="5080"/>
                  <a:pt x="2104" y="5285"/>
                  <a:pt x="1953" y="5467"/>
                </a:cubicBezTo>
                <a:cubicBezTo>
                  <a:pt x="1802" y="5651"/>
                  <a:pt x="1605" y="5688"/>
                  <a:pt x="1467" y="5688"/>
                </a:cubicBezTo>
                <a:cubicBezTo>
                  <a:pt x="1438" y="5688"/>
                  <a:pt x="1412" y="5687"/>
                  <a:pt x="1390" y="5684"/>
                </a:cubicBezTo>
                <a:cubicBezTo>
                  <a:pt x="1150" y="5662"/>
                  <a:pt x="919" y="5520"/>
                  <a:pt x="826" y="5342"/>
                </a:cubicBezTo>
                <a:cubicBezTo>
                  <a:pt x="609" y="4939"/>
                  <a:pt x="591" y="4513"/>
                  <a:pt x="777" y="4153"/>
                </a:cubicBezTo>
                <a:cubicBezTo>
                  <a:pt x="976" y="3767"/>
                  <a:pt x="1385" y="3496"/>
                  <a:pt x="1935" y="3368"/>
                </a:cubicBezTo>
                <a:close/>
                <a:moveTo>
                  <a:pt x="4908" y="0"/>
                </a:moveTo>
                <a:cubicBezTo>
                  <a:pt x="4548" y="0"/>
                  <a:pt x="4219" y="154"/>
                  <a:pt x="3991" y="430"/>
                </a:cubicBezTo>
                <a:cubicBezTo>
                  <a:pt x="3742" y="731"/>
                  <a:pt x="3688" y="1042"/>
                  <a:pt x="3639" y="1317"/>
                </a:cubicBezTo>
                <a:cubicBezTo>
                  <a:pt x="3609" y="1495"/>
                  <a:pt x="3586" y="1645"/>
                  <a:pt x="3512" y="1774"/>
                </a:cubicBezTo>
                <a:cubicBezTo>
                  <a:pt x="3352" y="1042"/>
                  <a:pt x="2974" y="491"/>
                  <a:pt x="2428" y="207"/>
                </a:cubicBezTo>
                <a:cubicBezTo>
                  <a:pt x="2182" y="80"/>
                  <a:pt x="1913" y="16"/>
                  <a:pt x="1637" y="16"/>
                </a:cubicBezTo>
                <a:cubicBezTo>
                  <a:pt x="1328" y="16"/>
                  <a:pt x="1011" y="96"/>
                  <a:pt x="710" y="256"/>
                </a:cubicBezTo>
                <a:cubicBezTo>
                  <a:pt x="364" y="442"/>
                  <a:pt x="111" y="838"/>
                  <a:pt x="67" y="1268"/>
                </a:cubicBezTo>
                <a:cubicBezTo>
                  <a:pt x="23" y="1686"/>
                  <a:pt x="177" y="2071"/>
                  <a:pt x="489" y="2329"/>
                </a:cubicBezTo>
                <a:cubicBezTo>
                  <a:pt x="790" y="2577"/>
                  <a:pt x="1101" y="2630"/>
                  <a:pt x="1376" y="2675"/>
                </a:cubicBezTo>
                <a:cubicBezTo>
                  <a:pt x="1558" y="2706"/>
                  <a:pt x="1705" y="2733"/>
                  <a:pt x="1838" y="2808"/>
                </a:cubicBezTo>
                <a:cubicBezTo>
                  <a:pt x="1105" y="2968"/>
                  <a:pt x="556" y="3345"/>
                  <a:pt x="271" y="3892"/>
                </a:cubicBezTo>
                <a:cubicBezTo>
                  <a:pt x="1" y="4415"/>
                  <a:pt x="18" y="5045"/>
                  <a:pt x="320" y="5609"/>
                </a:cubicBezTo>
                <a:cubicBezTo>
                  <a:pt x="502" y="5955"/>
                  <a:pt x="902" y="6208"/>
                  <a:pt x="1332" y="6252"/>
                </a:cubicBezTo>
                <a:cubicBezTo>
                  <a:pt x="1381" y="6256"/>
                  <a:pt x="1425" y="6262"/>
                  <a:pt x="1470" y="6262"/>
                </a:cubicBezTo>
                <a:cubicBezTo>
                  <a:pt x="1829" y="6262"/>
                  <a:pt x="2162" y="6106"/>
                  <a:pt x="2393" y="5830"/>
                </a:cubicBezTo>
                <a:cubicBezTo>
                  <a:pt x="2641" y="5529"/>
                  <a:pt x="2695" y="5218"/>
                  <a:pt x="2739" y="4943"/>
                </a:cubicBezTo>
                <a:cubicBezTo>
                  <a:pt x="2770" y="4765"/>
                  <a:pt x="2797" y="4615"/>
                  <a:pt x="2872" y="4486"/>
                </a:cubicBezTo>
                <a:cubicBezTo>
                  <a:pt x="3027" y="5218"/>
                  <a:pt x="3409" y="5769"/>
                  <a:pt x="3955" y="6053"/>
                </a:cubicBezTo>
                <a:cubicBezTo>
                  <a:pt x="4199" y="6176"/>
                  <a:pt x="4470" y="6244"/>
                  <a:pt x="4745" y="6244"/>
                </a:cubicBezTo>
                <a:cubicBezTo>
                  <a:pt x="5056" y="6244"/>
                  <a:pt x="5370" y="6164"/>
                  <a:pt x="5673" y="6004"/>
                </a:cubicBezTo>
                <a:cubicBezTo>
                  <a:pt x="6019" y="5818"/>
                  <a:pt x="6267" y="5422"/>
                  <a:pt x="6316" y="4992"/>
                </a:cubicBezTo>
                <a:cubicBezTo>
                  <a:pt x="6356" y="4574"/>
                  <a:pt x="6206" y="4189"/>
                  <a:pt x="5894" y="3931"/>
                </a:cubicBezTo>
                <a:cubicBezTo>
                  <a:pt x="5593" y="3683"/>
                  <a:pt x="5282" y="3630"/>
                  <a:pt x="5007" y="3585"/>
                </a:cubicBezTo>
                <a:cubicBezTo>
                  <a:pt x="4825" y="3554"/>
                  <a:pt x="4674" y="3527"/>
                  <a:pt x="4545" y="3452"/>
                </a:cubicBezTo>
                <a:cubicBezTo>
                  <a:pt x="5278" y="3292"/>
                  <a:pt x="5828" y="2915"/>
                  <a:pt x="6108" y="2368"/>
                </a:cubicBezTo>
                <a:cubicBezTo>
                  <a:pt x="6378" y="1845"/>
                  <a:pt x="6361" y="1215"/>
                  <a:pt x="6059" y="647"/>
                </a:cubicBezTo>
                <a:cubicBezTo>
                  <a:pt x="5876" y="305"/>
                  <a:pt x="5482" y="52"/>
                  <a:pt x="5047" y="8"/>
                </a:cubicBezTo>
                <a:cubicBezTo>
                  <a:pt x="5000" y="3"/>
                  <a:pt x="4954" y="0"/>
                  <a:pt x="49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65"/>
          <p:cNvGrpSpPr/>
          <p:nvPr/>
        </p:nvGrpSpPr>
        <p:grpSpPr>
          <a:xfrm>
            <a:off x="2647378" y="4096437"/>
            <a:ext cx="216646" cy="414040"/>
            <a:chOff x="2537588" y="3575379"/>
            <a:chExt cx="295561" cy="564856"/>
          </a:xfrm>
        </p:grpSpPr>
        <p:sp>
          <p:nvSpPr>
            <p:cNvPr id="1562" name="Google Shape;1562;p65"/>
            <p:cNvSpPr/>
            <p:nvPr/>
          </p:nvSpPr>
          <p:spPr>
            <a:xfrm>
              <a:off x="2616100" y="3575379"/>
              <a:ext cx="137667" cy="137667"/>
            </a:xfrm>
            <a:custGeom>
              <a:avLst/>
              <a:gdLst/>
              <a:ahLst/>
              <a:cxnLst/>
              <a:rect l="l" t="t" r="r" b="b"/>
              <a:pathLst>
                <a:path w="1892" h="1892" extrusionOk="0">
                  <a:moveTo>
                    <a:pt x="945" y="568"/>
                  </a:moveTo>
                  <a:cubicBezTo>
                    <a:pt x="1154" y="568"/>
                    <a:pt x="1322" y="737"/>
                    <a:pt x="1322" y="945"/>
                  </a:cubicBezTo>
                  <a:cubicBezTo>
                    <a:pt x="1322" y="1150"/>
                    <a:pt x="1154" y="1318"/>
                    <a:pt x="945" y="1318"/>
                  </a:cubicBezTo>
                  <a:cubicBezTo>
                    <a:pt x="736" y="1318"/>
                    <a:pt x="568" y="1150"/>
                    <a:pt x="568" y="945"/>
                  </a:cubicBezTo>
                  <a:cubicBezTo>
                    <a:pt x="568" y="737"/>
                    <a:pt x="736" y="568"/>
                    <a:pt x="945" y="568"/>
                  </a:cubicBezTo>
                  <a:close/>
                  <a:moveTo>
                    <a:pt x="945" y="0"/>
                  </a:moveTo>
                  <a:cubicBezTo>
                    <a:pt x="422" y="0"/>
                    <a:pt x="0" y="422"/>
                    <a:pt x="0" y="945"/>
                  </a:cubicBezTo>
                  <a:cubicBezTo>
                    <a:pt x="0" y="1465"/>
                    <a:pt x="422" y="1891"/>
                    <a:pt x="945" y="1891"/>
                  </a:cubicBezTo>
                  <a:cubicBezTo>
                    <a:pt x="1465" y="1891"/>
                    <a:pt x="1891" y="1465"/>
                    <a:pt x="1891" y="945"/>
                  </a:cubicBezTo>
                  <a:cubicBezTo>
                    <a:pt x="1891" y="422"/>
                    <a:pt x="1465" y="0"/>
                    <a:pt x="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5"/>
            <p:cNvSpPr/>
            <p:nvPr/>
          </p:nvSpPr>
          <p:spPr>
            <a:xfrm>
              <a:off x="2537588" y="3656291"/>
              <a:ext cx="295561" cy="302474"/>
            </a:xfrm>
            <a:custGeom>
              <a:avLst/>
              <a:gdLst/>
              <a:ahLst/>
              <a:cxnLst/>
              <a:rect l="l" t="t" r="r" b="b"/>
              <a:pathLst>
                <a:path w="4062" h="4157" extrusionOk="0">
                  <a:moveTo>
                    <a:pt x="2060" y="1631"/>
                  </a:moveTo>
                  <a:lnTo>
                    <a:pt x="1336" y="2385"/>
                  </a:lnTo>
                  <a:lnTo>
                    <a:pt x="1336" y="1986"/>
                  </a:lnTo>
                  <a:cubicBezTo>
                    <a:pt x="1336" y="1791"/>
                    <a:pt x="1496" y="1631"/>
                    <a:pt x="1692" y="1631"/>
                  </a:cubicBezTo>
                  <a:close/>
                  <a:moveTo>
                    <a:pt x="2673" y="1813"/>
                  </a:moveTo>
                  <a:cubicBezTo>
                    <a:pt x="2700" y="1867"/>
                    <a:pt x="2717" y="1924"/>
                    <a:pt x="2717" y="1986"/>
                  </a:cubicBezTo>
                  <a:lnTo>
                    <a:pt x="2717" y="3584"/>
                  </a:lnTo>
                  <a:lnTo>
                    <a:pt x="1336" y="3584"/>
                  </a:lnTo>
                  <a:lnTo>
                    <a:pt x="1336" y="3207"/>
                  </a:lnTo>
                  <a:lnTo>
                    <a:pt x="2673" y="1813"/>
                  </a:lnTo>
                  <a:close/>
                  <a:moveTo>
                    <a:pt x="3747" y="1"/>
                  </a:moveTo>
                  <a:cubicBezTo>
                    <a:pt x="3672" y="1"/>
                    <a:pt x="3597" y="30"/>
                    <a:pt x="3542" y="87"/>
                  </a:cubicBezTo>
                  <a:lnTo>
                    <a:pt x="2583" y="1090"/>
                  </a:lnTo>
                  <a:cubicBezTo>
                    <a:pt x="2513" y="1072"/>
                    <a:pt x="2438" y="1058"/>
                    <a:pt x="2362" y="1058"/>
                  </a:cubicBezTo>
                  <a:lnTo>
                    <a:pt x="1692" y="1058"/>
                  </a:lnTo>
                  <a:cubicBezTo>
                    <a:pt x="1182" y="1058"/>
                    <a:pt x="768" y="1476"/>
                    <a:pt x="768" y="1986"/>
                  </a:cubicBezTo>
                  <a:lnTo>
                    <a:pt x="768" y="2981"/>
                  </a:lnTo>
                  <a:lnTo>
                    <a:pt x="103" y="3673"/>
                  </a:lnTo>
                  <a:cubicBezTo>
                    <a:pt x="23" y="3757"/>
                    <a:pt x="0" y="3877"/>
                    <a:pt x="45" y="3983"/>
                  </a:cubicBezTo>
                  <a:cubicBezTo>
                    <a:pt x="90" y="4086"/>
                    <a:pt x="191" y="4157"/>
                    <a:pt x="307" y="4157"/>
                  </a:cubicBezTo>
                  <a:lnTo>
                    <a:pt x="3747" y="4157"/>
                  </a:lnTo>
                  <a:cubicBezTo>
                    <a:pt x="3902" y="4157"/>
                    <a:pt x="4031" y="4028"/>
                    <a:pt x="4031" y="3872"/>
                  </a:cubicBezTo>
                  <a:cubicBezTo>
                    <a:pt x="4031" y="3713"/>
                    <a:pt x="3902" y="3584"/>
                    <a:pt x="3747" y="3584"/>
                  </a:cubicBezTo>
                  <a:lnTo>
                    <a:pt x="3285" y="3584"/>
                  </a:lnTo>
                  <a:lnTo>
                    <a:pt x="3285" y="1986"/>
                  </a:lnTo>
                  <a:cubicBezTo>
                    <a:pt x="3285" y="1760"/>
                    <a:pt x="3206" y="1556"/>
                    <a:pt x="3072" y="1396"/>
                  </a:cubicBezTo>
                  <a:lnTo>
                    <a:pt x="3951" y="482"/>
                  </a:lnTo>
                  <a:cubicBezTo>
                    <a:pt x="4062" y="366"/>
                    <a:pt x="4058" y="189"/>
                    <a:pt x="3942" y="78"/>
                  </a:cubicBezTo>
                  <a:cubicBezTo>
                    <a:pt x="3888" y="26"/>
                    <a:pt x="3817" y="1"/>
                    <a:pt x="3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5"/>
            <p:cNvSpPr/>
            <p:nvPr/>
          </p:nvSpPr>
          <p:spPr>
            <a:xfrm>
              <a:off x="2576007" y="3984233"/>
              <a:ext cx="41766" cy="156003"/>
            </a:xfrm>
            <a:custGeom>
              <a:avLst/>
              <a:gdLst/>
              <a:ahLst/>
              <a:cxnLst/>
              <a:rect l="l" t="t" r="r" b="b"/>
              <a:pathLst>
                <a:path w="574" h="2144" extrusionOk="0">
                  <a:moveTo>
                    <a:pt x="289" y="0"/>
                  </a:moveTo>
                  <a:cubicBezTo>
                    <a:pt x="130" y="0"/>
                    <a:pt x="1" y="129"/>
                    <a:pt x="1" y="285"/>
                  </a:cubicBezTo>
                  <a:lnTo>
                    <a:pt x="1" y="1860"/>
                  </a:lnTo>
                  <a:cubicBezTo>
                    <a:pt x="1" y="2016"/>
                    <a:pt x="130" y="2144"/>
                    <a:pt x="289" y="2144"/>
                  </a:cubicBezTo>
                  <a:cubicBezTo>
                    <a:pt x="445" y="2144"/>
                    <a:pt x="574" y="2016"/>
                    <a:pt x="574" y="1860"/>
                  </a:cubicBezTo>
                  <a:lnTo>
                    <a:pt x="574" y="285"/>
                  </a:lnTo>
                  <a:cubicBezTo>
                    <a:pt x="574" y="129"/>
                    <a:pt x="445"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5"/>
            <p:cNvSpPr/>
            <p:nvPr/>
          </p:nvSpPr>
          <p:spPr>
            <a:xfrm>
              <a:off x="2752385" y="3984233"/>
              <a:ext cx="41766" cy="156003"/>
            </a:xfrm>
            <a:custGeom>
              <a:avLst/>
              <a:gdLst/>
              <a:ahLst/>
              <a:cxnLst/>
              <a:rect l="l" t="t" r="r" b="b"/>
              <a:pathLst>
                <a:path w="574" h="2144" extrusionOk="0">
                  <a:moveTo>
                    <a:pt x="284" y="0"/>
                  </a:moveTo>
                  <a:cubicBezTo>
                    <a:pt x="129" y="0"/>
                    <a:pt x="0" y="129"/>
                    <a:pt x="0" y="285"/>
                  </a:cubicBezTo>
                  <a:lnTo>
                    <a:pt x="0" y="1860"/>
                  </a:lnTo>
                  <a:cubicBezTo>
                    <a:pt x="0" y="2016"/>
                    <a:pt x="129" y="2144"/>
                    <a:pt x="284" y="2144"/>
                  </a:cubicBezTo>
                  <a:cubicBezTo>
                    <a:pt x="444" y="2144"/>
                    <a:pt x="573" y="2016"/>
                    <a:pt x="573" y="1860"/>
                  </a:cubicBezTo>
                  <a:lnTo>
                    <a:pt x="573" y="285"/>
                  </a:lnTo>
                  <a:cubicBezTo>
                    <a:pt x="573" y="129"/>
                    <a:pt x="444"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65"/>
          <p:cNvGrpSpPr/>
          <p:nvPr/>
        </p:nvGrpSpPr>
        <p:grpSpPr>
          <a:xfrm>
            <a:off x="2648394" y="1586600"/>
            <a:ext cx="367001" cy="337344"/>
            <a:chOff x="787849" y="2877513"/>
            <a:chExt cx="500683" cy="460224"/>
          </a:xfrm>
        </p:grpSpPr>
        <p:sp>
          <p:nvSpPr>
            <p:cNvPr id="1567" name="Google Shape;1567;p65"/>
            <p:cNvSpPr/>
            <p:nvPr/>
          </p:nvSpPr>
          <p:spPr>
            <a:xfrm>
              <a:off x="910237" y="2877513"/>
              <a:ext cx="255833" cy="337836"/>
            </a:xfrm>
            <a:custGeom>
              <a:avLst/>
              <a:gdLst/>
              <a:ahLst/>
              <a:cxnLst/>
              <a:rect l="l" t="t" r="r" b="b"/>
              <a:pathLst>
                <a:path w="3516" h="4643" extrusionOk="0">
                  <a:moveTo>
                    <a:pt x="2243" y="568"/>
                  </a:moveTo>
                  <a:lnTo>
                    <a:pt x="2243" y="1194"/>
                  </a:lnTo>
                  <a:cubicBezTo>
                    <a:pt x="2091" y="1150"/>
                    <a:pt x="1927" y="1127"/>
                    <a:pt x="1758" y="1127"/>
                  </a:cubicBezTo>
                  <a:cubicBezTo>
                    <a:pt x="1590" y="1127"/>
                    <a:pt x="1425" y="1150"/>
                    <a:pt x="1270" y="1194"/>
                  </a:cubicBezTo>
                  <a:lnTo>
                    <a:pt x="1270" y="568"/>
                  </a:lnTo>
                  <a:close/>
                  <a:moveTo>
                    <a:pt x="1758" y="1695"/>
                  </a:moveTo>
                  <a:cubicBezTo>
                    <a:pt x="2415" y="1695"/>
                    <a:pt x="2948" y="2228"/>
                    <a:pt x="2948" y="2885"/>
                  </a:cubicBezTo>
                  <a:cubicBezTo>
                    <a:pt x="2948" y="3538"/>
                    <a:pt x="2415" y="4075"/>
                    <a:pt x="1758" y="4075"/>
                  </a:cubicBezTo>
                  <a:cubicBezTo>
                    <a:pt x="1102" y="4075"/>
                    <a:pt x="569" y="3538"/>
                    <a:pt x="569" y="2885"/>
                  </a:cubicBezTo>
                  <a:cubicBezTo>
                    <a:pt x="569" y="2228"/>
                    <a:pt x="1102" y="1695"/>
                    <a:pt x="1758" y="1695"/>
                  </a:cubicBezTo>
                  <a:close/>
                  <a:moveTo>
                    <a:pt x="986" y="0"/>
                  </a:moveTo>
                  <a:cubicBezTo>
                    <a:pt x="831" y="0"/>
                    <a:pt x="702" y="129"/>
                    <a:pt x="702" y="284"/>
                  </a:cubicBezTo>
                  <a:lnTo>
                    <a:pt x="702" y="1478"/>
                  </a:lnTo>
                  <a:cubicBezTo>
                    <a:pt x="276" y="1797"/>
                    <a:pt x="0" y="2307"/>
                    <a:pt x="0" y="2885"/>
                  </a:cubicBezTo>
                  <a:cubicBezTo>
                    <a:pt x="0" y="3852"/>
                    <a:pt x="786" y="4642"/>
                    <a:pt x="1758" y="4642"/>
                  </a:cubicBezTo>
                  <a:cubicBezTo>
                    <a:pt x="2726" y="4642"/>
                    <a:pt x="3515" y="3852"/>
                    <a:pt x="3515" y="2885"/>
                  </a:cubicBezTo>
                  <a:cubicBezTo>
                    <a:pt x="3515" y="2307"/>
                    <a:pt x="3241" y="1797"/>
                    <a:pt x="2815" y="1478"/>
                  </a:cubicBezTo>
                  <a:lnTo>
                    <a:pt x="2815" y="284"/>
                  </a:lnTo>
                  <a:cubicBezTo>
                    <a:pt x="2815" y="129"/>
                    <a:pt x="2686" y="0"/>
                    <a:pt x="2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5"/>
            <p:cNvSpPr/>
            <p:nvPr/>
          </p:nvSpPr>
          <p:spPr>
            <a:xfrm>
              <a:off x="787849" y="3066696"/>
              <a:ext cx="112127" cy="41475"/>
            </a:xfrm>
            <a:custGeom>
              <a:avLst/>
              <a:gdLst/>
              <a:ahLst/>
              <a:cxnLst/>
              <a:rect l="l" t="t" r="r" b="b"/>
              <a:pathLst>
                <a:path w="1541" h="570" extrusionOk="0">
                  <a:moveTo>
                    <a:pt x="285" y="0"/>
                  </a:moveTo>
                  <a:cubicBezTo>
                    <a:pt x="125" y="0"/>
                    <a:pt x="0" y="125"/>
                    <a:pt x="0" y="285"/>
                  </a:cubicBezTo>
                  <a:cubicBezTo>
                    <a:pt x="0" y="440"/>
                    <a:pt x="125" y="569"/>
                    <a:pt x="285" y="569"/>
                  </a:cubicBezTo>
                  <a:lnTo>
                    <a:pt x="1256" y="569"/>
                  </a:lnTo>
                  <a:cubicBezTo>
                    <a:pt x="1412" y="569"/>
                    <a:pt x="1541" y="440"/>
                    <a:pt x="1541" y="285"/>
                  </a:cubicBezTo>
                  <a:cubicBezTo>
                    <a:pt x="1541" y="125"/>
                    <a:pt x="1412" y="0"/>
                    <a:pt x="1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5"/>
            <p:cNvSpPr/>
            <p:nvPr/>
          </p:nvSpPr>
          <p:spPr>
            <a:xfrm>
              <a:off x="1176405" y="3066696"/>
              <a:ext cx="112127" cy="41475"/>
            </a:xfrm>
            <a:custGeom>
              <a:avLst/>
              <a:gdLst/>
              <a:ahLst/>
              <a:cxnLst/>
              <a:rect l="l" t="t" r="r" b="b"/>
              <a:pathLst>
                <a:path w="1541" h="570" extrusionOk="0">
                  <a:moveTo>
                    <a:pt x="284" y="0"/>
                  </a:moveTo>
                  <a:cubicBezTo>
                    <a:pt x="129" y="0"/>
                    <a:pt x="0" y="125"/>
                    <a:pt x="0" y="285"/>
                  </a:cubicBezTo>
                  <a:cubicBezTo>
                    <a:pt x="0" y="440"/>
                    <a:pt x="129" y="569"/>
                    <a:pt x="284" y="569"/>
                  </a:cubicBezTo>
                  <a:lnTo>
                    <a:pt x="1256" y="569"/>
                  </a:lnTo>
                  <a:cubicBezTo>
                    <a:pt x="1412" y="569"/>
                    <a:pt x="1540" y="440"/>
                    <a:pt x="1540" y="285"/>
                  </a:cubicBezTo>
                  <a:cubicBezTo>
                    <a:pt x="1540" y="125"/>
                    <a:pt x="1412" y="0"/>
                    <a:pt x="1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5"/>
            <p:cNvSpPr/>
            <p:nvPr/>
          </p:nvSpPr>
          <p:spPr>
            <a:xfrm>
              <a:off x="853118" y="2904071"/>
              <a:ext cx="95319" cy="91681"/>
            </a:xfrm>
            <a:custGeom>
              <a:avLst/>
              <a:gdLst/>
              <a:ahLst/>
              <a:cxnLst/>
              <a:rect l="l" t="t" r="r" b="b"/>
              <a:pathLst>
                <a:path w="1310" h="1260" extrusionOk="0">
                  <a:moveTo>
                    <a:pt x="311" y="1"/>
                  </a:moveTo>
                  <a:cubicBezTo>
                    <a:pt x="239" y="1"/>
                    <a:pt x="166" y="30"/>
                    <a:pt x="111" y="88"/>
                  </a:cubicBezTo>
                  <a:cubicBezTo>
                    <a:pt x="0" y="199"/>
                    <a:pt x="0" y="377"/>
                    <a:pt x="111" y="487"/>
                  </a:cubicBezTo>
                  <a:lnTo>
                    <a:pt x="795" y="1176"/>
                  </a:lnTo>
                  <a:cubicBezTo>
                    <a:pt x="852" y="1229"/>
                    <a:pt x="924" y="1260"/>
                    <a:pt x="998" y="1260"/>
                  </a:cubicBezTo>
                  <a:cubicBezTo>
                    <a:pt x="1070" y="1260"/>
                    <a:pt x="1145" y="1229"/>
                    <a:pt x="1199" y="1176"/>
                  </a:cubicBezTo>
                  <a:cubicBezTo>
                    <a:pt x="1309" y="1064"/>
                    <a:pt x="1309" y="883"/>
                    <a:pt x="1199" y="771"/>
                  </a:cubicBezTo>
                  <a:lnTo>
                    <a:pt x="510" y="88"/>
                  </a:lnTo>
                  <a:cubicBezTo>
                    <a:pt x="455" y="30"/>
                    <a:pt x="383"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5"/>
            <p:cNvSpPr/>
            <p:nvPr/>
          </p:nvSpPr>
          <p:spPr>
            <a:xfrm>
              <a:off x="1127945" y="3178823"/>
              <a:ext cx="95319" cy="91754"/>
            </a:xfrm>
            <a:custGeom>
              <a:avLst/>
              <a:gdLst/>
              <a:ahLst/>
              <a:cxnLst/>
              <a:rect l="l" t="t" r="r" b="b"/>
              <a:pathLst>
                <a:path w="1310" h="1261" extrusionOk="0">
                  <a:moveTo>
                    <a:pt x="311" y="1"/>
                  </a:moveTo>
                  <a:cubicBezTo>
                    <a:pt x="239" y="1"/>
                    <a:pt x="167" y="28"/>
                    <a:pt x="111" y="84"/>
                  </a:cubicBezTo>
                  <a:cubicBezTo>
                    <a:pt x="0" y="196"/>
                    <a:pt x="0" y="377"/>
                    <a:pt x="111" y="489"/>
                  </a:cubicBezTo>
                  <a:lnTo>
                    <a:pt x="795" y="1176"/>
                  </a:lnTo>
                  <a:cubicBezTo>
                    <a:pt x="853" y="1229"/>
                    <a:pt x="923" y="1261"/>
                    <a:pt x="999" y="1261"/>
                  </a:cubicBezTo>
                  <a:cubicBezTo>
                    <a:pt x="1070" y="1261"/>
                    <a:pt x="1146" y="1229"/>
                    <a:pt x="1199" y="1176"/>
                  </a:cubicBezTo>
                  <a:cubicBezTo>
                    <a:pt x="1310" y="1065"/>
                    <a:pt x="1310" y="883"/>
                    <a:pt x="1199" y="772"/>
                  </a:cubicBezTo>
                  <a:lnTo>
                    <a:pt x="511" y="84"/>
                  </a:lnTo>
                  <a:cubicBezTo>
                    <a:pt x="455" y="28"/>
                    <a:pt x="383"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5"/>
            <p:cNvSpPr/>
            <p:nvPr/>
          </p:nvSpPr>
          <p:spPr>
            <a:xfrm>
              <a:off x="853118" y="3178823"/>
              <a:ext cx="95319" cy="91754"/>
            </a:xfrm>
            <a:custGeom>
              <a:avLst/>
              <a:gdLst/>
              <a:ahLst/>
              <a:cxnLst/>
              <a:rect l="l" t="t" r="r" b="b"/>
              <a:pathLst>
                <a:path w="1310" h="1261" extrusionOk="0">
                  <a:moveTo>
                    <a:pt x="998" y="1"/>
                  </a:moveTo>
                  <a:cubicBezTo>
                    <a:pt x="926" y="1"/>
                    <a:pt x="852" y="28"/>
                    <a:pt x="795" y="84"/>
                  </a:cubicBezTo>
                  <a:lnTo>
                    <a:pt x="111" y="772"/>
                  </a:lnTo>
                  <a:cubicBezTo>
                    <a:pt x="0" y="883"/>
                    <a:pt x="0" y="1065"/>
                    <a:pt x="111" y="1176"/>
                  </a:cubicBezTo>
                  <a:cubicBezTo>
                    <a:pt x="164" y="1229"/>
                    <a:pt x="240" y="1261"/>
                    <a:pt x="311" y="1261"/>
                  </a:cubicBezTo>
                  <a:cubicBezTo>
                    <a:pt x="382" y="1261"/>
                    <a:pt x="457" y="1229"/>
                    <a:pt x="510" y="1176"/>
                  </a:cubicBezTo>
                  <a:lnTo>
                    <a:pt x="1199" y="489"/>
                  </a:lnTo>
                  <a:cubicBezTo>
                    <a:pt x="1309" y="377"/>
                    <a:pt x="1309" y="196"/>
                    <a:pt x="1199" y="84"/>
                  </a:cubicBezTo>
                  <a:cubicBezTo>
                    <a:pt x="1143" y="28"/>
                    <a:pt x="1071" y="1"/>
                    <a:pt x="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5"/>
            <p:cNvSpPr/>
            <p:nvPr/>
          </p:nvSpPr>
          <p:spPr>
            <a:xfrm>
              <a:off x="1127945" y="2904071"/>
              <a:ext cx="95319" cy="91681"/>
            </a:xfrm>
            <a:custGeom>
              <a:avLst/>
              <a:gdLst/>
              <a:ahLst/>
              <a:cxnLst/>
              <a:rect l="l" t="t" r="r" b="b"/>
              <a:pathLst>
                <a:path w="1310" h="1260" extrusionOk="0">
                  <a:moveTo>
                    <a:pt x="997" y="1"/>
                  </a:moveTo>
                  <a:cubicBezTo>
                    <a:pt x="924" y="1"/>
                    <a:pt x="850" y="30"/>
                    <a:pt x="795" y="88"/>
                  </a:cubicBezTo>
                  <a:lnTo>
                    <a:pt x="111" y="771"/>
                  </a:lnTo>
                  <a:cubicBezTo>
                    <a:pt x="0" y="883"/>
                    <a:pt x="0" y="1064"/>
                    <a:pt x="111" y="1176"/>
                  </a:cubicBezTo>
                  <a:cubicBezTo>
                    <a:pt x="164" y="1229"/>
                    <a:pt x="240" y="1260"/>
                    <a:pt x="310" y="1260"/>
                  </a:cubicBezTo>
                  <a:cubicBezTo>
                    <a:pt x="382" y="1260"/>
                    <a:pt x="457" y="1229"/>
                    <a:pt x="511" y="1176"/>
                  </a:cubicBezTo>
                  <a:lnTo>
                    <a:pt x="1199" y="487"/>
                  </a:lnTo>
                  <a:cubicBezTo>
                    <a:pt x="1310" y="377"/>
                    <a:pt x="1310" y="199"/>
                    <a:pt x="1199" y="88"/>
                  </a:cubicBezTo>
                  <a:cubicBezTo>
                    <a:pt x="1143" y="30"/>
                    <a:pt x="1070" y="1"/>
                    <a:pt x="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5"/>
            <p:cNvSpPr/>
            <p:nvPr/>
          </p:nvSpPr>
          <p:spPr>
            <a:xfrm>
              <a:off x="1017490" y="3225609"/>
              <a:ext cx="41402" cy="112127"/>
            </a:xfrm>
            <a:custGeom>
              <a:avLst/>
              <a:gdLst/>
              <a:ahLst/>
              <a:cxnLst/>
              <a:rect l="l" t="t" r="r" b="b"/>
              <a:pathLst>
                <a:path w="569" h="1541" extrusionOk="0">
                  <a:moveTo>
                    <a:pt x="284" y="0"/>
                  </a:moveTo>
                  <a:cubicBezTo>
                    <a:pt x="124" y="0"/>
                    <a:pt x="0" y="129"/>
                    <a:pt x="0" y="284"/>
                  </a:cubicBezTo>
                  <a:lnTo>
                    <a:pt x="0" y="1257"/>
                  </a:lnTo>
                  <a:cubicBezTo>
                    <a:pt x="0" y="1411"/>
                    <a:pt x="124" y="1540"/>
                    <a:pt x="284" y="1540"/>
                  </a:cubicBezTo>
                  <a:cubicBezTo>
                    <a:pt x="439" y="1540"/>
                    <a:pt x="568" y="1411"/>
                    <a:pt x="568" y="1257"/>
                  </a:cubicBezTo>
                  <a:lnTo>
                    <a:pt x="568" y="284"/>
                  </a:lnTo>
                  <a:cubicBezTo>
                    <a:pt x="568" y="129"/>
                    <a:pt x="439"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66"/>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Waste</a:t>
            </a:r>
            <a:endParaRPr/>
          </a:p>
        </p:txBody>
      </p:sp>
      <p:sp>
        <p:nvSpPr>
          <p:cNvPr id="1580" name="Google Shape;1580;p66"/>
          <p:cNvSpPr/>
          <p:nvPr/>
        </p:nvSpPr>
        <p:spPr>
          <a:xfrm>
            <a:off x="722118" y="7567618"/>
            <a:ext cx="7717422" cy="166167"/>
          </a:xfrm>
          <a:custGeom>
            <a:avLst/>
            <a:gdLst/>
            <a:ahLst/>
            <a:cxnLst/>
            <a:rect l="l" t="t" r="r" b="b"/>
            <a:pathLst>
              <a:path w="70548" h="1519" extrusionOk="0">
                <a:moveTo>
                  <a:pt x="0" y="1"/>
                </a:moveTo>
                <a:lnTo>
                  <a:pt x="0" y="1519"/>
                </a:lnTo>
                <a:lnTo>
                  <a:pt x="70548" y="1519"/>
                </a:lnTo>
                <a:lnTo>
                  <a:pt x="705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6"/>
          <p:cNvSpPr/>
          <p:nvPr/>
        </p:nvSpPr>
        <p:spPr>
          <a:xfrm>
            <a:off x="4607129" y="3467500"/>
            <a:ext cx="90350" cy="7903920"/>
          </a:xfrm>
          <a:custGeom>
            <a:avLst/>
            <a:gdLst/>
            <a:ahLst/>
            <a:cxnLst/>
            <a:rect l="l" t="t" r="r" b="b"/>
            <a:pathLst>
              <a:path w="1519" h="77783" extrusionOk="0">
                <a:moveTo>
                  <a:pt x="0" y="0"/>
                </a:moveTo>
                <a:lnTo>
                  <a:pt x="0" y="77783"/>
                </a:lnTo>
                <a:lnTo>
                  <a:pt x="1518" y="77783"/>
                </a:lnTo>
                <a:lnTo>
                  <a:pt x="1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6"/>
          <p:cNvSpPr/>
          <p:nvPr/>
        </p:nvSpPr>
        <p:spPr>
          <a:xfrm>
            <a:off x="2342403" y="3467500"/>
            <a:ext cx="90350" cy="7903920"/>
          </a:xfrm>
          <a:custGeom>
            <a:avLst/>
            <a:gdLst/>
            <a:ahLst/>
            <a:cxnLst/>
            <a:rect l="l" t="t" r="r" b="b"/>
            <a:pathLst>
              <a:path w="1519" h="77783" extrusionOk="0">
                <a:moveTo>
                  <a:pt x="0" y="0"/>
                </a:moveTo>
                <a:lnTo>
                  <a:pt x="0" y="77783"/>
                </a:lnTo>
                <a:lnTo>
                  <a:pt x="1518" y="77783"/>
                </a:lnTo>
                <a:lnTo>
                  <a:pt x="1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6"/>
          <p:cNvSpPr/>
          <p:nvPr/>
        </p:nvSpPr>
        <p:spPr>
          <a:xfrm>
            <a:off x="4185400" y="3427820"/>
            <a:ext cx="873081" cy="98900"/>
          </a:xfrm>
          <a:custGeom>
            <a:avLst/>
            <a:gdLst/>
            <a:ahLst/>
            <a:cxnLst/>
            <a:rect l="l" t="t" r="r" b="b"/>
            <a:pathLst>
              <a:path w="7981" h="1523" extrusionOk="0">
                <a:moveTo>
                  <a:pt x="1" y="0"/>
                </a:moveTo>
                <a:lnTo>
                  <a:pt x="1" y="1522"/>
                </a:lnTo>
                <a:lnTo>
                  <a:pt x="7980" y="1522"/>
                </a:lnTo>
                <a:lnTo>
                  <a:pt x="7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6"/>
          <p:cNvSpPr/>
          <p:nvPr/>
        </p:nvSpPr>
        <p:spPr>
          <a:xfrm>
            <a:off x="1969700" y="3427821"/>
            <a:ext cx="872495" cy="98900"/>
          </a:xfrm>
          <a:custGeom>
            <a:avLst/>
            <a:gdLst/>
            <a:ahLst/>
            <a:cxnLst/>
            <a:rect l="l" t="t" r="r" b="b"/>
            <a:pathLst>
              <a:path w="7976" h="1523" extrusionOk="0">
                <a:moveTo>
                  <a:pt x="1" y="0"/>
                </a:moveTo>
                <a:lnTo>
                  <a:pt x="1" y="1522"/>
                </a:lnTo>
                <a:lnTo>
                  <a:pt x="7976" y="1522"/>
                </a:lnTo>
                <a:lnTo>
                  <a:pt x="79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5" name="Google Shape;1585;p66"/>
          <p:cNvGrpSpPr/>
          <p:nvPr/>
        </p:nvGrpSpPr>
        <p:grpSpPr>
          <a:xfrm>
            <a:off x="448796" y="3812048"/>
            <a:ext cx="1744365" cy="3138712"/>
            <a:chOff x="904635" y="3766946"/>
            <a:chExt cx="1863041" cy="3378955"/>
          </a:xfrm>
        </p:grpSpPr>
        <p:sp>
          <p:nvSpPr>
            <p:cNvPr id="1586" name="Google Shape;1586;p66"/>
            <p:cNvSpPr/>
            <p:nvPr/>
          </p:nvSpPr>
          <p:spPr>
            <a:xfrm>
              <a:off x="2234492" y="6869575"/>
              <a:ext cx="150196" cy="276325"/>
            </a:xfrm>
            <a:custGeom>
              <a:avLst/>
              <a:gdLst/>
              <a:ahLst/>
              <a:cxnLst/>
              <a:rect l="l" t="t" r="r" b="b"/>
              <a:pathLst>
                <a:path w="1373" h="2526" extrusionOk="0">
                  <a:moveTo>
                    <a:pt x="689" y="0"/>
                  </a:moveTo>
                  <a:cubicBezTo>
                    <a:pt x="311" y="0"/>
                    <a:pt x="0" y="306"/>
                    <a:pt x="0" y="683"/>
                  </a:cubicBezTo>
                  <a:lnTo>
                    <a:pt x="0" y="1842"/>
                  </a:lnTo>
                  <a:cubicBezTo>
                    <a:pt x="0" y="2219"/>
                    <a:pt x="311" y="2526"/>
                    <a:pt x="689" y="2526"/>
                  </a:cubicBezTo>
                  <a:cubicBezTo>
                    <a:pt x="1066" y="2526"/>
                    <a:pt x="1372" y="2219"/>
                    <a:pt x="1372" y="1842"/>
                  </a:cubicBezTo>
                  <a:lnTo>
                    <a:pt x="1372" y="683"/>
                  </a:lnTo>
                  <a:cubicBezTo>
                    <a:pt x="1372" y="306"/>
                    <a:pt x="1066" y="0"/>
                    <a:pt x="689"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6"/>
            <p:cNvSpPr/>
            <p:nvPr/>
          </p:nvSpPr>
          <p:spPr>
            <a:xfrm>
              <a:off x="1363933" y="6869575"/>
              <a:ext cx="150196" cy="276325"/>
            </a:xfrm>
            <a:custGeom>
              <a:avLst/>
              <a:gdLst/>
              <a:ahLst/>
              <a:cxnLst/>
              <a:rect l="l" t="t" r="r" b="b"/>
              <a:pathLst>
                <a:path w="1373" h="2526" extrusionOk="0">
                  <a:moveTo>
                    <a:pt x="688" y="0"/>
                  </a:moveTo>
                  <a:cubicBezTo>
                    <a:pt x="307" y="0"/>
                    <a:pt x="0" y="306"/>
                    <a:pt x="0" y="683"/>
                  </a:cubicBezTo>
                  <a:lnTo>
                    <a:pt x="0" y="1842"/>
                  </a:lnTo>
                  <a:cubicBezTo>
                    <a:pt x="0" y="2219"/>
                    <a:pt x="307" y="2526"/>
                    <a:pt x="688" y="2526"/>
                  </a:cubicBezTo>
                  <a:cubicBezTo>
                    <a:pt x="1065" y="2526"/>
                    <a:pt x="1372" y="2219"/>
                    <a:pt x="1372" y="1842"/>
                  </a:cubicBezTo>
                  <a:lnTo>
                    <a:pt x="1372" y="683"/>
                  </a:lnTo>
                  <a:cubicBezTo>
                    <a:pt x="1372" y="306"/>
                    <a:pt x="1065" y="0"/>
                    <a:pt x="688"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6"/>
            <p:cNvSpPr/>
            <p:nvPr/>
          </p:nvSpPr>
          <p:spPr>
            <a:xfrm>
              <a:off x="2559830" y="5886234"/>
              <a:ext cx="207846" cy="618177"/>
            </a:xfrm>
            <a:custGeom>
              <a:avLst/>
              <a:gdLst/>
              <a:ahLst/>
              <a:cxnLst/>
              <a:rect l="l" t="t" r="r" b="b"/>
              <a:pathLst>
                <a:path w="1900" h="5651" extrusionOk="0">
                  <a:moveTo>
                    <a:pt x="950" y="1"/>
                  </a:moveTo>
                  <a:cubicBezTo>
                    <a:pt x="427" y="1"/>
                    <a:pt x="0" y="427"/>
                    <a:pt x="0" y="951"/>
                  </a:cubicBezTo>
                  <a:lnTo>
                    <a:pt x="0" y="4702"/>
                  </a:lnTo>
                  <a:cubicBezTo>
                    <a:pt x="0" y="5225"/>
                    <a:pt x="427" y="5651"/>
                    <a:pt x="950" y="5651"/>
                  </a:cubicBezTo>
                  <a:cubicBezTo>
                    <a:pt x="1478" y="5651"/>
                    <a:pt x="1900" y="5225"/>
                    <a:pt x="1900" y="4702"/>
                  </a:cubicBezTo>
                  <a:lnTo>
                    <a:pt x="1900" y="951"/>
                  </a:lnTo>
                  <a:cubicBezTo>
                    <a:pt x="1900" y="427"/>
                    <a:pt x="1478" y="1"/>
                    <a:pt x="95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6"/>
            <p:cNvSpPr/>
            <p:nvPr/>
          </p:nvSpPr>
          <p:spPr>
            <a:xfrm>
              <a:off x="2483630" y="4515200"/>
              <a:ext cx="207846" cy="617739"/>
            </a:xfrm>
            <a:custGeom>
              <a:avLst/>
              <a:gdLst/>
              <a:ahLst/>
              <a:cxnLst/>
              <a:rect l="l" t="t" r="r" b="b"/>
              <a:pathLst>
                <a:path w="1900" h="5647" extrusionOk="0">
                  <a:moveTo>
                    <a:pt x="950" y="1"/>
                  </a:moveTo>
                  <a:cubicBezTo>
                    <a:pt x="427" y="1"/>
                    <a:pt x="0" y="427"/>
                    <a:pt x="0" y="950"/>
                  </a:cubicBezTo>
                  <a:lnTo>
                    <a:pt x="0" y="4696"/>
                  </a:lnTo>
                  <a:cubicBezTo>
                    <a:pt x="0" y="5220"/>
                    <a:pt x="427" y="5646"/>
                    <a:pt x="950" y="5646"/>
                  </a:cubicBezTo>
                  <a:cubicBezTo>
                    <a:pt x="1478" y="5646"/>
                    <a:pt x="1900" y="5220"/>
                    <a:pt x="1900" y="4696"/>
                  </a:cubicBezTo>
                  <a:lnTo>
                    <a:pt x="1900" y="950"/>
                  </a:lnTo>
                  <a:cubicBezTo>
                    <a:pt x="1900" y="427"/>
                    <a:pt x="1478" y="1"/>
                    <a:pt x="95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6"/>
            <p:cNvSpPr/>
            <p:nvPr/>
          </p:nvSpPr>
          <p:spPr>
            <a:xfrm>
              <a:off x="980835" y="5886234"/>
              <a:ext cx="207955" cy="618177"/>
            </a:xfrm>
            <a:custGeom>
              <a:avLst/>
              <a:gdLst/>
              <a:ahLst/>
              <a:cxnLst/>
              <a:rect l="l" t="t" r="r" b="b"/>
              <a:pathLst>
                <a:path w="1901" h="5651" extrusionOk="0">
                  <a:moveTo>
                    <a:pt x="950" y="1"/>
                  </a:moveTo>
                  <a:cubicBezTo>
                    <a:pt x="427" y="1"/>
                    <a:pt x="1" y="427"/>
                    <a:pt x="1" y="951"/>
                  </a:cubicBezTo>
                  <a:lnTo>
                    <a:pt x="1" y="4702"/>
                  </a:lnTo>
                  <a:cubicBezTo>
                    <a:pt x="1" y="5225"/>
                    <a:pt x="427" y="5651"/>
                    <a:pt x="950" y="5651"/>
                  </a:cubicBezTo>
                  <a:cubicBezTo>
                    <a:pt x="1474" y="5651"/>
                    <a:pt x="1900" y="5225"/>
                    <a:pt x="1900" y="4702"/>
                  </a:cubicBezTo>
                  <a:lnTo>
                    <a:pt x="1900" y="951"/>
                  </a:lnTo>
                  <a:cubicBezTo>
                    <a:pt x="1900" y="427"/>
                    <a:pt x="1474" y="1"/>
                    <a:pt x="95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6"/>
            <p:cNvSpPr/>
            <p:nvPr/>
          </p:nvSpPr>
          <p:spPr>
            <a:xfrm>
              <a:off x="904635" y="4515200"/>
              <a:ext cx="207955" cy="617739"/>
            </a:xfrm>
            <a:custGeom>
              <a:avLst/>
              <a:gdLst/>
              <a:ahLst/>
              <a:cxnLst/>
              <a:rect l="l" t="t" r="r" b="b"/>
              <a:pathLst>
                <a:path w="1901" h="5647" extrusionOk="0">
                  <a:moveTo>
                    <a:pt x="950" y="1"/>
                  </a:moveTo>
                  <a:cubicBezTo>
                    <a:pt x="427" y="1"/>
                    <a:pt x="1" y="427"/>
                    <a:pt x="1" y="950"/>
                  </a:cubicBezTo>
                  <a:lnTo>
                    <a:pt x="1" y="4696"/>
                  </a:lnTo>
                  <a:cubicBezTo>
                    <a:pt x="1" y="5220"/>
                    <a:pt x="427" y="5646"/>
                    <a:pt x="950" y="5646"/>
                  </a:cubicBezTo>
                  <a:cubicBezTo>
                    <a:pt x="1474" y="5646"/>
                    <a:pt x="1900" y="5220"/>
                    <a:pt x="1900" y="4696"/>
                  </a:cubicBezTo>
                  <a:lnTo>
                    <a:pt x="1900" y="950"/>
                  </a:lnTo>
                  <a:cubicBezTo>
                    <a:pt x="1900" y="427"/>
                    <a:pt x="1474" y="1"/>
                    <a:pt x="95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6"/>
            <p:cNvSpPr/>
            <p:nvPr/>
          </p:nvSpPr>
          <p:spPr>
            <a:xfrm>
              <a:off x="974100" y="3766946"/>
              <a:ext cx="1648436" cy="3296762"/>
            </a:xfrm>
            <a:custGeom>
              <a:avLst/>
              <a:gdLst/>
              <a:ahLst/>
              <a:cxnLst/>
              <a:rect l="l" t="t" r="r" b="b"/>
              <a:pathLst>
                <a:path w="15069" h="30137" extrusionOk="0">
                  <a:moveTo>
                    <a:pt x="4749" y="1"/>
                  </a:moveTo>
                  <a:cubicBezTo>
                    <a:pt x="2126" y="1"/>
                    <a:pt x="1" y="2127"/>
                    <a:pt x="1" y="4750"/>
                  </a:cubicBezTo>
                  <a:lnTo>
                    <a:pt x="1" y="25388"/>
                  </a:lnTo>
                  <a:cubicBezTo>
                    <a:pt x="1" y="28012"/>
                    <a:pt x="2126" y="30137"/>
                    <a:pt x="4749" y="30137"/>
                  </a:cubicBezTo>
                  <a:lnTo>
                    <a:pt x="10319" y="30137"/>
                  </a:lnTo>
                  <a:cubicBezTo>
                    <a:pt x="12943" y="30137"/>
                    <a:pt x="15068" y="28012"/>
                    <a:pt x="15068" y="25388"/>
                  </a:cubicBezTo>
                  <a:lnTo>
                    <a:pt x="15068" y="4750"/>
                  </a:lnTo>
                  <a:cubicBezTo>
                    <a:pt x="15068" y="2127"/>
                    <a:pt x="12943" y="1"/>
                    <a:pt x="10319"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6"/>
            <p:cNvSpPr/>
            <p:nvPr/>
          </p:nvSpPr>
          <p:spPr>
            <a:xfrm>
              <a:off x="1204703" y="3834004"/>
              <a:ext cx="1186690" cy="822085"/>
            </a:xfrm>
            <a:custGeom>
              <a:avLst/>
              <a:gdLst/>
              <a:ahLst/>
              <a:cxnLst/>
              <a:rect l="l" t="t" r="r" b="b"/>
              <a:pathLst>
                <a:path w="10848" h="7515" extrusionOk="0">
                  <a:moveTo>
                    <a:pt x="3418" y="0"/>
                  </a:moveTo>
                  <a:cubicBezTo>
                    <a:pt x="1532" y="0"/>
                    <a:pt x="1" y="1531"/>
                    <a:pt x="1" y="3418"/>
                  </a:cubicBezTo>
                  <a:lnTo>
                    <a:pt x="1" y="7172"/>
                  </a:lnTo>
                  <a:lnTo>
                    <a:pt x="178" y="7514"/>
                  </a:lnTo>
                  <a:cubicBezTo>
                    <a:pt x="524" y="6973"/>
                    <a:pt x="1181" y="6582"/>
                    <a:pt x="1953" y="6511"/>
                  </a:cubicBezTo>
                  <a:lnTo>
                    <a:pt x="1953" y="4057"/>
                  </a:lnTo>
                  <a:cubicBezTo>
                    <a:pt x="1953" y="3010"/>
                    <a:pt x="2805" y="2157"/>
                    <a:pt x="3853" y="2157"/>
                  </a:cubicBezTo>
                  <a:lnTo>
                    <a:pt x="7000" y="2157"/>
                  </a:lnTo>
                  <a:cubicBezTo>
                    <a:pt x="8047" y="2157"/>
                    <a:pt x="8900" y="3010"/>
                    <a:pt x="8900" y="4057"/>
                  </a:cubicBezTo>
                  <a:lnTo>
                    <a:pt x="8900" y="6511"/>
                  </a:lnTo>
                  <a:cubicBezTo>
                    <a:pt x="9668" y="6582"/>
                    <a:pt x="10324" y="6973"/>
                    <a:pt x="10670" y="7514"/>
                  </a:cubicBezTo>
                  <a:lnTo>
                    <a:pt x="10848" y="7172"/>
                  </a:lnTo>
                  <a:lnTo>
                    <a:pt x="10848" y="3418"/>
                  </a:lnTo>
                  <a:cubicBezTo>
                    <a:pt x="10848" y="1531"/>
                    <a:pt x="9321" y="0"/>
                    <a:pt x="7431" y="0"/>
                  </a:cubicBezTo>
                  <a:close/>
                </a:path>
              </a:pathLst>
            </a:custGeom>
            <a:solidFill>
              <a:srgbClr val="D07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6"/>
            <p:cNvSpPr/>
            <p:nvPr/>
          </p:nvSpPr>
          <p:spPr>
            <a:xfrm>
              <a:off x="1418350" y="4069967"/>
              <a:ext cx="759950" cy="1473736"/>
            </a:xfrm>
            <a:custGeom>
              <a:avLst/>
              <a:gdLst/>
              <a:ahLst/>
              <a:cxnLst/>
              <a:rect l="l" t="t" r="r" b="b"/>
              <a:pathLst>
                <a:path w="6947" h="13472" extrusionOk="0">
                  <a:moveTo>
                    <a:pt x="1900" y="0"/>
                  </a:moveTo>
                  <a:cubicBezTo>
                    <a:pt x="852" y="0"/>
                    <a:pt x="0" y="853"/>
                    <a:pt x="0" y="1900"/>
                  </a:cubicBezTo>
                  <a:lnTo>
                    <a:pt x="0" y="11571"/>
                  </a:lnTo>
                  <a:cubicBezTo>
                    <a:pt x="0" y="12623"/>
                    <a:pt x="852" y="13471"/>
                    <a:pt x="1900" y="13471"/>
                  </a:cubicBezTo>
                  <a:lnTo>
                    <a:pt x="5047" y="13471"/>
                  </a:lnTo>
                  <a:cubicBezTo>
                    <a:pt x="6094" y="13471"/>
                    <a:pt x="6947" y="12623"/>
                    <a:pt x="6947" y="11571"/>
                  </a:cubicBezTo>
                  <a:lnTo>
                    <a:pt x="6947" y="1900"/>
                  </a:lnTo>
                  <a:cubicBezTo>
                    <a:pt x="6947" y="853"/>
                    <a:pt x="6094" y="0"/>
                    <a:pt x="5047"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6"/>
            <p:cNvSpPr/>
            <p:nvPr/>
          </p:nvSpPr>
          <p:spPr>
            <a:xfrm>
              <a:off x="1195514" y="4544846"/>
              <a:ext cx="1205068" cy="2078567"/>
            </a:xfrm>
            <a:custGeom>
              <a:avLst/>
              <a:gdLst/>
              <a:ahLst/>
              <a:cxnLst/>
              <a:rect l="l" t="t" r="r" b="b"/>
              <a:pathLst>
                <a:path w="11016" h="19001" extrusionOk="0">
                  <a:moveTo>
                    <a:pt x="2304" y="0"/>
                  </a:moveTo>
                  <a:cubicBezTo>
                    <a:pt x="1034" y="0"/>
                    <a:pt x="1" y="852"/>
                    <a:pt x="1" y="1899"/>
                  </a:cubicBezTo>
                  <a:lnTo>
                    <a:pt x="1" y="17101"/>
                  </a:lnTo>
                  <a:cubicBezTo>
                    <a:pt x="1" y="18148"/>
                    <a:pt x="1034" y="19000"/>
                    <a:pt x="2304" y="19000"/>
                  </a:cubicBezTo>
                  <a:lnTo>
                    <a:pt x="8717" y="19000"/>
                  </a:lnTo>
                  <a:cubicBezTo>
                    <a:pt x="9987" y="19000"/>
                    <a:pt x="11016" y="18148"/>
                    <a:pt x="11016" y="17101"/>
                  </a:cubicBezTo>
                  <a:lnTo>
                    <a:pt x="11016" y="1899"/>
                  </a:lnTo>
                  <a:cubicBezTo>
                    <a:pt x="11016" y="852"/>
                    <a:pt x="9987" y="0"/>
                    <a:pt x="8717"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6"/>
            <p:cNvSpPr/>
            <p:nvPr/>
          </p:nvSpPr>
          <p:spPr>
            <a:xfrm>
              <a:off x="1024531" y="4482272"/>
              <a:ext cx="500799" cy="808848"/>
            </a:xfrm>
            <a:custGeom>
              <a:avLst/>
              <a:gdLst/>
              <a:ahLst/>
              <a:cxnLst/>
              <a:rect l="l" t="t" r="r" b="b"/>
              <a:pathLst>
                <a:path w="4578" h="7394" extrusionOk="0">
                  <a:moveTo>
                    <a:pt x="650" y="1"/>
                  </a:moveTo>
                  <a:cubicBezTo>
                    <a:pt x="561" y="1"/>
                    <a:pt x="471" y="22"/>
                    <a:pt x="387" y="66"/>
                  </a:cubicBezTo>
                  <a:cubicBezTo>
                    <a:pt x="108" y="212"/>
                    <a:pt x="1" y="558"/>
                    <a:pt x="147" y="834"/>
                  </a:cubicBezTo>
                  <a:lnTo>
                    <a:pt x="3422" y="7087"/>
                  </a:lnTo>
                  <a:cubicBezTo>
                    <a:pt x="3525" y="7283"/>
                    <a:pt x="3725" y="7394"/>
                    <a:pt x="3928" y="7394"/>
                  </a:cubicBezTo>
                  <a:cubicBezTo>
                    <a:pt x="4018" y="7394"/>
                    <a:pt x="4106" y="7371"/>
                    <a:pt x="4190" y="7327"/>
                  </a:cubicBezTo>
                  <a:cubicBezTo>
                    <a:pt x="4471" y="7181"/>
                    <a:pt x="4577" y="6835"/>
                    <a:pt x="4430" y="6560"/>
                  </a:cubicBezTo>
                  <a:lnTo>
                    <a:pt x="1155" y="306"/>
                  </a:lnTo>
                  <a:cubicBezTo>
                    <a:pt x="1053" y="113"/>
                    <a:pt x="855" y="1"/>
                    <a:pt x="650"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6"/>
            <p:cNvSpPr/>
            <p:nvPr/>
          </p:nvSpPr>
          <p:spPr>
            <a:xfrm>
              <a:off x="1202249" y="6303899"/>
              <a:ext cx="331240" cy="381780"/>
            </a:xfrm>
            <a:custGeom>
              <a:avLst/>
              <a:gdLst/>
              <a:ahLst/>
              <a:cxnLst/>
              <a:rect l="l" t="t" r="r" b="b"/>
              <a:pathLst>
                <a:path w="3028" h="3490" extrusionOk="0">
                  <a:moveTo>
                    <a:pt x="2382" y="0"/>
                  </a:moveTo>
                  <a:cubicBezTo>
                    <a:pt x="2207" y="0"/>
                    <a:pt x="2034" y="80"/>
                    <a:pt x="1922" y="231"/>
                  </a:cubicBezTo>
                  <a:lnTo>
                    <a:pt x="187" y="2578"/>
                  </a:lnTo>
                  <a:cubicBezTo>
                    <a:pt x="1" y="2832"/>
                    <a:pt x="54" y="3191"/>
                    <a:pt x="306" y="3377"/>
                  </a:cubicBezTo>
                  <a:cubicBezTo>
                    <a:pt x="409" y="3453"/>
                    <a:pt x="529" y="3489"/>
                    <a:pt x="644" y="3489"/>
                  </a:cubicBezTo>
                  <a:cubicBezTo>
                    <a:pt x="822" y="3489"/>
                    <a:pt x="990" y="3409"/>
                    <a:pt x="1105" y="3258"/>
                  </a:cubicBezTo>
                  <a:lnTo>
                    <a:pt x="2841" y="906"/>
                  </a:lnTo>
                  <a:cubicBezTo>
                    <a:pt x="3027" y="652"/>
                    <a:pt x="2974" y="298"/>
                    <a:pt x="2721" y="111"/>
                  </a:cubicBezTo>
                  <a:cubicBezTo>
                    <a:pt x="2619" y="36"/>
                    <a:pt x="2500" y="0"/>
                    <a:pt x="2382"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6"/>
            <p:cNvSpPr/>
            <p:nvPr/>
          </p:nvSpPr>
          <p:spPr>
            <a:xfrm>
              <a:off x="1130377" y="5311478"/>
              <a:ext cx="373904" cy="83576"/>
            </a:xfrm>
            <a:custGeom>
              <a:avLst/>
              <a:gdLst/>
              <a:ahLst/>
              <a:cxnLst/>
              <a:rect l="l" t="t" r="r" b="b"/>
              <a:pathLst>
                <a:path w="3418" h="764" extrusionOk="0">
                  <a:moveTo>
                    <a:pt x="378" y="0"/>
                  </a:moveTo>
                  <a:cubicBezTo>
                    <a:pt x="169" y="0"/>
                    <a:pt x="1" y="173"/>
                    <a:pt x="1" y="382"/>
                  </a:cubicBezTo>
                  <a:cubicBezTo>
                    <a:pt x="1" y="590"/>
                    <a:pt x="169" y="764"/>
                    <a:pt x="378" y="764"/>
                  </a:cubicBezTo>
                  <a:lnTo>
                    <a:pt x="3041" y="764"/>
                  </a:lnTo>
                  <a:cubicBezTo>
                    <a:pt x="3249" y="764"/>
                    <a:pt x="3418" y="590"/>
                    <a:pt x="3418" y="382"/>
                  </a:cubicBezTo>
                  <a:cubicBezTo>
                    <a:pt x="3418" y="173"/>
                    <a:pt x="3249" y="0"/>
                    <a:pt x="3041"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6"/>
            <p:cNvSpPr/>
            <p:nvPr/>
          </p:nvSpPr>
          <p:spPr>
            <a:xfrm>
              <a:off x="1130377" y="5737677"/>
              <a:ext cx="405080" cy="83248"/>
            </a:xfrm>
            <a:custGeom>
              <a:avLst/>
              <a:gdLst/>
              <a:ahLst/>
              <a:cxnLst/>
              <a:rect l="l" t="t" r="r" b="b"/>
              <a:pathLst>
                <a:path w="3703" h="761" extrusionOk="0">
                  <a:moveTo>
                    <a:pt x="378" y="1"/>
                  </a:moveTo>
                  <a:cubicBezTo>
                    <a:pt x="169" y="1"/>
                    <a:pt x="1" y="170"/>
                    <a:pt x="1" y="378"/>
                  </a:cubicBezTo>
                  <a:cubicBezTo>
                    <a:pt x="1" y="591"/>
                    <a:pt x="169" y="760"/>
                    <a:pt x="378" y="760"/>
                  </a:cubicBezTo>
                  <a:lnTo>
                    <a:pt x="3325" y="760"/>
                  </a:lnTo>
                  <a:cubicBezTo>
                    <a:pt x="3534" y="760"/>
                    <a:pt x="3702" y="591"/>
                    <a:pt x="3702" y="378"/>
                  </a:cubicBezTo>
                  <a:cubicBezTo>
                    <a:pt x="3702" y="170"/>
                    <a:pt x="3534"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6"/>
            <p:cNvSpPr/>
            <p:nvPr/>
          </p:nvSpPr>
          <p:spPr>
            <a:xfrm>
              <a:off x="1130377" y="6150420"/>
              <a:ext cx="405080" cy="83138"/>
            </a:xfrm>
            <a:custGeom>
              <a:avLst/>
              <a:gdLst/>
              <a:ahLst/>
              <a:cxnLst/>
              <a:rect l="l" t="t" r="r" b="b"/>
              <a:pathLst>
                <a:path w="3703" h="760" extrusionOk="0">
                  <a:moveTo>
                    <a:pt x="378" y="1"/>
                  </a:moveTo>
                  <a:cubicBezTo>
                    <a:pt x="169" y="1"/>
                    <a:pt x="1" y="173"/>
                    <a:pt x="1" y="382"/>
                  </a:cubicBezTo>
                  <a:cubicBezTo>
                    <a:pt x="1" y="591"/>
                    <a:pt x="169" y="759"/>
                    <a:pt x="378" y="759"/>
                  </a:cubicBezTo>
                  <a:lnTo>
                    <a:pt x="3325" y="759"/>
                  </a:lnTo>
                  <a:cubicBezTo>
                    <a:pt x="3534" y="759"/>
                    <a:pt x="3702" y="591"/>
                    <a:pt x="3702" y="382"/>
                  </a:cubicBezTo>
                  <a:cubicBezTo>
                    <a:pt x="3702" y="173"/>
                    <a:pt x="3534"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6"/>
            <p:cNvSpPr/>
            <p:nvPr/>
          </p:nvSpPr>
          <p:spPr>
            <a:xfrm>
              <a:off x="2070886" y="4482272"/>
              <a:ext cx="501127" cy="808848"/>
            </a:xfrm>
            <a:custGeom>
              <a:avLst/>
              <a:gdLst/>
              <a:ahLst/>
              <a:cxnLst/>
              <a:rect l="l" t="t" r="r" b="b"/>
              <a:pathLst>
                <a:path w="4581" h="7394" extrusionOk="0">
                  <a:moveTo>
                    <a:pt x="3931" y="1"/>
                  </a:moveTo>
                  <a:cubicBezTo>
                    <a:pt x="3725" y="1"/>
                    <a:pt x="3525" y="113"/>
                    <a:pt x="3423" y="306"/>
                  </a:cubicBezTo>
                  <a:lnTo>
                    <a:pt x="147" y="6560"/>
                  </a:lnTo>
                  <a:cubicBezTo>
                    <a:pt x="0" y="6835"/>
                    <a:pt x="111" y="7181"/>
                    <a:pt x="387" y="7327"/>
                  </a:cubicBezTo>
                  <a:cubicBezTo>
                    <a:pt x="471" y="7371"/>
                    <a:pt x="564" y="7394"/>
                    <a:pt x="653" y="7394"/>
                  </a:cubicBezTo>
                  <a:cubicBezTo>
                    <a:pt x="857" y="7394"/>
                    <a:pt x="1057" y="7283"/>
                    <a:pt x="1159" y="7087"/>
                  </a:cubicBezTo>
                  <a:lnTo>
                    <a:pt x="4435" y="834"/>
                  </a:lnTo>
                  <a:cubicBezTo>
                    <a:pt x="4581" y="558"/>
                    <a:pt x="4474" y="212"/>
                    <a:pt x="4195" y="66"/>
                  </a:cubicBezTo>
                  <a:cubicBezTo>
                    <a:pt x="4111" y="22"/>
                    <a:pt x="4020" y="1"/>
                    <a:pt x="3931"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6"/>
            <p:cNvSpPr/>
            <p:nvPr/>
          </p:nvSpPr>
          <p:spPr>
            <a:xfrm>
              <a:off x="2215566" y="6303899"/>
              <a:ext cx="331240" cy="381780"/>
            </a:xfrm>
            <a:custGeom>
              <a:avLst/>
              <a:gdLst/>
              <a:ahLst/>
              <a:cxnLst/>
              <a:rect l="l" t="t" r="r" b="b"/>
              <a:pathLst>
                <a:path w="3028" h="3490" extrusionOk="0">
                  <a:moveTo>
                    <a:pt x="644" y="0"/>
                  </a:moveTo>
                  <a:cubicBezTo>
                    <a:pt x="527" y="0"/>
                    <a:pt x="409" y="36"/>
                    <a:pt x="307" y="111"/>
                  </a:cubicBezTo>
                  <a:cubicBezTo>
                    <a:pt x="54" y="298"/>
                    <a:pt x="1" y="652"/>
                    <a:pt x="187" y="906"/>
                  </a:cubicBezTo>
                  <a:lnTo>
                    <a:pt x="1922" y="3258"/>
                  </a:lnTo>
                  <a:cubicBezTo>
                    <a:pt x="2033" y="3409"/>
                    <a:pt x="2206" y="3489"/>
                    <a:pt x="2379" y="3489"/>
                  </a:cubicBezTo>
                  <a:cubicBezTo>
                    <a:pt x="2499" y="3489"/>
                    <a:pt x="2619" y="3453"/>
                    <a:pt x="2721" y="3377"/>
                  </a:cubicBezTo>
                  <a:cubicBezTo>
                    <a:pt x="2974" y="3191"/>
                    <a:pt x="3027" y="2832"/>
                    <a:pt x="2841" y="2578"/>
                  </a:cubicBezTo>
                  <a:lnTo>
                    <a:pt x="1101" y="231"/>
                  </a:lnTo>
                  <a:cubicBezTo>
                    <a:pt x="990" y="80"/>
                    <a:pt x="818" y="0"/>
                    <a:pt x="644"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6"/>
            <p:cNvSpPr/>
            <p:nvPr/>
          </p:nvSpPr>
          <p:spPr>
            <a:xfrm>
              <a:off x="2244775" y="5311478"/>
              <a:ext cx="373904" cy="83576"/>
            </a:xfrm>
            <a:custGeom>
              <a:avLst/>
              <a:gdLst/>
              <a:ahLst/>
              <a:cxnLst/>
              <a:rect l="l" t="t" r="r" b="b"/>
              <a:pathLst>
                <a:path w="3418" h="764" extrusionOk="0">
                  <a:moveTo>
                    <a:pt x="377" y="0"/>
                  </a:moveTo>
                  <a:cubicBezTo>
                    <a:pt x="168" y="0"/>
                    <a:pt x="0" y="173"/>
                    <a:pt x="0" y="382"/>
                  </a:cubicBezTo>
                  <a:cubicBezTo>
                    <a:pt x="0" y="590"/>
                    <a:pt x="168" y="764"/>
                    <a:pt x="377" y="764"/>
                  </a:cubicBezTo>
                  <a:lnTo>
                    <a:pt x="3036" y="764"/>
                  </a:lnTo>
                  <a:cubicBezTo>
                    <a:pt x="3244" y="764"/>
                    <a:pt x="3417" y="590"/>
                    <a:pt x="3417" y="382"/>
                  </a:cubicBezTo>
                  <a:cubicBezTo>
                    <a:pt x="3417" y="173"/>
                    <a:pt x="3244" y="0"/>
                    <a:pt x="3036"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6"/>
            <p:cNvSpPr/>
            <p:nvPr/>
          </p:nvSpPr>
          <p:spPr>
            <a:xfrm>
              <a:off x="2213160" y="5737677"/>
              <a:ext cx="405518" cy="83248"/>
            </a:xfrm>
            <a:custGeom>
              <a:avLst/>
              <a:gdLst/>
              <a:ahLst/>
              <a:cxnLst/>
              <a:rect l="l" t="t" r="r" b="b"/>
              <a:pathLst>
                <a:path w="3707" h="761" extrusionOk="0">
                  <a:moveTo>
                    <a:pt x="382" y="1"/>
                  </a:moveTo>
                  <a:cubicBezTo>
                    <a:pt x="173" y="1"/>
                    <a:pt x="0" y="170"/>
                    <a:pt x="0" y="378"/>
                  </a:cubicBezTo>
                  <a:cubicBezTo>
                    <a:pt x="0" y="591"/>
                    <a:pt x="173" y="760"/>
                    <a:pt x="382" y="760"/>
                  </a:cubicBezTo>
                  <a:lnTo>
                    <a:pt x="3325" y="760"/>
                  </a:lnTo>
                  <a:cubicBezTo>
                    <a:pt x="3533" y="760"/>
                    <a:pt x="3706" y="591"/>
                    <a:pt x="3706" y="378"/>
                  </a:cubicBezTo>
                  <a:cubicBezTo>
                    <a:pt x="3706" y="170"/>
                    <a:pt x="3533"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6"/>
            <p:cNvSpPr/>
            <p:nvPr/>
          </p:nvSpPr>
          <p:spPr>
            <a:xfrm>
              <a:off x="2213160" y="6150420"/>
              <a:ext cx="405518" cy="83138"/>
            </a:xfrm>
            <a:custGeom>
              <a:avLst/>
              <a:gdLst/>
              <a:ahLst/>
              <a:cxnLst/>
              <a:rect l="l" t="t" r="r" b="b"/>
              <a:pathLst>
                <a:path w="3707" h="760" extrusionOk="0">
                  <a:moveTo>
                    <a:pt x="382" y="1"/>
                  </a:moveTo>
                  <a:cubicBezTo>
                    <a:pt x="173" y="1"/>
                    <a:pt x="0" y="173"/>
                    <a:pt x="0" y="382"/>
                  </a:cubicBezTo>
                  <a:cubicBezTo>
                    <a:pt x="0" y="591"/>
                    <a:pt x="173" y="759"/>
                    <a:pt x="382" y="759"/>
                  </a:cubicBezTo>
                  <a:lnTo>
                    <a:pt x="3325" y="759"/>
                  </a:lnTo>
                  <a:cubicBezTo>
                    <a:pt x="3533" y="759"/>
                    <a:pt x="3706" y="591"/>
                    <a:pt x="3706" y="382"/>
                  </a:cubicBezTo>
                  <a:cubicBezTo>
                    <a:pt x="3706" y="173"/>
                    <a:pt x="3533"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6"/>
            <p:cNvSpPr/>
            <p:nvPr/>
          </p:nvSpPr>
          <p:spPr>
            <a:xfrm>
              <a:off x="1320223" y="4986141"/>
              <a:ext cx="956200" cy="1468266"/>
            </a:xfrm>
            <a:custGeom>
              <a:avLst/>
              <a:gdLst/>
              <a:ahLst/>
              <a:cxnLst/>
              <a:rect l="l" t="t" r="r" b="b"/>
              <a:pathLst>
                <a:path w="8741" h="13422" extrusionOk="0">
                  <a:moveTo>
                    <a:pt x="0" y="0"/>
                  </a:moveTo>
                  <a:lnTo>
                    <a:pt x="0" y="13422"/>
                  </a:lnTo>
                  <a:lnTo>
                    <a:pt x="8740" y="13422"/>
                  </a:lnTo>
                  <a:lnTo>
                    <a:pt x="8740" y="0"/>
                  </a:ln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6"/>
            <p:cNvSpPr/>
            <p:nvPr/>
          </p:nvSpPr>
          <p:spPr>
            <a:xfrm>
              <a:off x="1415834" y="5132838"/>
              <a:ext cx="764872" cy="1174985"/>
            </a:xfrm>
            <a:custGeom>
              <a:avLst/>
              <a:gdLst/>
              <a:ahLst/>
              <a:cxnLst/>
              <a:rect l="l" t="t" r="r" b="b"/>
              <a:pathLst>
                <a:path w="6992" h="10741" extrusionOk="0">
                  <a:moveTo>
                    <a:pt x="1" y="0"/>
                  </a:moveTo>
                  <a:lnTo>
                    <a:pt x="1" y="10741"/>
                  </a:lnTo>
                  <a:lnTo>
                    <a:pt x="6992" y="10741"/>
                  </a:lnTo>
                  <a:lnTo>
                    <a:pt x="6992" y="0"/>
                  </a:lnTo>
                  <a:close/>
                </a:path>
              </a:pathLst>
            </a:custGeom>
            <a:solidFill>
              <a:srgbClr val="D07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6"/>
            <p:cNvSpPr/>
            <p:nvPr/>
          </p:nvSpPr>
          <p:spPr>
            <a:xfrm>
              <a:off x="1351291" y="4598996"/>
              <a:ext cx="370622" cy="117378"/>
            </a:xfrm>
            <a:custGeom>
              <a:avLst/>
              <a:gdLst/>
              <a:ahLst/>
              <a:cxnLst/>
              <a:rect l="l" t="t" r="r" b="b"/>
              <a:pathLst>
                <a:path w="3388" h="1073" extrusionOk="0">
                  <a:moveTo>
                    <a:pt x="1846" y="0"/>
                  </a:moveTo>
                  <a:cubicBezTo>
                    <a:pt x="1749" y="0"/>
                    <a:pt x="1650" y="8"/>
                    <a:pt x="1550" y="15"/>
                  </a:cubicBezTo>
                  <a:cubicBezTo>
                    <a:pt x="1430" y="28"/>
                    <a:pt x="1310" y="38"/>
                    <a:pt x="1191" y="73"/>
                  </a:cubicBezTo>
                  <a:cubicBezTo>
                    <a:pt x="1070" y="95"/>
                    <a:pt x="955" y="135"/>
                    <a:pt x="844" y="179"/>
                  </a:cubicBezTo>
                  <a:cubicBezTo>
                    <a:pt x="738" y="224"/>
                    <a:pt x="636" y="277"/>
                    <a:pt x="542" y="339"/>
                  </a:cubicBezTo>
                  <a:cubicBezTo>
                    <a:pt x="454" y="401"/>
                    <a:pt x="369" y="464"/>
                    <a:pt x="302" y="534"/>
                  </a:cubicBezTo>
                  <a:cubicBezTo>
                    <a:pt x="271" y="570"/>
                    <a:pt x="240" y="601"/>
                    <a:pt x="214" y="632"/>
                  </a:cubicBezTo>
                  <a:cubicBezTo>
                    <a:pt x="187" y="673"/>
                    <a:pt x="165" y="704"/>
                    <a:pt x="143" y="739"/>
                  </a:cubicBezTo>
                  <a:cubicBezTo>
                    <a:pt x="99" y="800"/>
                    <a:pt x="72" y="859"/>
                    <a:pt x="54" y="912"/>
                  </a:cubicBezTo>
                  <a:cubicBezTo>
                    <a:pt x="15" y="1013"/>
                    <a:pt x="1" y="1072"/>
                    <a:pt x="1" y="1072"/>
                  </a:cubicBezTo>
                  <a:cubicBezTo>
                    <a:pt x="1" y="1072"/>
                    <a:pt x="58" y="1036"/>
                    <a:pt x="143" y="983"/>
                  </a:cubicBezTo>
                  <a:cubicBezTo>
                    <a:pt x="179" y="952"/>
                    <a:pt x="236" y="925"/>
                    <a:pt x="294" y="894"/>
                  </a:cubicBezTo>
                  <a:cubicBezTo>
                    <a:pt x="325" y="880"/>
                    <a:pt x="356" y="863"/>
                    <a:pt x="387" y="845"/>
                  </a:cubicBezTo>
                  <a:cubicBezTo>
                    <a:pt x="423" y="832"/>
                    <a:pt x="458" y="819"/>
                    <a:pt x="494" y="806"/>
                  </a:cubicBezTo>
                  <a:cubicBezTo>
                    <a:pt x="564" y="770"/>
                    <a:pt x="644" y="753"/>
                    <a:pt x="728" y="726"/>
                  </a:cubicBezTo>
                  <a:cubicBezTo>
                    <a:pt x="814" y="699"/>
                    <a:pt x="902" y="681"/>
                    <a:pt x="995" y="659"/>
                  </a:cubicBezTo>
                  <a:cubicBezTo>
                    <a:pt x="1044" y="655"/>
                    <a:pt x="1093" y="646"/>
                    <a:pt x="1137" y="636"/>
                  </a:cubicBezTo>
                  <a:cubicBezTo>
                    <a:pt x="1191" y="628"/>
                    <a:pt x="1240" y="624"/>
                    <a:pt x="1288" y="614"/>
                  </a:cubicBezTo>
                  <a:cubicBezTo>
                    <a:pt x="1390" y="597"/>
                    <a:pt x="1496" y="593"/>
                    <a:pt x="1599" y="579"/>
                  </a:cubicBezTo>
                  <a:cubicBezTo>
                    <a:pt x="2025" y="544"/>
                    <a:pt x="2473" y="517"/>
                    <a:pt x="2815" y="460"/>
                  </a:cubicBezTo>
                  <a:cubicBezTo>
                    <a:pt x="2988" y="428"/>
                    <a:pt x="3135" y="397"/>
                    <a:pt x="3232" y="366"/>
                  </a:cubicBezTo>
                  <a:cubicBezTo>
                    <a:pt x="3334" y="335"/>
                    <a:pt x="3387" y="308"/>
                    <a:pt x="3387" y="308"/>
                  </a:cubicBezTo>
                  <a:cubicBezTo>
                    <a:pt x="3387" y="308"/>
                    <a:pt x="3334" y="286"/>
                    <a:pt x="3232" y="251"/>
                  </a:cubicBezTo>
                  <a:cubicBezTo>
                    <a:pt x="3135" y="220"/>
                    <a:pt x="2997" y="175"/>
                    <a:pt x="2828" y="130"/>
                  </a:cubicBezTo>
                  <a:cubicBezTo>
                    <a:pt x="2660" y="87"/>
                    <a:pt x="2459" y="46"/>
                    <a:pt x="2242" y="24"/>
                  </a:cubicBezTo>
                  <a:cubicBezTo>
                    <a:pt x="2136" y="15"/>
                    <a:pt x="2020" y="2"/>
                    <a:pt x="1905" y="2"/>
                  </a:cubicBezTo>
                  <a:cubicBezTo>
                    <a:pt x="1886" y="1"/>
                    <a:pt x="1866" y="0"/>
                    <a:pt x="1846" y="0"/>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6"/>
            <p:cNvSpPr/>
            <p:nvPr/>
          </p:nvSpPr>
          <p:spPr>
            <a:xfrm>
              <a:off x="925529" y="4794920"/>
              <a:ext cx="207846" cy="207846"/>
            </a:xfrm>
            <a:custGeom>
              <a:avLst/>
              <a:gdLst/>
              <a:ahLst/>
              <a:cxnLst/>
              <a:rect l="l" t="t" r="r" b="b"/>
              <a:pathLst>
                <a:path w="1900" h="1900" extrusionOk="0">
                  <a:moveTo>
                    <a:pt x="1900" y="0"/>
                  </a:moveTo>
                  <a:lnTo>
                    <a:pt x="1" y="1385"/>
                  </a:lnTo>
                  <a:lnTo>
                    <a:pt x="1" y="1899"/>
                  </a:lnTo>
                  <a:lnTo>
                    <a:pt x="1900" y="1735"/>
                  </a:lnTo>
                  <a:lnTo>
                    <a:pt x="1900" y="0"/>
                  </a:lnTo>
                  <a:close/>
                </a:path>
              </a:pathLst>
            </a:custGeom>
            <a:solidFill>
              <a:srgbClr val="96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6"/>
            <p:cNvSpPr/>
            <p:nvPr/>
          </p:nvSpPr>
          <p:spPr>
            <a:xfrm>
              <a:off x="2463282" y="4794920"/>
              <a:ext cx="207846" cy="207846"/>
            </a:xfrm>
            <a:custGeom>
              <a:avLst/>
              <a:gdLst/>
              <a:ahLst/>
              <a:cxnLst/>
              <a:rect l="l" t="t" r="r" b="b"/>
              <a:pathLst>
                <a:path w="1900" h="1900" extrusionOk="0">
                  <a:moveTo>
                    <a:pt x="0" y="0"/>
                  </a:moveTo>
                  <a:lnTo>
                    <a:pt x="0" y="1735"/>
                  </a:lnTo>
                  <a:lnTo>
                    <a:pt x="1899" y="1899"/>
                  </a:lnTo>
                  <a:lnTo>
                    <a:pt x="1899" y="1385"/>
                  </a:lnTo>
                  <a:lnTo>
                    <a:pt x="0" y="0"/>
                  </a:lnTo>
                  <a:close/>
                </a:path>
              </a:pathLst>
            </a:custGeom>
            <a:solidFill>
              <a:srgbClr val="96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6"/>
            <p:cNvSpPr/>
            <p:nvPr/>
          </p:nvSpPr>
          <p:spPr>
            <a:xfrm>
              <a:off x="1051770" y="5114241"/>
              <a:ext cx="58853" cy="1380533"/>
            </a:xfrm>
            <a:custGeom>
              <a:avLst/>
              <a:gdLst/>
              <a:ahLst/>
              <a:cxnLst/>
              <a:rect l="l" t="t" r="r" b="b"/>
              <a:pathLst>
                <a:path w="538" h="12620" extrusionOk="0">
                  <a:moveTo>
                    <a:pt x="271" y="1"/>
                  </a:moveTo>
                  <a:cubicBezTo>
                    <a:pt x="121" y="1"/>
                    <a:pt x="0" y="121"/>
                    <a:pt x="0" y="267"/>
                  </a:cubicBezTo>
                  <a:lnTo>
                    <a:pt x="0" y="12349"/>
                  </a:lnTo>
                  <a:cubicBezTo>
                    <a:pt x="0" y="12500"/>
                    <a:pt x="121" y="12619"/>
                    <a:pt x="271" y="12619"/>
                  </a:cubicBezTo>
                  <a:cubicBezTo>
                    <a:pt x="418" y="12619"/>
                    <a:pt x="537" y="12500"/>
                    <a:pt x="537" y="12349"/>
                  </a:cubicBezTo>
                  <a:lnTo>
                    <a:pt x="537" y="10231"/>
                  </a:lnTo>
                  <a:lnTo>
                    <a:pt x="400" y="10231"/>
                  </a:lnTo>
                  <a:cubicBezTo>
                    <a:pt x="191" y="10231"/>
                    <a:pt x="23" y="10063"/>
                    <a:pt x="23" y="9854"/>
                  </a:cubicBezTo>
                  <a:cubicBezTo>
                    <a:pt x="23" y="9645"/>
                    <a:pt x="191" y="9473"/>
                    <a:pt x="400" y="9473"/>
                  </a:cubicBezTo>
                  <a:lnTo>
                    <a:pt x="537" y="9473"/>
                  </a:lnTo>
                  <a:lnTo>
                    <a:pt x="537" y="6459"/>
                  </a:lnTo>
                  <a:lnTo>
                    <a:pt x="400" y="6459"/>
                  </a:lnTo>
                  <a:cubicBezTo>
                    <a:pt x="191" y="6459"/>
                    <a:pt x="23" y="6290"/>
                    <a:pt x="23" y="6077"/>
                  </a:cubicBezTo>
                  <a:cubicBezTo>
                    <a:pt x="23" y="5869"/>
                    <a:pt x="191" y="5700"/>
                    <a:pt x="400" y="5700"/>
                  </a:cubicBezTo>
                  <a:lnTo>
                    <a:pt x="537" y="5700"/>
                  </a:lnTo>
                  <a:lnTo>
                    <a:pt x="537" y="2567"/>
                  </a:lnTo>
                  <a:lnTo>
                    <a:pt x="400" y="2567"/>
                  </a:lnTo>
                  <a:cubicBezTo>
                    <a:pt x="191" y="2567"/>
                    <a:pt x="23" y="2393"/>
                    <a:pt x="23" y="2185"/>
                  </a:cubicBezTo>
                  <a:cubicBezTo>
                    <a:pt x="23" y="1976"/>
                    <a:pt x="191" y="1803"/>
                    <a:pt x="400" y="1803"/>
                  </a:cubicBezTo>
                  <a:lnTo>
                    <a:pt x="537" y="1803"/>
                  </a:lnTo>
                  <a:lnTo>
                    <a:pt x="537" y="267"/>
                  </a:lnTo>
                  <a:cubicBezTo>
                    <a:pt x="537" y="121"/>
                    <a:pt x="418" y="1"/>
                    <a:pt x="271"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6"/>
            <p:cNvSpPr/>
            <p:nvPr/>
          </p:nvSpPr>
          <p:spPr>
            <a:xfrm>
              <a:off x="1130377" y="5311478"/>
              <a:ext cx="56447" cy="83576"/>
            </a:xfrm>
            <a:custGeom>
              <a:avLst/>
              <a:gdLst/>
              <a:ahLst/>
              <a:cxnLst/>
              <a:rect l="l" t="t" r="r" b="b"/>
              <a:pathLst>
                <a:path w="516" h="764" extrusionOk="0">
                  <a:moveTo>
                    <a:pt x="378" y="0"/>
                  </a:moveTo>
                  <a:cubicBezTo>
                    <a:pt x="169" y="0"/>
                    <a:pt x="1" y="173"/>
                    <a:pt x="1" y="382"/>
                  </a:cubicBezTo>
                  <a:cubicBezTo>
                    <a:pt x="1" y="590"/>
                    <a:pt x="169" y="764"/>
                    <a:pt x="378" y="764"/>
                  </a:cubicBezTo>
                  <a:lnTo>
                    <a:pt x="515" y="764"/>
                  </a:lnTo>
                  <a:lnTo>
                    <a:pt x="515" y="0"/>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6"/>
            <p:cNvSpPr/>
            <p:nvPr/>
          </p:nvSpPr>
          <p:spPr>
            <a:xfrm>
              <a:off x="1130377" y="5737677"/>
              <a:ext cx="56447" cy="83248"/>
            </a:xfrm>
            <a:custGeom>
              <a:avLst/>
              <a:gdLst/>
              <a:ahLst/>
              <a:cxnLst/>
              <a:rect l="l" t="t" r="r" b="b"/>
              <a:pathLst>
                <a:path w="516" h="761" extrusionOk="0">
                  <a:moveTo>
                    <a:pt x="378" y="1"/>
                  </a:moveTo>
                  <a:cubicBezTo>
                    <a:pt x="169" y="1"/>
                    <a:pt x="1" y="170"/>
                    <a:pt x="1" y="378"/>
                  </a:cubicBezTo>
                  <a:cubicBezTo>
                    <a:pt x="1" y="591"/>
                    <a:pt x="169" y="760"/>
                    <a:pt x="378" y="760"/>
                  </a:cubicBezTo>
                  <a:lnTo>
                    <a:pt x="515" y="760"/>
                  </a:lnTo>
                  <a:lnTo>
                    <a:pt x="515" y="1"/>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6"/>
            <p:cNvSpPr/>
            <p:nvPr/>
          </p:nvSpPr>
          <p:spPr>
            <a:xfrm>
              <a:off x="1130377" y="6150420"/>
              <a:ext cx="56447" cy="83138"/>
            </a:xfrm>
            <a:custGeom>
              <a:avLst/>
              <a:gdLst/>
              <a:ahLst/>
              <a:cxnLst/>
              <a:rect l="l" t="t" r="r" b="b"/>
              <a:pathLst>
                <a:path w="516" h="760" extrusionOk="0">
                  <a:moveTo>
                    <a:pt x="378" y="1"/>
                  </a:moveTo>
                  <a:cubicBezTo>
                    <a:pt x="169" y="1"/>
                    <a:pt x="1" y="173"/>
                    <a:pt x="1" y="382"/>
                  </a:cubicBezTo>
                  <a:cubicBezTo>
                    <a:pt x="1" y="591"/>
                    <a:pt x="169" y="759"/>
                    <a:pt x="378" y="759"/>
                  </a:cubicBezTo>
                  <a:lnTo>
                    <a:pt x="515" y="759"/>
                  </a:lnTo>
                  <a:lnTo>
                    <a:pt x="515" y="1"/>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6"/>
            <p:cNvSpPr/>
            <p:nvPr/>
          </p:nvSpPr>
          <p:spPr>
            <a:xfrm>
              <a:off x="2485489" y="5114241"/>
              <a:ext cx="58963" cy="1380533"/>
            </a:xfrm>
            <a:custGeom>
              <a:avLst/>
              <a:gdLst/>
              <a:ahLst/>
              <a:cxnLst/>
              <a:rect l="l" t="t" r="r" b="b"/>
              <a:pathLst>
                <a:path w="539" h="12620" extrusionOk="0">
                  <a:moveTo>
                    <a:pt x="272" y="1"/>
                  </a:moveTo>
                  <a:cubicBezTo>
                    <a:pt x="121" y="1"/>
                    <a:pt x="0" y="121"/>
                    <a:pt x="0" y="267"/>
                  </a:cubicBezTo>
                  <a:lnTo>
                    <a:pt x="0" y="1803"/>
                  </a:lnTo>
                  <a:lnTo>
                    <a:pt x="139" y="1803"/>
                  </a:lnTo>
                  <a:cubicBezTo>
                    <a:pt x="347" y="1803"/>
                    <a:pt x="520" y="1976"/>
                    <a:pt x="520" y="2185"/>
                  </a:cubicBezTo>
                  <a:cubicBezTo>
                    <a:pt x="520" y="2393"/>
                    <a:pt x="347" y="2567"/>
                    <a:pt x="139" y="2567"/>
                  </a:cubicBezTo>
                  <a:lnTo>
                    <a:pt x="0" y="2567"/>
                  </a:lnTo>
                  <a:lnTo>
                    <a:pt x="0" y="5700"/>
                  </a:lnTo>
                  <a:lnTo>
                    <a:pt x="139" y="5700"/>
                  </a:lnTo>
                  <a:cubicBezTo>
                    <a:pt x="347" y="5700"/>
                    <a:pt x="520" y="5869"/>
                    <a:pt x="520" y="6077"/>
                  </a:cubicBezTo>
                  <a:cubicBezTo>
                    <a:pt x="520" y="6290"/>
                    <a:pt x="347" y="6459"/>
                    <a:pt x="139" y="6459"/>
                  </a:cubicBezTo>
                  <a:lnTo>
                    <a:pt x="0" y="6459"/>
                  </a:lnTo>
                  <a:lnTo>
                    <a:pt x="0" y="9473"/>
                  </a:lnTo>
                  <a:lnTo>
                    <a:pt x="139" y="9473"/>
                  </a:lnTo>
                  <a:cubicBezTo>
                    <a:pt x="347" y="9473"/>
                    <a:pt x="520" y="9645"/>
                    <a:pt x="520" y="9854"/>
                  </a:cubicBezTo>
                  <a:cubicBezTo>
                    <a:pt x="520" y="10063"/>
                    <a:pt x="347" y="10231"/>
                    <a:pt x="139" y="10231"/>
                  </a:cubicBezTo>
                  <a:lnTo>
                    <a:pt x="0" y="10231"/>
                  </a:lnTo>
                  <a:lnTo>
                    <a:pt x="0" y="12349"/>
                  </a:lnTo>
                  <a:cubicBezTo>
                    <a:pt x="0" y="12500"/>
                    <a:pt x="121" y="12619"/>
                    <a:pt x="272" y="12619"/>
                  </a:cubicBezTo>
                  <a:cubicBezTo>
                    <a:pt x="418" y="12619"/>
                    <a:pt x="538" y="12500"/>
                    <a:pt x="538" y="12349"/>
                  </a:cubicBezTo>
                  <a:lnTo>
                    <a:pt x="538" y="267"/>
                  </a:lnTo>
                  <a:cubicBezTo>
                    <a:pt x="538" y="121"/>
                    <a:pt x="418" y="1"/>
                    <a:pt x="272"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6"/>
            <p:cNvSpPr/>
            <p:nvPr/>
          </p:nvSpPr>
          <p:spPr>
            <a:xfrm>
              <a:off x="2561689" y="5311478"/>
              <a:ext cx="56993" cy="83576"/>
            </a:xfrm>
            <a:custGeom>
              <a:avLst/>
              <a:gdLst/>
              <a:ahLst/>
              <a:cxnLst/>
              <a:rect l="l" t="t" r="r" b="b"/>
              <a:pathLst>
                <a:path w="521" h="764" extrusionOk="0">
                  <a:moveTo>
                    <a:pt x="0" y="0"/>
                  </a:moveTo>
                  <a:lnTo>
                    <a:pt x="0" y="764"/>
                  </a:lnTo>
                  <a:lnTo>
                    <a:pt x="139" y="764"/>
                  </a:lnTo>
                  <a:cubicBezTo>
                    <a:pt x="347" y="764"/>
                    <a:pt x="520" y="590"/>
                    <a:pt x="520" y="382"/>
                  </a:cubicBezTo>
                  <a:cubicBezTo>
                    <a:pt x="520" y="173"/>
                    <a:pt x="347" y="0"/>
                    <a:pt x="139" y="0"/>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6"/>
            <p:cNvSpPr/>
            <p:nvPr/>
          </p:nvSpPr>
          <p:spPr>
            <a:xfrm>
              <a:off x="2561689" y="5737677"/>
              <a:ext cx="56993" cy="83248"/>
            </a:xfrm>
            <a:custGeom>
              <a:avLst/>
              <a:gdLst/>
              <a:ahLst/>
              <a:cxnLst/>
              <a:rect l="l" t="t" r="r" b="b"/>
              <a:pathLst>
                <a:path w="521" h="761" extrusionOk="0">
                  <a:moveTo>
                    <a:pt x="0" y="1"/>
                  </a:moveTo>
                  <a:lnTo>
                    <a:pt x="0" y="760"/>
                  </a:lnTo>
                  <a:lnTo>
                    <a:pt x="139" y="760"/>
                  </a:lnTo>
                  <a:cubicBezTo>
                    <a:pt x="347" y="760"/>
                    <a:pt x="520" y="591"/>
                    <a:pt x="520" y="378"/>
                  </a:cubicBezTo>
                  <a:cubicBezTo>
                    <a:pt x="520" y="170"/>
                    <a:pt x="347" y="1"/>
                    <a:pt x="139"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6"/>
            <p:cNvSpPr/>
            <p:nvPr/>
          </p:nvSpPr>
          <p:spPr>
            <a:xfrm>
              <a:off x="2561689" y="6150420"/>
              <a:ext cx="56993" cy="83138"/>
            </a:xfrm>
            <a:custGeom>
              <a:avLst/>
              <a:gdLst/>
              <a:ahLst/>
              <a:cxnLst/>
              <a:rect l="l" t="t" r="r" b="b"/>
              <a:pathLst>
                <a:path w="521" h="760" extrusionOk="0">
                  <a:moveTo>
                    <a:pt x="0" y="1"/>
                  </a:moveTo>
                  <a:lnTo>
                    <a:pt x="0" y="759"/>
                  </a:lnTo>
                  <a:lnTo>
                    <a:pt x="139" y="759"/>
                  </a:lnTo>
                  <a:cubicBezTo>
                    <a:pt x="347" y="759"/>
                    <a:pt x="520" y="591"/>
                    <a:pt x="520" y="382"/>
                  </a:cubicBezTo>
                  <a:cubicBezTo>
                    <a:pt x="520" y="173"/>
                    <a:pt x="347" y="1"/>
                    <a:pt x="139"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6"/>
            <p:cNvSpPr/>
            <p:nvPr/>
          </p:nvSpPr>
          <p:spPr>
            <a:xfrm>
              <a:off x="1062491" y="3769352"/>
              <a:ext cx="312206" cy="245039"/>
            </a:xfrm>
            <a:custGeom>
              <a:avLst/>
              <a:gdLst/>
              <a:ahLst/>
              <a:cxnLst/>
              <a:rect l="l" t="t" r="r" b="b"/>
              <a:pathLst>
                <a:path w="2854" h="2240" extrusionOk="0">
                  <a:moveTo>
                    <a:pt x="2177" y="0"/>
                  </a:moveTo>
                  <a:cubicBezTo>
                    <a:pt x="1816" y="0"/>
                    <a:pt x="1354" y="349"/>
                    <a:pt x="1061" y="534"/>
                  </a:cubicBezTo>
                  <a:cubicBezTo>
                    <a:pt x="506" y="875"/>
                    <a:pt x="0" y="1376"/>
                    <a:pt x="498" y="1967"/>
                  </a:cubicBezTo>
                  <a:cubicBezTo>
                    <a:pt x="660" y="2161"/>
                    <a:pt x="835" y="2240"/>
                    <a:pt x="1011" y="2240"/>
                  </a:cubicBezTo>
                  <a:cubicBezTo>
                    <a:pt x="1486" y="2240"/>
                    <a:pt x="1975" y="1674"/>
                    <a:pt x="2272" y="1292"/>
                  </a:cubicBezTo>
                  <a:cubicBezTo>
                    <a:pt x="2561" y="919"/>
                    <a:pt x="2854" y="569"/>
                    <a:pt x="2508" y="151"/>
                  </a:cubicBezTo>
                  <a:cubicBezTo>
                    <a:pt x="2418" y="43"/>
                    <a:pt x="2304" y="0"/>
                    <a:pt x="2177"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6"/>
            <p:cNvSpPr/>
            <p:nvPr/>
          </p:nvSpPr>
          <p:spPr>
            <a:xfrm>
              <a:off x="1115328" y="3824596"/>
              <a:ext cx="171965" cy="134662"/>
            </a:xfrm>
            <a:custGeom>
              <a:avLst/>
              <a:gdLst/>
              <a:ahLst/>
              <a:cxnLst/>
              <a:rect l="l" t="t" r="r" b="b"/>
              <a:pathLst>
                <a:path w="1572" h="1231" extrusionOk="0">
                  <a:moveTo>
                    <a:pt x="1200" y="0"/>
                  </a:moveTo>
                  <a:cubicBezTo>
                    <a:pt x="1001" y="0"/>
                    <a:pt x="747" y="191"/>
                    <a:pt x="582" y="290"/>
                  </a:cubicBezTo>
                  <a:cubicBezTo>
                    <a:pt x="281" y="482"/>
                    <a:pt x="1" y="756"/>
                    <a:pt x="276" y="1080"/>
                  </a:cubicBezTo>
                  <a:cubicBezTo>
                    <a:pt x="365" y="1187"/>
                    <a:pt x="461" y="1230"/>
                    <a:pt x="558" y="1230"/>
                  </a:cubicBezTo>
                  <a:cubicBezTo>
                    <a:pt x="819" y="1230"/>
                    <a:pt x="1088" y="919"/>
                    <a:pt x="1252" y="712"/>
                  </a:cubicBezTo>
                  <a:cubicBezTo>
                    <a:pt x="1412" y="503"/>
                    <a:pt x="1572" y="312"/>
                    <a:pt x="1381" y="82"/>
                  </a:cubicBezTo>
                  <a:cubicBezTo>
                    <a:pt x="1332" y="23"/>
                    <a:pt x="1269" y="0"/>
                    <a:pt x="1200"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6"/>
            <p:cNvSpPr/>
            <p:nvPr/>
          </p:nvSpPr>
          <p:spPr>
            <a:xfrm>
              <a:off x="2221412" y="3769352"/>
              <a:ext cx="312316" cy="245039"/>
            </a:xfrm>
            <a:custGeom>
              <a:avLst/>
              <a:gdLst/>
              <a:ahLst/>
              <a:cxnLst/>
              <a:rect l="l" t="t" r="r" b="b"/>
              <a:pathLst>
                <a:path w="2855" h="2240" extrusionOk="0">
                  <a:moveTo>
                    <a:pt x="681" y="0"/>
                  </a:moveTo>
                  <a:cubicBezTo>
                    <a:pt x="555" y="0"/>
                    <a:pt x="441" y="43"/>
                    <a:pt x="351" y="151"/>
                  </a:cubicBezTo>
                  <a:cubicBezTo>
                    <a:pt x="1" y="569"/>
                    <a:pt x="294" y="919"/>
                    <a:pt x="587" y="1292"/>
                  </a:cubicBezTo>
                  <a:cubicBezTo>
                    <a:pt x="881" y="1674"/>
                    <a:pt x="1371" y="2240"/>
                    <a:pt x="1847" y="2240"/>
                  </a:cubicBezTo>
                  <a:cubicBezTo>
                    <a:pt x="2024" y="2240"/>
                    <a:pt x="2199" y="2161"/>
                    <a:pt x="2361" y="1967"/>
                  </a:cubicBezTo>
                  <a:cubicBezTo>
                    <a:pt x="2854" y="1376"/>
                    <a:pt x="2353" y="875"/>
                    <a:pt x="1798" y="534"/>
                  </a:cubicBezTo>
                  <a:cubicBezTo>
                    <a:pt x="1502" y="349"/>
                    <a:pt x="1041" y="0"/>
                    <a:pt x="681"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6"/>
            <p:cNvSpPr/>
            <p:nvPr/>
          </p:nvSpPr>
          <p:spPr>
            <a:xfrm>
              <a:off x="2309256" y="3824596"/>
              <a:ext cx="171527" cy="134662"/>
            </a:xfrm>
            <a:custGeom>
              <a:avLst/>
              <a:gdLst/>
              <a:ahLst/>
              <a:cxnLst/>
              <a:rect l="l" t="t" r="r" b="b"/>
              <a:pathLst>
                <a:path w="1568" h="1231" extrusionOk="0">
                  <a:moveTo>
                    <a:pt x="373" y="0"/>
                  </a:moveTo>
                  <a:cubicBezTo>
                    <a:pt x="303" y="0"/>
                    <a:pt x="241" y="23"/>
                    <a:pt x="192" y="82"/>
                  </a:cubicBezTo>
                  <a:cubicBezTo>
                    <a:pt x="1" y="312"/>
                    <a:pt x="161" y="503"/>
                    <a:pt x="320" y="712"/>
                  </a:cubicBezTo>
                  <a:cubicBezTo>
                    <a:pt x="482" y="919"/>
                    <a:pt x="752" y="1230"/>
                    <a:pt x="1015" y="1230"/>
                  </a:cubicBezTo>
                  <a:cubicBezTo>
                    <a:pt x="1112" y="1230"/>
                    <a:pt x="1208" y="1187"/>
                    <a:pt x="1297" y="1080"/>
                  </a:cubicBezTo>
                  <a:cubicBezTo>
                    <a:pt x="1568" y="756"/>
                    <a:pt x="1292" y="482"/>
                    <a:pt x="986" y="290"/>
                  </a:cubicBezTo>
                  <a:cubicBezTo>
                    <a:pt x="825" y="191"/>
                    <a:pt x="571" y="0"/>
                    <a:pt x="373"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3" name="Google Shape;1623;p66"/>
          <p:cNvGrpSpPr/>
          <p:nvPr/>
        </p:nvGrpSpPr>
        <p:grpSpPr>
          <a:xfrm>
            <a:off x="4947786" y="3722829"/>
            <a:ext cx="1553853" cy="3287884"/>
            <a:chOff x="6442166" y="3670898"/>
            <a:chExt cx="1659568" cy="3539546"/>
          </a:xfrm>
        </p:grpSpPr>
        <p:sp>
          <p:nvSpPr>
            <p:cNvPr id="1624" name="Google Shape;1624;p66"/>
            <p:cNvSpPr/>
            <p:nvPr/>
          </p:nvSpPr>
          <p:spPr>
            <a:xfrm>
              <a:off x="7694243" y="6990346"/>
              <a:ext cx="120660" cy="220098"/>
            </a:xfrm>
            <a:custGeom>
              <a:avLst/>
              <a:gdLst/>
              <a:ahLst/>
              <a:cxnLst/>
              <a:rect l="l" t="t" r="r" b="b"/>
              <a:pathLst>
                <a:path w="1103" h="2012" extrusionOk="0">
                  <a:moveTo>
                    <a:pt x="551" y="1"/>
                  </a:moveTo>
                  <a:cubicBezTo>
                    <a:pt x="245" y="1"/>
                    <a:pt x="1" y="245"/>
                    <a:pt x="1" y="551"/>
                  </a:cubicBezTo>
                  <a:lnTo>
                    <a:pt x="1" y="1461"/>
                  </a:lnTo>
                  <a:cubicBezTo>
                    <a:pt x="1" y="1763"/>
                    <a:pt x="245" y="2012"/>
                    <a:pt x="551" y="2012"/>
                  </a:cubicBezTo>
                  <a:cubicBezTo>
                    <a:pt x="857" y="2012"/>
                    <a:pt x="1102" y="1763"/>
                    <a:pt x="1102" y="1461"/>
                  </a:cubicBezTo>
                  <a:lnTo>
                    <a:pt x="1102" y="551"/>
                  </a:lnTo>
                  <a:cubicBezTo>
                    <a:pt x="1102" y="245"/>
                    <a:pt x="857" y="1"/>
                    <a:pt x="551" y="1"/>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6"/>
            <p:cNvSpPr/>
            <p:nvPr/>
          </p:nvSpPr>
          <p:spPr>
            <a:xfrm>
              <a:off x="6863067" y="6990346"/>
              <a:ext cx="120988" cy="220098"/>
            </a:xfrm>
            <a:custGeom>
              <a:avLst/>
              <a:gdLst/>
              <a:ahLst/>
              <a:cxnLst/>
              <a:rect l="l" t="t" r="r" b="b"/>
              <a:pathLst>
                <a:path w="1106" h="2012" extrusionOk="0">
                  <a:moveTo>
                    <a:pt x="551" y="1"/>
                  </a:moveTo>
                  <a:cubicBezTo>
                    <a:pt x="249" y="1"/>
                    <a:pt x="1" y="245"/>
                    <a:pt x="1" y="551"/>
                  </a:cubicBezTo>
                  <a:lnTo>
                    <a:pt x="1" y="1461"/>
                  </a:lnTo>
                  <a:cubicBezTo>
                    <a:pt x="1" y="1763"/>
                    <a:pt x="249" y="2012"/>
                    <a:pt x="551" y="2012"/>
                  </a:cubicBezTo>
                  <a:cubicBezTo>
                    <a:pt x="857" y="2012"/>
                    <a:pt x="1105" y="1763"/>
                    <a:pt x="1105" y="1461"/>
                  </a:cubicBezTo>
                  <a:lnTo>
                    <a:pt x="1105" y="551"/>
                  </a:lnTo>
                  <a:cubicBezTo>
                    <a:pt x="1105" y="245"/>
                    <a:pt x="857" y="1"/>
                    <a:pt x="551" y="1"/>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6"/>
            <p:cNvSpPr/>
            <p:nvPr/>
          </p:nvSpPr>
          <p:spPr>
            <a:xfrm>
              <a:off x="7906030" y="5945634"/>
              <a:ext cx="195703" cy="670029"/>
            </a:xfrm>
            <a:custGeom>
              <a:avLst/>
              <a:gdLst/>
              <a:ahLst/>
              <a:cxnLst/>
              <a:rect l="l" t="t" r="r" b="b"/>
              <a:pathLst>
                <a:path w="1789" h="6125" extrusionOk="0">
                  <a:moveTo>
                    <a:pt x="892" y="0"/>
                  </a:moveTo>
                  <a:cubicBezTo>
                    <a:pt x="400" y="0"/>
                    <a:pt x="0" y="399"/>
                    <a:pt x="0" y="892"/>
                  </a:cubicBezTo>
                  <a:lnTo>
                    <a:pt x="0" y="5228"/>
                  </a:lnTo>
                  <a:cubicBezTo>
                    <a:pt x="0" y="5720"/>
                    <a:pt x="400" y="6125"/>
                    <a:pt x="892" y="6125"/>
                  </a:cubicBezTo>
                  <a:cubicBezTo>
                    <a:pt x="1389" y="6125"/>
                    <a:pt x="1598" y="5720"/>
                    <a:pt x="1598" y="5228"/>
                  </a:cubicBezTo>
                  <a:lnTo>
                    <a:pt x="1789" y="892"/>
                  </a:lnTo>
                  <a:cubicBezTo>
                    <a:pt x="1789" y="399"/>
                    <a:pt x="1389" y="0"/>
                    <a:pt x="892"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6"/>
            <p:cNvSpPr/>
            <p:nvPr/>
          </p:nvSpPr>
          <p:spPr>
            <a:xfrm>
              <a:off x="7829830" y="4428779"/>
              <a:ext cx="216597" cy="670138"/>
            </a:xfrm>
            <a:custGeom>
              <a:avLst/>
              <a:gdLst/>
              <a:ahLst/>
              <a:cxnLst/>
              <a:rect l="l" t="t" r="r" b="b"/>
              <a:pathLst>
                <a:path w="1980" h="6126" extrusionOk="0">
                  <a:moveTo>
                    <a:pt x="892" y="0"/>
                  </a:moveTo>
                  <a:cubicBezTo>
                    <a:pt x="400" y="0"/>
                    <a:pt x="0" y="400"/>
                    <a:pt x="0" y="892"/>
                  </a:cubicBezTo>
                  <a:lnTo>
                    <a:pt x="0" y="5228"/>
                  </a:lnTo>
                  <a:cubicBezTo>
                    <a:pt x="0" y="5721"/>
                    <a:pt x="400" y="6125"/>
                    <a:pt x="892" y="6125"/>
                  </a:cubicBezTo>
                  <a:cubicBezTo>
                    <a:pt x="1389" y="6125"/>
                    <a:pt x="1789" y="5721"/>
                    <a:pt x="1789" y="5228"/>
                  </a:cubicBezTo>
                  <a:lnTo>
                    <a:pt x="1979" y="892"/>
                  </a:lnTo>
                  <a:cubicBezTo>
                    <a:pt x="1979" y="400"/>
                    <a:pt x="1389" y="0"/>
                    <a:pt x="892"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6"/>
            <p:cNvSpPr/>
            <p:nvPr/>
          </p:nvSpPr>
          <p:spPr>
            <a:xfrm>
              <a:off x="6576017" y="5945634"/>
              <a:ext cx="195922" cy="670029"/>
            </a:xfrm>
            <a:custGeom>
              <a:avLst/>
              <a:gdLst/>
              <a:ahLst/>
              <a:cxnLst/>
              <a:rect l="l" t="t" r="r" b="b"/>
              <a:pathLst>
                <a:path w="1791" h="6125" extrusionOk="0">
                  <a:moveTo>
                    <a:pt x="898" y="0"/>
                  </a:moveTo>
                  <a:cubicBezTo>
                    <a:pt x="400" y="0"/>
                    <a:pt x="1" y="399"/>
                    <a:pt x="1" y="892"/>
                  </a:cubicBezTo>
                  <a:lnTo>
                    <a:pt x="193" y="5228"/>
                  </a:lnTo>
                  <a:cubicBezTo>
                    <a:pt x="193" y="5720"/>
                    <a:pt x="400" y="6125"/>
                    <a:pt x="898" y="6125"/>
                  </a:cubicBezTo>
                  <a:cubicBezTo>
                    <a:pt x="1391" y="6125"/>
                    <a:pt x="1790" y="5720"/>
                    <a:pt x="1790" y="5228"/>
                  </a:cubicBezTo>
                  <a:lnTo>
                    <a:pt x="1790" y="892"/>
                  </a:lnTo>
                  <a:cubicBezTo>
                    <a:pt x="1790" y="399"/>
                    <a:pt x="1391" y="0"/>
                    <a:pt x="898"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6"/>
            <p:cNvSpPr/>
            <p:nvPr/>
          </p:nvSpPr>
          <p:spPr>
            <a:xfrm>
              <a:off x="6479032" y="4428779"/>
              <a:ext cx="216707" cy="670138"/>
            </a:xfrm>
            <a:custGeom>
              <a:avLst/>
              <a:gdLst/>
              <a:ahLst/>
              <a:cxnLst/>
              <a:rect l="l" t="t" r="r" b="b"/>
              <a:pathLst>
                <a:path w="1981" h="6126" extrusionOk="0">
                  <a:moveTo>
                    <a:pt x="1088" y="0"/>
                  </a:moveTo>
                  <a:cubicBezTo>
                    <a:pt x="590" y="0"/>
                    <a:pt x="0" y="400"/>
                    <a:pt x="0" y="892"/>
                  </a:cubicBezTo>
                  <a:lnTo>
                    <a:pt x="191" y="5228"/>
                  </a:lnTo>
                  <a:cubicBezTo>
                    <a:pt x="191" y="5721"/>
                    <a:pt x="590" y="6125"/>
                    <a:pt x="1088" y="6125"/>
                  </a:cubicBezTo>
                  <a:cubicBezTo>
                    <a:pt x="1581" y="6125"/>
                    <a:pt x="1980" y="5721"/>
                    <a:pt x="1980" y="5228"/>
                  </a:cubicBezTo>
                  <a:lnTo>
                    <a:pt x="1980" y="892"/>
                  </a:lnTo>
                  <a:cubicBezTo>
                    <a:pt x="1980" y="400"/>
                    <a:pt x="1581" y="0"/>
                    <a:pt x="1088"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6"/>
            <p:cNvSpPr/>
            <p:nvPr/>
          </p:nvSpPr>
          <p:spPr>
            <a:xfrm>
              <a:off x="6540183" y="3684900"/>
              <a:ext cx="1445512" cy="3461397"/>
            </a:xfrm>
            <a:custGeom>
              <a:avLst/>
              <a:gdLst/>
              <a:ahLst/>
              <a:cxnLst/>
              <a:rect l="l" t="t" r="r" b="b"/>
              <a:pathLst>
                <a:path w="13214" h="31642" extrusionOk="0">
                  <a:moveTo>
                    <a:pt x="1901" y="1"/>
                  </a:moveTo>
                  <a:cubicBezTo>
                    <a:pt x="848" y="1"/>
                    <a:pt x="0" y="1230"/>
                    <a:pt x="0" y="2277"/>
                  </a:cubicBezTo>
                  <a:lnTo>
                    <a:pt x="378" y="29742"/>
                  </a:lnTo>
                  <a:cubicBezTo>
                    <a:pt x="378" y="30790"/>
                    <a:pt x="1230" y="31642"/>
                    <a:pt x="2278" y="31642"/>
                  </a:cubicBezTo>
                  <a:lnTo>
                    <a:pt x="10933" y="31642"/>
                  </a:lnTo>
                  <a:cubicBezTo>
                    <a:pt x="11980" y="31642"/>
                    <a:pt x="12832" y="30790"/>
                    <a:pt x="12832" y="29742"/>
                  </a:cubicBezTo>
                  <a:lnTo>
                    <a:pt x="13213" y="2277"/>
                  </a:lnTo>
                  <a:cubicBezTo>
                    <a:pt x="13213" y="1230"/>
                    <a:pt x="12361" y="1"/>
                    <a:pt x="11314" y="1"/>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6"/>
            <p:cNvSpPr/>
            <p:nvPr/>
          </p:nvSpPr>
          <p:spPr>
            <a:xfrm>
              <a:off x="6742234" y="3857742"/>
              <a:ext cx="1041088" cy="3115717"/>
            </a:xfrm>
            <a:custGeom>
              <a:avLst/>
              <a:gdLst/>
              <a:ahLst/>
              <a:cxnLst/>
              <a:rect l="l" t="t" r="r" b="b"/>
              <a:pathLst>
                <a:path w="9517" h="28482" extrusionOk="0">
                  <a:moveTo>
                    <a:pt x="1367" y="1"/>
                  </a:moveTo>
                  <a:cubicBezTo>
                    <a:pt x="613" y="1"/>
                    <a:pt x="1" y="888"/>
                    <a:pt x="1" y="1643"/>
                  </a:cubicBezTo>
                  <a:lnTo>
                    <a:pt x="89" y="9920"/>
                  </a:lnTo>
                  <a:cubicBezTo>
                    <a:pt x="160" y="9983"/>
                    <a:pt x="218" y="10063"/>
                    <a:pt x="249" y="10155"/>
                  </a:cubicBezTo>
                  <a:lnTo>
                    <a:pt x="280" y="10239"/>
                  </a:lnTo>
                  <a:cubicBezTo>
                    <a:pt x="617" y="9934"/>
                    <a:pt x="1066" y="9747"/>
                    <a:pt x="1558" y="9747"/>
                  </a:cubicBezTo>
                  <a:lnTo>
                    <a:pt x="1713" y="9747"/>
                  </a:lnTo>
                  <a:lnTo>
                    <a:pt x="1713" y="4323"/>
                  </a:lnTo>
                  <a:cubicBezTo>
                    <a:pt x="1713" y="4004"/>
                    <a:pt x="1971" y="3747"/>
                    <a:pt x="2291" y="3747"/>
                  </a:cubicBezTo>
                  <a:cubicBezTo>
                    <a:pt x="2610" y="3747"/>
                    <a:pt x="2867" y="4004"/>
                    <a:pt x="2867" y="4323"/>
                  </a:cubicBezTo>
                  <a:lnTo>
                    <a:pt x="2867" y="9747"/>
                  </a:lnTo>
                  <a:lnTo>
                    <a:pt x="6649" y="9747"/>
                  </a:lnTo>
                  <a:lnTo>
                    <a:pt x="6649" y="4323"/>
                  </a:lnTo>
                  <a:cubicBezTo>
                    <a:pt x="6649" y="4004"/>
                    <a:pt x="6906" y="3747"/>
                    <a:pt x="7226" y="3747"/>
                  </a:cubicBezTo>
                  <a:cubicBezTo>
                    <a:pt x="7545" y="3747"/>
                    <a:pt x="7803" y="4004"/>
                    <a:pt x="7803" y="4323"/>
                  </a:cubicBezTo>
                  <a:lnTo>
                    <a:pt x="7803" y="9747"/>
                  </a:lnTo>
                  <a:lnTo>
                    <a:pt x="7963" y="9747"/>
                  </a:lnTo>
                  <a:cubicBezTo>
                    <a:pt x="8451" y="9747"/>
                    <a:pt x="8899" y="9934"/>
                    <a:pt x="9236" y="10239"/>
                  </a:cubicBezTo>
                  <a:lnTo>
                    <a:pt x="9268" y="10155"/>
                  </a:lnTo>
                  <a:cubicBezTo>
                    <a:pt x="9303" y="10063"/>
                    <a:pt x="9356" y="9983"/>
                    <a:pt x="9428" y="9920"/>
                  </a:cubicBezTo>
                  <a:lnTo>
                    <a:pt x="9516" y="1643"/>
                  </a:lnTo>
                  <a:cubicBezTo>
                    <a:pt x="9516" y="888"/>
                    <a:pt x="8904" y="1"/>
                    <a:pt x="8149" y="1"/>
                  </a:cubicBezTo>
                  <a:close/>
                  <a:moveTo>
                    <a:pt x="488" y="22587"/>
                  </a:moveTo>
                  <a:lnTo>
                    <a:pt x="231" y="22964"/>
                  </a:lnTo>
                  <a:lnTo>
                    <a:pt x="275" y="27115"/>
                  </a:lnTo>
                  <a:cubicBezTo>
                    <a:pt x="275" y="27869"/>
                    <a:pt x="888" y="28481"/>
                    <a:pt x="1642" y="28481"/>
                  </a:cubicBezTo>
                  <a:lnTo>
                    <a:pt x="7873" y="28481"/>
                  </a:lnTo>
                  <a:cubicBezTo>
                    <a:pt x="8629" y="28481"/>
                    <a:pt x="9241" y="27869"/>
                    <a:pt x="9241" y="27115"/>
                  </a:cubicBezTo>
                  <a:lnTo>
                    <a:pt x="9285" y="22964"/>
                  </a:lnTo>
                  <a:lnTo>
                    <a:pt x="9028" y="22587"/>
                  </a:lnTo>
                  <a:cubicBezTo>
                    <a:pt x="8726" y="22792"/>
                    <a:pt x="8357" y="22915"/>
                    <a:pt x="7963" y="22915"/>
                  </a:cubicBezTo>
                  <a:lnTo>
                    <a:pt x="7803" y="22915"/>
                  </a:lnTo>
                  <a:lnTo>
                    <a:pt x="7803" y="26649"/>
                  </a:lnTo>
                  <a:cubicBezTo>
                    <a:pt x="7803" y="26969"/>
                    <a:pt x="7545" y="27225"/>
                    <a:pt x="7226" y="27225"/>
                  </a:cubicBezTo>
                  <a:cubicBezTo>
                    <a:pt x="6906" y="27225"/>
                    <a:pt x="6649" y="26969"/>
                    <a:pt x="6649" y="26649"/>
                  </a:cubicBezTo>
                  <a:lnTo>
                    <a:pt x="6649" y="22915"/>
                  </a:lnTo>
                  <a:lnTo>
                    <a:pt x="2867" y="22915"/>
                  </a:lnTo>
                  <a:lnTo>
                    <a:pt x="2867" y="26649"/>
                  </a:lnTo>
                  <a:cubicBezTo>
                    <a:pt x="2867" y="26969"/>
                    <a:pt x="2610" y="27225"/>
                    <a:pt x="2291" y="27225"/>
                  </a:cubicBezTo>
                  <a:cubicBezTo>
                    <a:pt x="1971" y="27225"/>
                    <a:pt x="1713" y="26969"/>
                    <a:pt x="1713" y="26649"/>
                  </a:cubicBezTo>
                  <a:lnTo>
                    <a:pt x="1713" y="22915"/>
                  </a:lnTo>
                  <a:lnTo>
                    <a:pt x="1558" y="22915"/>
                  </a:lnTo>
                  <a:cubicBezTo>
                    <a:pt x="1158" y="22915"/>
                    <a:pt x="794" y="22792"/>
                    <a:pt x="488" y="22587"/>
                  </a:cubicBezTo>
                  <a:close/>
                </a:path>
              </a:pathLst>
            </a:custGeom>
            <a:solidFill>
              <a:srgbClr val="A7C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6"/>
            <p:cNvSpPr/>
            <p:nvPr/>
          </p:nvSpPr>
          <p:spPr>
            <a:xfrm>
              <a:off x="6929626" y="4267641"/>
              <a:ext cx="126239" cy="2568427"/>
            </a:xfrm>
            <a:custGeom>
              <a:avLst/>
              <a:gdLst/>
              <a:ahLst/>
              <a:cxnLst/>
              <a:rect l="l" t="t" r="r" b="b"/>
              <a:pathLst>
                <a:path w="1154" h="23479" extrusionOk="0">
                  <a:moveTo>
                    <a:pt x="578" y="0"/>
                  </a:moveTo>
                  <a:cubicBezTo>
                    <a:pt x="258" y="0"/>
                    <a:pt x="0" y="257"/>
                    <a:pt x="0" y="576"/>
                  </a:cubicBezTo>
                  <a:lnTo>
                    <a:pt x="0" y="22902"/>
                  </a:lnTo>
                  <a:cubicBezTo>
                    <a:pt x="0" y="23222"/>
                    <a:pt x="258" y="23478"/>
                    <a:pt x="578" y="23478"/>
                  </a:cubicBezTo>
                  <a:cubicBezTo>
                    <a:pt x="897" y="23478"/>
                    <a:pt x="1154" y="23222"/>
                    <a:pt x="1154" y="22902"/>
                  </a:cubicBezTo>
                  <a:lnTo>
                    <a:pt x="1154" y="576"/>
                  </a:lnTo>
                  <a:cubicBezTo>
                    <a:pt x="1154" y="257"/>
                    <a:pt x="897" y="0"/>
                    <a:pt x="578"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6"/>
            <p:cNvSpPr/>
            <p:nvPr/>
          </p:nvSpPr>
          <p:spPr>
            <a:xfrm>
              <a:off x="7469486" y="4267641"/>
              <a:ext cx="126458" cy="2568427"/>
            </a:xfrm>
            <a:custGeom>
              <a:avLst/>
              <a:gdLst/>
              <a:ahLst/>
              <a:cxnLst/>
              <a:rect l="l" t="t" r="r" b="b"/>
              <a:pathLst>
                <a:path w="1156" h="23479" extrusionOk="0">
                  <a:moveTo>
                    <a:pt x="578" y="0"/>
                  </a:moveTo>
                  <a:cubicBezTo>
                    <a:pt x="258" y="0"/>
                    <a:pt x="1" y="257"/>
                    <a:pt x="1" y="576"/>
                  </a:cubicBezTo>
                  <a:lnTo>
                    <a:pt x="1" y="22902"/>
                  </a:lnTo>
                  <a:cubicBezTo>
                    <a:pt x="1" y="23222"/>
                    <a:pt x="258" y="23478"/>
                    <a:pt x="578" y="23478"/>
                  </a:cubicBezTo>
                  <a:cubicBezTo>
                    <a:pt x="897" y="23478"/>
                    <a:pt x="1155" y="23222"/>
                    <a:pt x="1155" y="22902"/>
                  </a:cubicBezTo>
                  <a:lnTo>
                    <a:pt x="1155" y="576"/>
                  </a:lnTo>
                  <a:cubicBezTo>
                    <a:pt x="1155" y="257"/>
                    <a:pt x="897" y="0"/>
                    <a:pt x="578"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6"/>
            <p:cNvSpPr/>
            <p:nvPr/>
          </p:nvSpPr>
          <p:spPr>
            <a:xfrm>
              <a:off x="6704821" y="4924005"/>
              <a:ext cx="1115804" cy="1440590"/>
            </a:xfrm>
            <a:custGeom>
              <a:avLst/>
              <a:gdLst/>
              <a:ahLst/>
              <a:cxnLst/>
              <a:rect l="l" t="t" r="r" b="b"/>
              <a:pathLst>
                <a:path w="10200" h="13169" extrusionOk="0">
                  <a:moveTo>
                    <a:pt x="1900" y="0"/>
                  </a:moveTo>
                  <a:cubicBezTo>
                    <a:pt x="849" y="0"/>
                    <a:pt x="1" y="848"/>
                    <a:pt x="1" y="1895"/>
                  </a:cubicBezTo>
                  <a:lnTo>
                    <a:pt x="1" y="11269"/>
                  </a:lnTo>
                  <a:cubicBezTo>
                    <a:pt x="1" y="12316"/>
                    <a:pt x="849" y="13168"/>
                    <a:pt x="1900" y="13168"/>
                  </a:cubicBezTo>
                  <a:lnTo>
                    <a:pt x="8305" y="13168"/>
                  </a:lnTo>
                  <a:cubicBezTo>
                    <a:pt x="9352" y="13168"/>
                    <a:pt x="10200" y="12316"/>
                    <a:pt x="10200" y="11269"/>
                  </a:cubicBezTo>
                  <a:lnTo>
                    <a:pt x="10200" y="1895"/>
                  </a:lnTo>
                  <a:cubicBezTo>
                    <a:pt x="10200" y="848"/>
                    <a:pt x="9352" y="0"/>
                    <a:pt x="8305"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6"/>
            <p:cNvSpPr/>
            <p:nvPr/>
          </p:nvSpPr>
          <p:spPr>
            <a:xfrm>
              <a:off x="6640279" y="4927177"/>
              <a:ext cx="371497" cy="779640"/>
            </a:xfrm>
            <a:custGeom>
              <a:avLst/>
              <a:gdLst/>
              <a:ahLst/>
              <a:cxnLst/>
              <a:rect l="l" t="t" r="r" b="b"/>
              <a:pathLst>
                <a:path w="3396" h="7127" extrusionOk="0">
                  <a:moveTo>
                    <a:pt x="643" y="0"/>
                  </a:moveTo>
                  <a:cubicBezTo>
                    <a:pt x="580" y="0"/>
                    <a:pt x="516" y="11"/>
                    <a:pt x="453" y="33"/>
                  </a:cubicBezTo>
                  <a:cubicBezTo>
                    <a:pt x="155" y="140"/>
                    <a:pt x="0" y="463"/>
                    <a:pt x="107" y="762"/>
                  </a:cubicBezTo>
                  <a:lnTo>
                    <a:pt x="2215" y="6744"/>
                  </a:lnTo>
                  <a:cubicBezTo>
                    <a:pt x="2299" y="6979"/>
                    <a:pt x="2521" y="7126"/>
                    <a:pt x="2752" y="7126"/>
                  </a:cubicBezTo>
                  <a:cubicBezTo>
                    <a:pt x="2818" y="7126"/>
                    <a:pt x="2881" y="7113"/>
                    <a:pt x="2943" y="7090"/>
                  </a:cubicBezTo>
                  <a:cubicBezTo>
                    <a:pt x="3240" y="6988"/>
                    <a:pt x="3395" y="6660"/>
                    <a:pt x="3289" y="6363"/>
                  </a:cubicBezTo>
                  <a:lnTo>
                    <a:pt x="1181" y="379"/>
                  </a:lnTo>
                  <a:cubicBezTo>
                    <a:pt x="1100" y="148"/>
                    <a:pt x="879" y="0"/>
                    <a:pt x="643"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6"/>
            <p:cNvSpPr/>
            <p:nvPr/>
          </p:nvSpPr>
          <p:spPr>
            <a:xfrm>
              <a:off x="6700835" y="5971233"/>
              <a:ext cx="367231" cy="455620"/>
            </a:xfrm>
            <a:custGeom>
              <a:avLst/>
              <a:gdLst/>
              <a:ahLst/>
              <a:cxnLst/>
              <a:rect l="l" t="t" r="r" b="b"/>
              <a:pathLst>
                <a:path w="3357" h="4165" extrusionOk="0">
                  <a:moveTo>
                    <a:pt x="2709" y="0"/>
                  </a:moveTo>
                  <a:cubicBezTo>
                    <a:pt x="2526" y="0"/>
                    <a:pt x="2346" y="88"/>
                    <a:pt x="2238" y="250"/>
                  </a:cubicBezTo>
                  <a:lnTo>
                    <a:pt x="179" y="3272"/>
                  </a:lnTo>
                  <a:cubicBezTo>
                    <a:pt x="1" y="3534"/>
                    <a:pt x="72" y="3888"/>
                    <a:pt x="330" y="4066"/>
                  </a:cubicBezTo>
                  <a:cubicBezTo>
                    <a:pt x="427" y="4133"/>
                    <a:pt x="538" y="4164"/>
                    <a:pt x="649" y="4164"/>
                  </a:cubicBezTo>
                  <a:cubicBezTo>
                    <a:pt x="831" y="4164"/>
                    <a:pt x="1013" y="4075"/>
                    <a:pt x="1123" y="3915"/>
                  </a:cubicBezTo>
                  <a:lnTo>
                    <a:pt x="3179" y="893"/>
                  </a:lnTo>
                  <a:cubicBezTo>
                    <a:pt x="3356" y="631"/>
                    <a:pt x="3286" y="276"/>
                    <a:pt x="3028" y="98"/>
                  </a:cubicBezTo>
                  <a:cubicBezTo>
                    <a:pt x="2930" y="32"/>
                    <a:pt x="2819" y="0"/>
                    <a:pt x="270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6"/>
            <p:cNvSpPr/>
            <p:nvPr/>
          </p:nvSpPr>
          <p:spPr>
            <a:xfrm>
              <a:off x="6680050" y="5753320"/>
              <a:ext cx="358370" cy="83029"/>
            </a:xfrm>
            <a:custGeom>
              <a:avLst/>
              <a:gdLst/>
              <a:ahLst/>
              <a:cxnLst/>
              <a:rect l="l" t="t" r="r" b="b"/>
              <a:pathLst>
                <a:path w="3276" h="759" extrusionOk="0">
                  <a:moveTo>
                    <a:pt x="381" y="0"/>
                  </a:moveTo>
                  <a:cubicBezTo>
                    <a:pt x="168" y="0"/>
                    <a:pt x="0" y="169"/>
                    <a:pt x="0" y="378"/>
                  </a:cubicBezTo>
                  <a:cubicBezTo>
                    <a:pt x="0" y="591"/>
                    <a:pt x="168" y="759"/>
                    <a:pt x="381" y="759"/>
                  </a:cubicBezTo>
                  <a:lnTo>
                    <a:pt x="2899" y="759"/>
                  </a:lnTo>
                  <a:cubicBezTo>
                    <a:pt x="3107" y="759"/>
                    <a:pt x="3276" y="591"/>
                    <a:pt x="3276" y="378"/>
                  </a:cubicBezTo>
                  <a:cubicBezTo>
                    <a:pt x="3276" y="169"/>
                    <a:pt x="3107" y="0"/>
                    <a:pt x="289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6"/>
            <p:cNvSpPr/>
            <p:nvPr/>
          </p:nvSpPr>
          <p:spPr>
            <a:xfrm>
              <a:off x="7513681" y="4927177"/>
              <a:ext cx="371606" cy="779640"/>
            </a:xfrm>
            <a:custGeom>
              <a:avLst/>
              <a:gdLst/>
              <a:ahLst/>
              <a:cxnLst/>
              <a:rect l="l" t="t" r="r" b="b"/>
              <a:pathLst>
                <a:path w="3397" h="7127" extrusionOk="0">
                  <a:moveTo>
                    <a:pt x="2754" y="0"/>
                  </a:moveTo>
                  <a:cubicBezTo>
                    <a:pt x="2519" y="0"/>
                    <a:pt x="2300" y="148"/>
                    <a:pt x="2216" y="379"/>
                  </a:cubicBezTo>
                  <a:lnTo>
                    <a:pt x="107" y="6363"/>
                  </a:lnTo>
                  <a:cubicBezTo>
                    <a:pt x="0" y="6660"/>
                    <a:pt x="156" y="6988"/>
                    <a:pt x="453" y="7090"/>
                  </a:cubicBezTo>
                  <a:cubicBezTo>
                    <a:pt x="516" y="7113"/>
                    <a:pt x="582" y="7126"/>
                    <a:pt x="645" y="7126"/>
                  </a:cubicBezTo>
                  <a:cubicBezTo>
                    <a:pt x="879" y="7126"/>
                    <a:pt x="1097" y="6979"/>
                    <a:pt x="1182" y="6744"/>
                  </a:cubicBezTo>
                  <a:lnTo>
                    <a:pt x="3290" y="762"/>
                  </a:lnTo>
                  <a:cubicBezTo>
                    <a:pt x="3396" y="463"/>
                    <a:pt x="3241" y="140"/>
                    <a:pt x="2943" y="33"/>
                  </a:cubicBezTo>
                  <a:cubicBezTo>
                    <a:pt x="2881" y="11"/>
                    <a:pt x="2817" y="0"/>
                    <a:pt x="2754"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6"/>
            <p:cNvSpPr/>
            <p:nvPr/>
          </p:nvSpPr>
          <p:spPr>
            <a:xfrm>
              <a:off x="7610229" y="5971233"/>
              <a:ext cx="366684" cy="455620"/>
            </a:xfrm>
            <a:custGeom>
              <a:avLst/>
              <a:gdLst/>
              <a:ahLst/>
              <a:cxnLst/>
              <a:rect l="l" t="t" r="r" b="b"/>
              <a:pathLst>
                <a:path w="3352" h="4165" extrusionOk="0">
                  <a:moveTo>
                    <a:pt x="644" y="0"/>
                  </a:moveTo>
                  <a:cubicBezTo>
                    <a:pt x="534" y="0"/>
                    <a:pt x="423" y="32"/>
                    <a:pt x="326" y="98"/>
                  </a:cubicBezTo>
                  <a:cubicBezTo>
                    <a:pt x="68" y="276"/>
                    <a:pt x="1" y="631"/>
                    <a:pt x="174" y="893"/>
                  </a:cubicBezTo>
                  <a:lnTo>
                    <a:pt x="2233" y="3915"/>
                  </a:lnTo>
                  <a:cubicBezTo>
                    <a:pt x="2340" y="4075"/>
                    <a:pt x="2522" y="4164"/>
                    <a:pt x="2704" y="4164"/>
                  </a:cubicBezTo>
                  <a:cubicBezTo>
                    <a:pt x="2815" y="4164"/>
                    <a:pt x="2926" y="4133"/>
                    <a:pt x="3024" y="4066"/>
                  </a:cubicBezTo>
                  <a:cubicBezTo>
                    <a:pt x="3286" y="3888"/>
                    <a:pt x="3352" y="3534"/>
                    <a:pt x="3175" y="3272"/>
                  </a:cubicBezTo>
                  <a:lnTo>
                    <a:pt x="1119" y="250"/>
                  </a:lnTo>
                  <a:cubicBezTo>
                    <a:pt x="1008" y="88"/>
                    <a:pt x="828" y="0"/>
                    <a:pt x="644"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6"/>
            <p:cNvSpPr/>
            <p:nvPr/>
          </p:nvSpPr>
          <p:spPr>
            <a:xfrm>
              <a:off x="7639328" y="5753320"/>
              <a:ext cx="358479" cy="83029"/>
            </a:xfrm>
            <a:custGeom>
              <a:avLst/>
              <a:gdLst/>
              <a:ahLst/>
              <a:cxnLst/>
              <a:rect l="l" t="t" r="r" b="b"/>
              <a:pathLst>
                <a:path w="3277" h="759" extrusionOk="0">
                  <a:moveTo>
                    <a:pt x="379" y="0"/>
                  </a:moveTo>
                  <a:cubicBezTo>
                    <a:pt x="170" y="0"/>
                    <a:pt x="1" y="169"/>
                    <a:pt x="1" y="378"/>
                  </a:cubicBezTo>
                  <a:cubicBezTo>
                    <a:pt x="1" y="591"/>
                    <a:pt x="170" y="759"/>
                    <a:pt x="379" y="759"/>
                  </a:cubicBezTo>
                  <a:lnTo>
                    <a:pt x="2899" y="759"/>
                  </a:lnTo>
                  <a:cubicBezTo>
                    <a:pt x="3108" y="759"/>
                    <a:pt x="3276" y="591"/>
                    <a:pt x="3276" y="378"/>
                  </a:cubicBezTo>
                  <a:cubicBezTo>
                    <a:pt x="3276" y="169"/>
                    <a:pt x="3108" y="0"/>
                    <a:pt x="289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6"/>
            <p:cNvSpPr/>
            <p:nvPr/>
          </p:nvSpPr>
          <p:spPr>
            <a:xfrm>
              <a:off x="6919842" y="5401728"/>
              <a:ext cx="838165" cy="734242"/>
            </a:xfrm>
            <a:custGeom>
              <a:avLst/>
              <a:gdLst/>
              <a:ahLst/>
              <a:cxnLst/>
              <a:rect l="l" t="t" r="r" b="b"/>
              <a:pathLst>
                <a:path w="7662" h="6712" extrusionOk="0">
                  <a:moveTo>
                    <a:pt x="0" y="1"/>
                  </a:moveTo>
                  <a:lnTo>
                    <a:pt x="0" y="6712"/>
                  </a:lnTo>
                  <a:lnTo>
                    <a:pt x="7661" y="6712"/>
                  </a:lnTo>
                  <a:lnTo>
                    <a:pt x="7661" y="1"/>
                  </a:ln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6"/>
            <p:cNvSpPr/>
            <p:nvPr/>
          </p:nvSpPr>
          <p:spPr>
            <a:xfrm>
              <a:off x="7003857" y="5475022"/>
              <a:ext cx="670138" cy="587657"/>
            </a:xfrm>
            <a:custGeom>
              <a:avLst/>
              <a:gdLst/>
              <a:ahLst/>
              <a:cxnLst/>
              <a:rect l="l" t="t" r="r" b="b"/>
              <a:pathLst>
                <a:path w="6126" h="5372" extrusionOk="0">
                  <a:moveTo>
                    <a:pt x="0" y="1"/>
                  </a:moveTo>
                  <a:lnTo>
                    <a:pt x="0" y="5371"/>
                  </a:lnTo>
                  <a:lnTo>
                    <a:pt x="6125" y="5371"/>
                  </a:lnTo>
                  <a:lnTo>
                    <a:pt x="6125" y="1"/>
                  </a:lnTo>
                  <a:close/>
                </a:path>
              </a:pathLst>
            </a:custGeom>
            <a:solidFill>
              <a:srgbClr val="A7C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6"/>
            <p:cNvSpPr/>
            <p:nvPr/>
          </p:nvSpPr>
          <p:spPr>
            <a:xfrm>
              <a:off x="6873507" y="4980780"/>
              <a:ext cx="337257" cy="88499"/>
            </a:xfrm>
            <a:custGeom>
              <a:avLst/>
              <a:gdLst/>
              <a:ahLst/>
              <a:cxnLst/>
              <a:rect l="l" t="t" r="r" b="b"/>
              <a:pathLst>
                <a:path w="3083" h="809" extrusionOk="0">
                  <a:moveTo>
                    <a:pt x="1636" y="1"/>
                  </a:moveTo>
                  <a:cubicBezTo>
                    <a:pt x="1575" y="1"/>
                    <a:pt x="1512" y="2"/>
                    <a:pt x="1450" y="5"/>
                  </a:cubicBezTo>
                  <a:cubicBezTo>
                    <a:pt x="1037" y="22"/>
                    <a:pt x="598" y="120"/>
                    <a:pt x="305" y="325"/>
                  </a:cubicBezTo>
                  <a:cubicBezTo>
                    <a:pt x="233" y="373"/>
                    <a:pt x="171" y="432"/>
                    <a:pt x="127" y="489"/>
                  </a:cubicBezTo>
                  <a:cubicBezTo>
                    <a:pt x="79" y="542"/>
                    <a:pt x="47" y="604"/>
                    <a:pt x="30" y="653"/>
                  </a:cubicBezTo>
                  <a:cubicBezTo>
                    <a:pt x="0" y="751"/>
                    <a:pt x="15" y="804"/>
                    <a:pt x="12" y="808"/>
                  </a:cubicBezTo>
                  <a:lnTo>
                    <a:pt x="12" y="808"/>
                  </a:lnTo>
                  <a:cubicBezTo>
                    <a:pt x="15" y="806"/>
                    <a:pt x="27" y="797"/>
                    <a:pt x="43" y="782"/>
                  </a:cubicBezTo>
                  <a:cubicBezTo>
                    <a:pt x="56" y="764"/>
                    <a:pt x="87" y="741"/>
                    <a:pt x="122" y="719"/>
                  </a:cubicBezTo>
                  <a:cubicBezTo>
                    <a:pt x="159" y="698"/>
                    <a:pt x="202" y="680"/>
                    <a:pt x="256" y="662"/>
                  </a:cubicBezTo>
                  <a:cubicBezTo>
                    <a:pt x="309" y="649"/>
                    <a:pt x="366" y="635"/>
                    <a:pt x="438" y="626"/>
                  </a:cubicBezTo>
                  <a:cubicBezTo>
                    <a:pt x="704" y="591"/>
                    <a:pt x="1085" y="591"/>
                    <a:pt x="1476" y="573"/>
                  </a:cubicBezTo>
                  <a:cubicBezTo>
                    <a:pt x="1867" y="555"/>
                    <a:pt x="2271" y="516"/>
                    <a:pt x="2577" y="444"/>
                  </a:cubicBezTo>
                  <a:cubicBezTo>
                    <a:pt x="2728" y="409"/>
                    <a:pt x="2857" y="373"/>
                    <a:pt x="2945" y="338"/>
                  </a:cubicBezTo>
                  <a:cubicBezTo>
                    <a:pt x="3039" y="303"/>
                    <a:pt x="3083" y="272"/>
                    <a:pt x="3083" y="272"/>
                  </a:cubicBezTo>
                  <a:cubicBezTo>
                    <a:pt x="3083" y="272"/>
                    <a:pt x="3029" y="254"/>
                    <a:pt x="2941" y="223"/>
                  </a:cubicBezTo>
                  <a:cubicBezTo>
                    <a:pt x="2853" y="196"/>
                    <a:pt x="2728" y="156"/>
                    <a:pt x="2577" y="116"/>
                  </a:cubicBezTo>
                  <a:cubicBezTo>
                    <a:pt x="2324" y="52"/>
                    <a:pt x="1990" y="1"/>
                    <a:pt x="1636" y="1"/>
                  </a:cubicBezTo>
                  <a:close/>
                  <a:moveTo>
                    <a:pt x="12" y="808"/>
                  </a:moveTo>
                  <a:cubicBezTo>
                    <a:pt x="12" y="808"/>
                    <a:pt x="12" y="809"/>
                    <a:pt x="12" y="809"/>
                  </a:cubicBezTo>
                  <a:cubicBezTo>
                    <a:pt x="12" y="809"/>
                    <a:pt x="12" y="808"/>
                    <a:pt x="12" y="808"/>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6"/>
            <p:cNvSpPr/>
            <p:nvPr/>
          </p:nvSpPr>
          <p:spPr>
            <a:xfrm>
              <a:off x="6442166" y="5172985"/>
              <a:ext cx="207846" cy="208065"/>
            </a:xfrm>
            <a:custGeom>
              <a:avLst/>
              <a:gdLst/>
              <a:ahLst/>
              <a:cxnLst/>
              <a:rect l="l" t="t" r="r" b="b"/>
              <a:pathLst>
                <a:path w="1900" h="1902" extrusionOk="0">
                  <a:moveTo>
                    <a:pt x="1900" y="1"/>
                  </a:moveTo>
                  <a:lnTo>
                    <a:pt x="1" y="1385"/>
                  </a:lnTo>
                  <a:lnTo>
                    <a:pt x="1" y="1901"/>
                  </a:lnTo>
                  <a:lnTo>
                    <a:pt x="1900" y="1741"/>
                  </a:lnTo>
                  <a:lnTo>
                    <a:pt x="1900" y="1"/>
                  </a:lnTo>
                  <a:close/>
                </a:path>
              </a:pathLst>
            </a:custGeom>
            <a:solidFill>
              <a:srgbClr val="628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6"/>
            <p:cNvSpPr/>
            <p:nvPr/>
          </p:nvSpPr>
          <p:spPr>
            <a:xfrm>
              <a:off x="7875448" y="5172985"/>
              <a:ext cx="207846" cy="208065"/>
            </a:xfrm>
            <a:custGeom>
              <a:avLst/>
              <a:gdLst/>
              <a:ahLst/>
              <a:cxnLst/>
              <a:rect l="l" t="t" r="r" b="b"/>
              <a:pathLst>
                <a:path w="1900" h="1902" extrusionOk="0">
                  <a:moveTo>
                    <a:pt x="1" y="1"/>
                  </a:moveTo>
                  <a:lnTo>
                    <a:pt x="1" y="1741"/>
                  </a:lnTo>
                  <a:lnTo>
                    <a:pt x="1900" y="1901"/>
                  </a:lnTo>
                  <a:lnTo>
                    <a:pt x="1900" y="1385"/>
                  </a:lnTo>
                  <a:lnTo>
                    <a:pt x="1" y="1"/>
                  </a:lnTo>
                  <a:close/>
                </a:path>
              </a:pathLst>
            </a:custGeom>
            <a:solidFill>
              <a:srgbClr val="628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6"/>
            <p:cNvSpPr/>
            <p:nvPr/>
          </p:nvSpPr>
          <p:spPr>
            <a:xfrm>
              <a:off x="6679066" y="5471193"/>
              <a:ext cx="72965" cy="1319274"/>
            </a:xfrm>
            <a:custGeom>
              <a:avLst/>
              <a:gdLst/>
              <a:ahLst/>
              <a:cxnLst/>
              <a:rect l="l" t="t" r="r" b="b"/>
              <a:pathLst>
                <a:path w="667" h="12060" extrusionOk="0">
                  <a:moveTo>
                    <a:pt x="209" y="1"/>
                  </a:moveTo>
                  <a:cubicBezTo>
                    <a:pt x="93" y="1"/>
                    <a:pt x="1" y="97"/>
                    <a:pt x="5" y="214"/>
                  </a:cubicBezTo>
                  <a:lnTo>
                    <a:pt x="58" y="2774"/>
                  </a:lnTo>
                  <a:cubicBezTo>
                    <a:pt x="120" y="2659"/>
                    <a:pt x="244" y="2579"/>
                    <a:pt x="390" y="2579"/>
                  </a:cubicBezTo>
                  <a:lnTo>
                    <a:pt x="470" y="2579"/>
                  </a:lnTo>
                  <a:lnTo>
                    <a:pt x="422" y="204"/>
                  </a:lnTo>
                  <a:cubicBezTo>
                    <a:pt x="422" y="89"/>
                    <a:pt x="324" y="1"/>
                    <a:pt x="214" y="1"/>
                  </a:cubicBezTo>
                  <a:close/>
                  <a:moveTo>
                    <a:pt x="62" y="3156"/>
                  </a:moveTo>
                  <a:lnTo>
                    <a:pt x="244" y="11851"/>
                  </a:lnTo>
                  <a:cubicBezTo>
                    <a:pt x="249" y="11966"/>
                    <a:pt x="342" y="12060"/>
                    <a:pt x="458" y="12060"/>
                  </a:cubicBezTo>
                  <a:lnTo>
                    <a:pt x="462" y="12060"/>
                  </a:lnTo>
                  <a:cubicBezTo>
                    <a:pt x="577" y="12054"/>
                    <a:pt x="666" y="11958"/>
                    <a:pt x="666" y="11841"/>
                  </a:cubicBezTo>
                  <a:lnTo>
                    <a:pt x="599" y="8678"/>
                  </a:lnTo>
                  <a:cubicBezTo>
                    <a:pt x="577" y="8664"/>
                    <a:pt x="550" y="8651"/>
                    <a:pt x="529" y="8637"/>
                  </a:cubicBezTo>
                  <a:cubicBezTo>
                    <a:pt x="271" y="8459"/>
                    <a:pt x="200" y="8105"/>
                    <a:pt x="378" y="7843"/>
                  </a:cubicBezTo>
                  <a:lnTo>
                    <a:pt x="577" y="7554"/>
                  </a:lnTo>
                  <a:lnTo>
                    <a:pt x="488" y="3338"/>
                  </a:lnTo>
                  <a:lnTo>
                    <a:pt x="390" y="3338"/>
                  </a:lnTo>
                  <a:cubicBezTo>
                    <a:pt x="253" y="3338"/>
                    <a:pt x="129" y="3262"/>
                    <a:pt x="62" y="3156"/>
                  </a:cubicBez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6"/>
            <p:cNvSpPr/>
            <p:nvPr/>
          </p:nvSpPr>
          <p:spPr>
            <a:xfrm>
              <a:off x="6700835" y="6297445"/>
              <a:ext cx="43866" cy="123067"/>
            </a:xfrm>
            <a:custGeom>
              <a:avLst/>
              <a:gdLst/>
              <a:ahLst/>
              <a:cxnLst/>
              <a:rect l="l" t="t" r="r" b="b"/>
              <a:pathLst>
                <a:path w="401" h="1125" extrusionOk="0">
                  <a:moveTo>
                    <a:pt x="378" y="1"/>
                  </a:moveTo>
                  <a:lnTo>
                    <a:pt x="179" y="290"/>
                  </a:lnTo>
                  <a:cubicBezTo>
                    <a:pt x="1" y="552"/>
                    <a:pt x="72" y="906"/>
                    <a:pt x="330" y="1084"/>
                  </a:cubicBezTo>
                  <a:cubicBezTo>
                    <a:pt x="351" y="1098"/>
                    <a:pt x="378" y="1111"/>
                    <a:pt x="400" y="1125"/>
                  </a:cubicBezTo>
                  <a:lnTo>
                    <a:pt x="378" y="1"/>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6"/>
            <p:cNvSpPr/>
            <p:nvPr/>
          </p:nvSpPr>
          <p:spPr>
            <a:xfrm>
              <a:off x="6685411" y="5753320"/>
              <a:ext cx="47148" cy="83029"/>
            </a:xfrm>
            <a:custGeom>
              <a:avLst/>
              <a:gdLst/>
              <a:ahLst/>
              <a:cxnLst/>
              <a:rect l="l" t="t" r="r" b="b"/>
              <a:pathLst>
                <a:path w="431" h="759" extrusionOk="0">
                  <a:moveTo>
                    <a:pt x="332" y="0"/>
                  </a:moveTo>
                  <a:cubicBezTo>
                    <a:pt x="186" y="0"/>
                    <a:pt x="62" y="80"/>
                    <a:pt x="0" y="195"/>
                  </a:cubicBezTo>
                  <a:lnTo>
                    <a:pt x="4" y="577"/>
                  </a:lnTo>
                  <a:cubicBezTo>
                    <a:pt x="71" y="683"/>
                    <a:pt x="195" y="759"/>
                    <a:pt x="332" y="759"/>
                  </a:cubicBezTo>
                  <a:lnTo>
                    <a:pt x="430" y="759"/>
                  </a:lnTo>
                  <a:lnTo>
                    <a:pt x="412" y="0"/>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6"/>
            <p:cNvSpPr/>
            <p:nvPr/>
          </p:nvSpPr>
          <p:spPr>
            <a:xfrm>
              <a:off x="7925940" y="5471193"/>
              <a:ext cx="72855" cy="1319274"/>
            </a:xfrm>
            <a:custGeom>
              <a:avLst/>
              <a:gdLst/>
              <a:ahLst/>
              <a:cxnLst/>
              <a:rect l="l" t="t" r="r" b="b"/>
              <a:pathLst>
                <a:path w="666" h="12060" extrusionOk="0">
                  <a:moveTo>
                    <a:pt x="453" y="1"/>
                  </a:moveTo>
                  <a:cubicBezTo>
                    <a:pt x="342" y="1"/>
                    <a:pt x="244" y="89"/>
                    <a:pt x="244" y="204"/>
                  </a:cubicBezTo>
                  <a:lnTo>
                    <a:pt x="195" y="2579"/>
                  </a:lnTo>
                  <a:lnTo>
                    <a:pt x="279" y="2579"/>
                  </a:lnTo>
                  <a:cubicBezTo>
                    <a:pt x="422" y="2579"/>
                    <a:pt x="546" y="2659"/>
                    <a:pt x="609" y="2774"/>
                  </a:cubicBezTo>
                  <a:lnTo>
                    <a:pt x="662" y="214"/>
                  </a:lnTo>
                  <a:cubicBezTo>
                    <a:pt x="666" y="97"/>
                    <a:pt x="572" y="1"/>
                    <a:pt x="457" y="1"/>
                  </a:cubicBezTo>
                  <a:close/>
                  <a:moveTo>
                    <a:pt x="603" y="3156"/>
                  </a:moveTo>
                  <a:lnTo>
                    <a:pt x="603" y="3156"/>
                  </a:lnTo>
                  <a:cubicBezTo>
                    <a:pt x="537" y="3262"/>
                    <a:pt x="413" y="3338"/>
                    <a:pt x="279" y="3338"/>
                  </a:cubicBezTo>
                  <a:lnTo>
                    <a:pt x="177" y="3338"/>
                  </a:lnTo>
                  <a:lnTo>
                    <a:pt x="89" y="7554"/>
                  </a:lnTo>
                  <a:lnTo>
                    <a:pt x="289" y="7843"/>
                  </a:lnTo>
                  <a:cubicBezTo>
                    <a:pt x="466" y="8105"/>
                    <a:pt x="400" y="8459"/>
                    <a:pt x="138" y="8637"/>
                  </a:cubicBezTo>
                  <a:cubicBezTo>
                    <a:pt x="115" y="8651"/>
                    <a:pt x="89" y="8664"/>
                    <a:pt x="66" y="8678"/>
                  </a:cubicBezTo>
                  <a:lnTo>
                    <a:pt x="0" y="11841"/>
                  </a:lnTo>
                  <a:cubicBezTo>
                    <a:pt x="0" y="11958"/>
                    <a:pt x="89" y="12054"/>
                    <a:pt x="204" y="12060"/>
                  </a:cubicBezTo>
                  <a:lnTo>
                    <a:pt x="209" y="12060"/>
                  </a:lnTo>
                  <a:cubicBezTo>
                    <a:pt x="324" y="12060"/>
                    <a:pt x="417" y="11966"/>
                    <a:pt x="422" y="11851"/>
                  </a:cubicBezTo>
                  <a:lnTo>
                    <a:pt x="603" y="3156"/>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6"/>
            <p:cNvSpPr/>
            <p:nvPr/>
          </p:nvSpPr>
          <p:spPr>
            <a:xfrm>
              <a:off x="7933160" y="6297445"/>
              <a:ext cx="43757" cy="123067"/>
            </a:xfrm>
            <a:custGeom>
              <a:avLst/>
              <a:gdLst/>
              <a:ahLst/>
              <a:cxnLst/>
              <a:rect l="l" t="t" r="r" b="b"/>
              <a:pathLst>
                <a:path w="400" h="1125" extrusionOk="0">
                  <a:moveTo>
                    <a:pt x="23" y="1"/>
                  </a:moveTo>
                  <a:lnTo>
                    <a:pt x="0" y="1125"/>
                  </a:lnTo>
                  <a:cubicBezTo>
                    <a:pt x="23" y="1111"/>
                    <a:pt x="49" y="1098"/>
                    <a:pt x="72" y="1084"/>
                  </a:cubicBezTo>
                  <a:cubicBezTo>
                    <a:pt x="334" y="906"/>
                    <a:pt x="400" y="552"/>
                    <a:pt x="223" y="290"/>
                  </a:cubicBezTo>
                  <a:lnTo>
                    <a:pt x="23" y="1"/>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6"/>
            <p:cNvSpPr/>
            <p:nvPr/>
          </p:nvSpPr>
          <p:spPr>
            <a:xfrm>
              <a:off x="7945303" y="5753320"/>
              <a:ext cx="47258" cy="83029"/>
            </a:xfrm>
            <a:custGeom>
              <a:avLst/>
              <a:gdLst/>
              <a:ahLst/>
              <a:cxnLst/>
              <a:rect l="l" t="t" r="r" b="b"/>
              <a:pathLst>
                <a:path w="432" h="759" extrusionOk="0">
                  <a:moveTo>
                    <a:pt x="18" y="0"/>
                  </a:moveTo>
                  <a:lnTo>
                    <a:pt x="0" y="759"/>
                  </a:lnTo>
                  <a:lnTo>
                    <a:pt x="102" y="759"/>
                  </a:lnTo>
                  <a:cubicBezTo>
                    <a:pt x="236" y="759"/>
                    <a:pt x="360" y="683"/>
                    <a:pt x="426" y="577"/>
                  </a:cubicBezTo>
                  <a:lnTo>
                    <a:pt x="432" y="195"/>
                  </a:lnTo>
                  <a:cubicBezTo>
                    <a:pt x="369" y="80"/>
                    <a:pt x="245" y="0"/>
                    <a:pt x="102" y="0"/>
                  </a:cubicBez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6"/>
            <p:cNvSpPr/>
            <p:nvPr/>
          </p:nvSpPr>
          <p:spPr>
            <a:xfrm>
              <a:off x="6506271" y="3670898"/>
              <a:ext cx="256416" cy="232240"/>
            </a:xfrm>
            <a:custGeom>
              <a:avLst/>
              <a:gdLst/>
              <a:ahLst/>
              <a:cxnLst/>
              <a:rect l="l" t="t" r="r" b="b"/>
              <a:pathLst>
                <a:path w="2344" h="2123" extrusionOk="0">
                  <a:moveTo>
                    <a:pt x="1799" y="0"/>
                  </a:moveTo>
                  <a:cubicBezTo>
                    <a:pt x="1478" y="0"/>
                    <a:pt x="1071" y="426"/>
                    <a:pt x="816" y="652"/>
                  </a:cubicBezTo>
                  <a:cubicBezTo>
                    <a:pt x="378" y="1043"/>
                    <a:pt x="0" y="1553"/>
                    <a:pt x="470" y="1971"/>
                  </a:cubicBezTo>
                  <a:cubicBezTo>
                    <a:pt x="592" y="2078"/>
                    <a:pt x="714" y="2123"/>
                    <a:pt x="833" y="2123"/>
                  </a:cubicBezTo>
                  <a:cubicBezTo>
                    <a:pt x="1277" y="2123"/>
                    <a:pt x="1682" y="1493"/>
                    <a:pt x="1913" y="1088"/>
                  </a:cubicBezTo>
                  <a:cubicBezTo>
                    <a:pt x="2126" y="719"/>
                    <a:pt x="2344" y="369"/>
                    <a:pt x="2011" y="80"/>
                  </a:cubicBezTo>
                  <a:cubicBezTo>
                    <a:pt x="1947" y="24"/>
                    <a:pt x="1875" y="0"/>
                    <a:pt x="1799"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6"/>
            <p:cNvSpPr/>
            <p:nvPr/>
          </p:nvSpPr>
          <p:spPr>
            <a:xfrm>
              <a:off x="6545981" y="3722860"/>
              <a:ext cx="141445" cy="127989"/>
            </a:xfrm>
            <a:custGeom>
              <a:avLst/>
              <a:gdLst/>
              <a:ahLst/>
              <a:cxnLst/>
              <a:rect l="l" t="t" r="r" b="b"/>
              <a:pathLst>
                <a:path w="1293" h="1170" extrusionOk="0">
                  <a:moveTo>
                    <a:pt x="994" y="1"/>
                  </a:moveTo>
                  <a:cubicBezTo>
                    <a:pt x="816" y="1"/>
                    <a:pt x="594" y="237"/>
                    <a:pt x="453" y="359"/>
                  </a:cubicBezTo>
                  <a:cubicBezTo>
                    <a:pt x="210" y="576"/>
                    <a:pt x="1" y="857"/>
                    <a:pt x="263" y="1087"/>
                  </a:cubicBezTo>
                  <a:cubicBezTo>
                    <a:pt x="329" y="1145"/>
                    <a:pt x="396" y="1169"/>
                    <a:pt x="461" y="1169"/>
                  </a:cubicBezTo>
                  <a:cubicBezTo>
                    <a:pt x="704" y="1169"/>
                    <a:pt x="928" y="823"/>
                    <a:pt x="1057" y="599"/>
                  </a:cubicBezTo>
                  <a:cubicBezTo>
                    <a:pt x="1172" y="400"/>
                    <a:pt x="1293" y="204"/>
                    <a:pt x="1111" y="44"/>
                  </a:cubicBezTo>
                  <a:cubicBezTo>
                    <a:pt x="1075" y="14"/>
                    <a:pt x="1036" y="1"/>
                    <a:pt x="994"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6"/>
            <p:cNvSpPr/>
            <p:nvPr/>
          </p:nvSpPr>
          <p:spPr>
            <a:xfrm>
              <a:off x="7762772" y="3670898"/>
              <a:ext cx="256525" cy="232240"/>
            </a:xfrm>
            <a:custGeom>
              <a:avLst/>
              <a:gdLst/>
              <a:ahLst/>
              <a:cxnLst/>
              <a:rect l="l" t="t" r="r" b="b"/>
              <a:pathLst>
                <a:path w="2345" h="2123" extrusionOk="0">
                  <a:moveTo>
                    <a:pt x="546" y="0"/>
                  </a:moveTo>
                  <a:cubicBezTo>
                    <a:pt x="470" y="0"/>
                    <a:pt x="398" y="24"/>
                    <a:pt x="333" y="80"/>
                  </a:cubicBezTo>
                  <a:cubicBezTo>
                    <a:pt x="1" y="369"/>
                    <a:pt x="218" y="719"/>
                    <a:pt x="431" y="1088"/>
                  </a:cubicBezTo>
                  <a:cubicBezTo>
                    <a:pt x="662" y="1493"/>
                    <a:pt x="1067" y="2123"/>
                    <a:pt x="1511" y="2123"/>
                  </a:cubicBezTo>
                  <a:cubicBezTo>
                    <a:pt x="1630" y="2123"/>
                    <a:pt x="1751" y="2078"/>
                    <a:pt x="1873" y="1971"/>
                  </a:cubicBezTo>
                  <a:cubicBezTo>
                    <a:pt x="2344" y="1553"/>
                    <a:pt x="1967" y="1043"/>
                    <a:pt x="1527" y="652"/>
                  </a:cubicBezTo>
                  <a:cubicBezTo>
                    <a:pt x="1272" y="426"/>
                    <a:pt x="869" y="0"/>
                    <a:pt x="546"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6"/>
            <p:cNvSpPr/>
            <p:nvPr/>
          </p:nvSpPr>
          <p:spPr>
            <a:xfrm>
              <a:off x="7838035" y="3722860"/>
              <a:ext cx="141335" cy="127989"/>
            </a:xfrm>
            <a:custGeom>
              <a:avLst/>
              <a:gdLst/>
              <a:ahLst/>
              <a:cxnLst/>
              <a:rect l="l" t="t" r="r" b="b"/>
              <a:pathLst>
                <a:path w="1292" h="1170" extrusionOk="0">
                  <a:moveTo>
                    <a:pt x="299" y="1"/>
                  </a:moveTo>
                  <a:cubicBezTo>
                    <a:pt x="258" y="1"/>
                    <a:pt x="218" y="14"/>
                    <a:pt x="183" y="44"/>
                  </a:cubicBezTo>
                  <a:cubicBezTo>
                    <a:pt x="1" y="204"/>
                    <a:pt x="120" y="400"/>
                    <a:pt x="236" y="599"/>
                  </a:cubicBezTo>
                  <a:cubicBezTo>
                    <a:pt x="366" y="823"/>
                    <a:pt x="589" y="1169"/>
                    <a:pt x="833" y="1169"/>
                  </a:cubicBezTo>
                  <a:cubicBezTo>
                    <a:pt x="897" y="1169"/>
                    <a:pt x="964" y="1145"/>
                    <a:pt x="1030" y="1087"/>
                  </a:cubicBezTo>
                  <a:cubicBezTo>
                    <a:pt x="1292" y="857"/>
                    <a:pt x="1083" y="576"/>
                    <a:pt x="839" y="359"/>
                  </a:cubicBezTo>
                  <a:cubicBezTo>
                    <a:pt x="699" y="237"/>
                    <a:pt x="478" y="1"/>
                    <a:pt x="299"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66"/>
          <p:cNvGrpSpPr/>
          <p:nvPr/>
        </p:nvGrpSpPr>
        <p:grpSpPr>
          <a:xfrm>
            <a:off x="2638779" y="3615014"/>
            <a:ext cx="1754403" cy="3469269"/>
            <a:chOff x="3569148" y="3554831"/>
            <a:chExt cx="1873761" cy="3734815"/>
          </a:xfrm>
        </p:grpSpPr>
        <p:sp>
          <p:nvSpPr>
            <p:cNvPr id="1657" name="Google Shape;1657;p66"/>
            <p:cNvSpPr/>
            <p:nvPr/>
          </p:nvSpPr>
          <p:spPr>
            <a:xfrm>
              <a:off x="5027761" y="7084097"/>
              <a:ext cx="115081" cy="205549"/>
            </a:xfrm>
            <a:custGeom>
              <a:avLst/>
              <a:gdLst/>
              <a:ahLst/>
              <a:cxnLst/>
              <a:rect l="l" t="t" r="r" b="b"/>
              <a:pathLst>
                <a:path w="1052" h="1879" extrusionOk="0">
                  <a:moveTo>
                    <a:pt x="525" y="0"/>
                  </a:moveTo>
                  <a:cubicBezTo>
                    <a:pt x="236" y="0"/>
                    <a:pt x="0" y="236"/>
                    <a:pt x="0" y="524"/>
                  </a:cubicBezTo>
                  <a:lnTo>
                    <a:pt x="0" y="1354"/>
                  </a:lnTo>
                  <a:cubicBezTo>
                    <a:pt x="0" y="1643"/>
                    <a:pt x="236" y="1878"/>
                    <a:pt x="525" y="1878"/>
                  </a:cubicBezTo>
                  <a:cubicBezTo>
                    <a:pt x="818" y="1878"/>
                    <a:pt x="1052" y="1643"/>
                    <a:pt x="1052" y="1354"/>
                  </a:cubicBezTo>
                  <a:lnTo>
                    <a:pt x="1052" y="524"/>
                  </a:lnTo>
                  <a:cubicBezTo>
                    <a:pt x="1052" y="236"/>
                    <a:pt x="818" y="0"/>
                    <a:pt x="525"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6"/>
            <p:cNvSpPr/>
            <p:nvPr/>
          </p:nvSpPr>
          <p:spPr>
            <a:xfrm>
              <a:off x="4018819" y="7084097"/>
              <a:ext cx="114753" cy="205549"/>
            </a:xfrm>
            <a:custGeom>
              <a:avLst/>
              <a:gdLst/>
              <a:ahLst/>
              <a:cxnLst/>
              <a:rect l="l" t="t" r="r" b="b"/>
              <a:pathLst>
                <a:path w="1049" h="1879" extrusionOk="0">
                  <a:moveTo>
                    <a:pt x="524" y="0"/>
                  </a:moveTo>
                  <a:cubicBezTo>
                    <a:pt x="235" y="0"/>
                    <a:pt x="1" y="236"/>
                    <a:pt x="1" y="524"/>
                  </a:cubicBezTo>
                  <a:lnTo>
                    <a:pt x="1" y="1354"/>
                  </a:lnTo>
                  <a:cubicBezTo>
                    <a:pt x="1" y="1643"/>
                    <a:pt x="235" y="1878"/>
                    <a:pt x="524" y="1878"/>
                  </a:cubicBezTo>
                  <a:cubicBezTo>
                    <a:pt x="813" y="1878"/>
                    <a:pt x="1048" y="1643"/>
                    <a:pt x="1048" y="1354"/>
                  </a:cubicBezTo>
                  <a:lnTo>
                    <a:pt x="1048" y="524"/>
                  </a:lnTo>
                  <a:cubicBezTo>
                    <a:pt x="1048" y="236"/>
                    <a:pt x="813" y="0"/>
                    <a:pt x="524"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6"/>
            <p:cNvSpPr/>
            <p:nvPr/>
          </p:nvSpPr>
          <p:spPr>
            <a:xfrm>
              <a:off x="5246768" y="6186301"/>
              <a:ext cx="196141" cy="673530"/>
            </a:xfrm>
            <a:custGeom>
              <a:avLst/>
              <a:gdLst/>
              <a:ahLst/>
              <a:cxnLst/>
              <a:rect l="l" t="t" r="r" b="b"/>
              <a:pathLst>
                <a:path w="1793" h="6157" extrusionOk="0">
                  <a:moveTo>
                    <a:pt x="897" y="1"/>
                  </a:moveTo>
                  <a:cubicBezTo>
                    <a:pt x="399" y="1"/>
                    <a:pt x="0" y="396"/>
                    <a:pt x="0" y="889"/>
                  </a:cubicBezTo>
                  <a:lnTo>
                    <a:pt x="0" y="5265"/>
                  </a:lnTo>
                  <a:cubicBezTo>
                    <a:pt x="0" y="5757"/>
                    <a:pt x="399" y="6157"/>
                    <a:pt x="897" y="6157"/>
                  </a:cubicBezTo>
                  <a:cubicBezTo>
                    <a:pt x="1393" y="6157"/>
                    <a:pt x="1793" y="5757"/>
                    <a:pt x="1793" y="5265"/>
                  </a:cubicBezTo>
                  <a:lnTo>
                    <a:pt x="1793" y="889"/>
                  </a:lnTo>
                  <a:cubicBezTo>
                    <a:pt x="1793" y="396"/>
                    <a:pt x="1393" y="1"/>
                    <a:pt x="897"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6"/>
            <p:cNvSpPr/>
            <p:nvPr/>
          </p:nvSpPr>
          <p:spPr>
            <a:xfrm>
              <a:off x="5170568" y="4461706"/>
              <a:ext cx="196141" cy="673530"/>
            </a:xfrm>
            <a:custGeom>
              <a:avLst/>
              <a:gdLst/>
              <a:ahLst/>
              <a:cxnLst/>
              <a:rect l="l" t="t" r="r" b="b"/>
              <a:pathLst>
                <a:path w="1793" h="6157" extrusionOk="0">
                  <a:moveTo>
                    <a:pt x="897" y="1"/>
                  </a:moveTo>
                  <a:cubicBezTo>
                    <a:pt x="399" y="1"/>
                    <a:pt x="0" y="400"/>
                    <a:pt x="0" y="889"/>
                  </a:cubicBezTo>
                  <a:lnTo>
                    <a:pt x="0" y="5265"/>
                  </a:lnTo>
                  <a:cubicBezTo>
                    <a:pt x="0" y="5757"/>
                    <a:pt x="399" y="6156"/>
                    <a:pt x="897" y="6156"/>
                  </a:cubicBezTo>
                  <a:cubicBezTo>
                    <a:pt x="1393" y="6156"/>
                    <a:pt x="1793" y="5757"/>
                    <a:pt x="1793" y="5265"/>
                  </a:cubicBezTo>
                  <a:lnTo>
                    <a:pt x="1793" y="889"/>
                  </a:lnTo>
                  <a:cubicBezTo>
                    <a:pt x="1793" y="400"/>
                    <a:pt x="1393" y="1"/>
                    <a:pt x="897"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6"/>
            <p:cNvSpPr/>
            <p:nvPr/>
          </p:nvSpPr>
          <p:spPr>
            <a:xfrm>
              <a:off x="3718204" y="6186301"/>
              <a:ext cx="196360" cy="673530"/>
            </a:xfrm>
            <a:custGeom>
              <a:avLst/>
              <a:gdLst/>
              <a:ahLst/>
              <a:cxnLst/>
              <a:rect l="l" t="t" r="r" b="b"/>
              <a:pathLst>
                <a:path w="1795" h="6157" extrusionOk="0">
                  <a:moveTo>
                    <a:pt x="898" y="1"/>
                  </a:moveTo>
                  <a:cubicBezTo>
                    <a:pt x="405" y="1"/>
                    <a:pt x="1" y="396"/>
                    <a:pt x="1" y="889"/>
                  </a:cubicBezTo>
                  <a:lnTo>
                    <a:pt x="1" y="5265"/>
                  </a:lnTo>
                  <a:cubicBezTo>
                    <a:pt x="1" y="5757"/>
                    <a:pt x="405" y="6157"/>
                    <a:pt x="898" y="6157"/>
                  </a:cubicBezTo>
                  <a:cubicBezTo>
                    <a:pt x="1395" y="6157"/>
                    <a:pt x="1794" y="5757"/>
                    <a:pt x="1794" y="5265"/>
                  </a:cubicBezTo>
                  <a:lnTo>
                    <a:pt x="1794" y="889"/>
                  </a:lnTo>
                  <a:cubicBezTo>
                    <a:pt x="1794" y="396"/>
                    <a:pt x="1395" y="1"/>
                    <a:pt x="898"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6"/>
            <p:cNvSpPr/>
            <p:nvPr/>
          </p:nvSpPr>
          <p:spPr>
            <a:xfrm>
              <a:off x="3642004" y="4461706"/>
              <a:ext cx="196360" cy="673530"/>
            </a:xfrm>
            <a:custGeom>
              <a:avLst/>
              <a:gdLst/>
              <a:ahLst/>
              <a:cxnLst/>
              <a:rect l="l" t="t" r="r" b="b"/>
              <a:pathLst>
                <a:path w="1795" h="6157" extrusionOk="0">
                  <a:moveTo>
                    <a:pt x="898" y="1"/>
                  </a:moveTo>
                  <a:cubicBezTo>
                    <a:pt x="405" y="1"/>
                    <a:pt x="1" y="400"/>
                    <a:pt x="1" y="889"/>
                  </a:cubicBezTo>
                  <a:lnTo>
                    <a:pt x="1" y="5265"/>
                  </a:lnTo>
                  <a:cubicBezTo>
                    <a:pt x="1" y="5757"/>
                    <a:pt x="405" y="6156"/>
                    <a:pt x="898" y="6156"/>
                  </a:cubicBezTo>
                  <a:cubicBezTo>
                    <a:pt x="1395" y="6156"/>
                    <a:pt x="1794" y="5757"/>
                    <a:pt x="1794" y="5265"/>
                  </a:cubicBezTo>
                  <a:lnTo>
                    <a:pt x="1794" y="889"/>
                  </a:lnTo>
                  <a:cubicBezTo>
                    <a:pt x="1794" y="400"/>
                    <a:pt x="1395" y="1"/>
                    <a:pt x="898"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6"/>
            <p:cNvSpPr/>
            <p:nvPr/>
          </p:nvSpPr>
          <p:spPr>
            <a:xfrm>
              <a:off x="3703156" y="3554831"/>
              <a:ext cx="1602928" cy="3721533"/>
            </a:xfrm>
            <a:custGeom>
              <a:avLst/>
              <a:gdLst/>
              <a:ahLst/>
              <a:cxnLst/>
              <a:rect l="l" t="t" r="r" b="b"/>
              <a:pathLst>
                <a:path w="14653" h="34020" extrusionOk="0">
                  <a:moveTo>
                    <a:pt x="7324" y="0"/>
                  </a:moveTo>
                  <a:cubicBezTo>
                    <a:pt x="3282" y="0"/>
                    <a:pt x="1" y="2139"/>
                    <a:pt x="1" y="6183"/>
                  </a:cubicBezTo>
                  <a:lnTo>
                    <a:pt x="1" y="29400"/>
                  </a:lnTo>
                  <a:cubicBezTo>
                    <a:pt x="1" y="33443"/>
                    <a:pt x="3282" y="34020"/>
                    <a:pt x="7324" y="34020"/>
                  </a:cubicBezTo>
                  <a:cubicBezTo>
                    <a:pt x="11372" y="34020"/>
                    <a:pt x="14653" y="33443"/>
                    <a:pt x="14653" y="29400"/>
                  </a:cubicBezTo>
                  <a:lnTo>
                    <a:pt x="14653" y="6183"/>
                  </a:lnTo>
                  <a:cubicBezTo>
                    <a:pt x="14653" y="2139"/>
                    <a:pt x="11372" y="0"/>
                    <a:pt x="732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6"/>
            <p:cNvSpPr/>
            <p:nvPr/>
          </p:nvSpPr>
          <p:spPr>
            <a:xfrm>
              <a:off x="3927523" y="3660177"/>
              <a:ext cx="1153653" cy="500143"/>
            </a:xfrm>
            <a:custGeom>
              <a:avLst/>
              <a:gdLst/>
              <a:ahLst/>
              <a:cxnLst/>
              <a:rect l="l" t="t" r="r" b="b"/>
              <a:pathLst>
                <a:path w="10546" h="4572" extrusionOk="0">
                  <a:moveTo>
                    <a:pt x="5273" y="0"/>
                  </a:moveTo>
                  <a:cubicBezTo>
                    <a:pt x="2411" y="0"/>
                    <a:pt x="80" y="1491"/>
                    <a:pt x="0" y="4310"/>
                  </a:cubicBezTo>
                  <a:lnTo>
                    <a:pt x="112" y="4572"/>
                  </a:lnTo>
                  <a:cubicBezTo>
                    <a:pt x="476" y="4372"/>
                    <a:pt x="906" y="4252"/>
                    <a:pt x="1377" y="4252"/>
                  </a:cubicBezTo>
                  <a:lnTo>
                    <a:pt x="9175" y="4252"/>
                  </a:lnTo>
                  <a:cubicBezTo>
                    <a:pt x="9641" y="4252"/>
                    <a:pt x="10076" y="4372"/>
                    <a:pt x="10435" y="4572"/>
                  </a:cubicBezTo>
                  <a:lnTo>
                    <a:pt x="10546" y="4306"/>
                  </a:lnTo>
                  <a:cubicBezTo>
                    <a:pt x="10471" y="1491"/>
                    <a:pt x="8136" y="0"/>
                    <a:pt x="5273" y="0"/>
                  </a:cubicBezTo>
                  <a:close/>
                </a:path>
              </a:pathLst>
            </a:custGeom>
            <a:solidFill>
              <a:srgbClr val="7EA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6"/>
            <p:cNvSpPr/>
            <p:nvPr/>
          </p:nvSpPr>
          <p:spPr>
            <a:xfrm>
              <a:off x="3829068" y="4125320"/>
              <a:ext cx="1350779" cy="822960"/>
            </a:xfrm>
            <a:custGeom>
              <a:avLst/>
              <a:gdLst/>
              <a:ahLst/>
              <a:cxnLst/>
              <a:rect l="l" t="t" r="r" b="b"/>
              <a:pathLst>
                <a:path w="12348" h="7523" extrusionOk="0">
                  <a:moveTo>
                    <a:pt x="2277" y="0"/>
                  </a:moveTo>
                  <a:cubicBezTo>
                    <a:pt x="1021" y="0"/>
                    <a:pt x="0" y="853"/>
                    <a:pt x="0" y="1900"/>
                  </a:cubicBezTo>
                  <a:lnTo>
                    <a:pt x="0" y="7523"/>
                  </a:lnTo>
                  <a:lnTo>
                    <a:pt x="12347" y="7523"/>
                  </a:lnTo>
                  <a:lnTo>
                    <a:pt x="12347" y="1900"/>
                  </a:lnTo>
                  <a:cubicBezTo>
                    <a:pt x="12347" y="853"/>
                    <a:pt x="11331" y="0"/>
                    <a:pt x="10075"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6"/>
            <p:cNvSpPr/>
            <p:nvPr/>
          </p:nvSpPr>
          <p:spPr>
            <a:xfrm>
              <a:off x="3786733" y="4063294"/>
              <a:ext cx="401689" cy="749667"/>
            </a:xfrm>
            <a:custGeom>
              <a:avLst/>
              <a:gdLst/>
              <a:ahLst/>
              <a:cxnLst/>
              <a:rect l="l" t="t" r="r" b="b"/>
              <a:pathLst>
                <a:path w="3672" h="6853" extrusionOk="0">
                  <a:moveTo>
                    <a:pt x="650" y="0"/>
                  </a:moveTo>
                  <a:cubicBezTo>
                    <a:pt x="577" y="0"/>
                    <a:pt x="503" y="14"/>
                    <a:pt x="431" y="43"/>
                  </a:cubicBezTo>
                  <a:cubicBezTo>
                    <a:pt x="142" y="164"/>
                    <a:pt x="1" y="496"/>
                    <a:pt x="125" y="789"/>
                  </a:cubicBezTo>
                  <a:lnTo>
                    <a:pt x="2500" y="6502"/>
                  </a:lnTo>
                  <a:cubicBezTo>
                    <a:pt x="2588" y="6723"/>
                    <a:pt x="2801" y="6852"/>
                    <a:pt x="3024" y="6852"/>
                  </a:cubicBezTo>
                  <a:cubicBezTo>
                    <a:pt x="3098" y="6852"/>
                    <a:pt x="3170" y="6838"/>
                    <a:pt x="3241" y="6812"/>
                  </a:cubicBezTo>
                  <a:cubicBezTo>
                    <a:pt x="3534" y="6688"/>
                    <a:pt x="3671" y="6355"/>
                    <a:pt x="3551" y="6066"/>
                  </a:cubicBezTo>
                  <a:lnTo>
                    <a:pt x="1177" y="350"/>
                  </a:lnTo>
                  <a:cubicBezTo>
                    <a:pt x="1087" y="132"/>
                    <a:pt x="874" y="0"/>
                    <a:pt x="650"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6"/>
            <p:cNvSpPr/>
            <p:nvPr/>
          </p:nvSpPr>
          <p:spPr>
            <a:xfrm>
              <a:off x="3748882" y="4736613"/>
              <a:ext cx="384186" cy="83576"/>
            </a:xfrm>
            <a:custGeom>
              <a:avLst/>
              <a:gdLst/>
              <a:ahLst/>
              <a:cxnLst/>
              <a:rect l="l" t="t" r="r" b="b"/>
              <a:pathLst>
                <a:path w="3512" h="764" extrusionOk="0">
                  <a:moveTo>
                    <a:pt x="378" y="0"/>
                  </a:moveTo>
                  <a:cubicBezTo>
                    <a:pt x="169" y="0"/>
                    <a:pt x="0" y="173"/>
                    <a:pt x="0" y="382"/>
                  </a:cubicBezTo>
                  <a:cubicBezTo>
                    <a:pt x="0" y="591"/>
                    <a:pt x="169" y="763"/>
                    <a:pt x="378" y="763"/>
                  </a:cubicBezTo>
                  <a:lnTo>
                    <a:pt x="3134" y="763"/>
                  </a:lnTo>
                  <a:cubicBezTo>
                    <a:pt x="3343" y="763"/>
                    <a:pt x="3511" y="591"/>
                    <a:pt x="3511" y="382"/>
                  </a:cubicBezTo>
                  <a:cubicBezTo>
                    <a:pt x="3511" y="173"/>
                    <a:pt x="3343" y="0"/>
                    <a:pt x="313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6"/>
            <p:cNvSpPr/>
            <p:nvPr/>
          </p:nvSpPr>
          <p:spPr>
            <a:xfrm>
              <a:off x="4820507" y="4063294"/>
              <a:ext cx="401580" cy="749667"/>
            </a:xfrm>
            <a:custGeom>
              <a:avLst/>
              <a:gdLst/>
              <a:ahLst/>
              <a:cxnLst/>
              <a:rect l="l" t="t" r="r" b="b"/>
              <a:pathLst>
                <a:path w="3671" h="6853" extrusionOk="0">
                  <a:moveTo>
                    <a:pt x="3024" y="0"/>
                  </a:moveTo>
                  <a:cubicBezTo>
                    <a:pt x="2801" y="0"/>
                    <a:pt x="2589" y="132"/>
                    <a:pt x="2499" y="350"/>
                  </a:cubicBezTo>
                  <a:lnTo>
                    <a:pt x="125" y="6066"/>
                  </a:lnTo>
                  <a:cubicBezTo>
                    <a:pt x="0" y="6355"/>
                    <a:pt x="142" y="6688"/>
                    <a:pt x="430" y="6812"/>
                  </a:cubicBezTo>
                  <a:cubicBezTo>
                    <a:pt x="502" y="6838"/>
                    <a:pt x="577" y="6852"/>
                    <a:pt x="648" y="6852"/>
                  </a:cubicBezTo>
                  <a:cubicBezTo>
                    <a:pt x="875" y="6852"/>
                    <a:pt x="1083" y="6723"/>
                    <a:pt x="1176" y="6502"/>
                  </a:cubicBezTo>
                  <a:lnTo>
                    <a:pt x="3550" y="789"/>
                  </a:lnTo>
                  <a:cubicBezTo>
                    <a:pt x="3671" y="496"/>
                    <a:pt x="3533" y="164"/>
                    <a:pt x="3240" y="43"/>
                  </a:cubicBezTo>
                  <a:cubicBezTo>
                    <a:pt x="3170" y="14"/>
                    <a:pt x="3097" y="0"/>
                    <a:pt x="302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6"/>
            <p:cNvSpPr/>
            <p:nvPr/>
          </p:nvSpPr>
          <p:spPr>
            <a:xfrm>
              <a:off x="4875861" y="4736613"/>
              <a:ext cx="384624" cy="83576"/>
            </a:xfrm>
            <a:custGeom>
              <a:avLst/>
              <a:gdLst/>
              <a:ahLst/>
              <a:cxnLst/>
              <a:rect l="l" t="t" r="r" b="b"/>
              <a:pathLst>
                <a:path w="3516" h="764" extrusionOk="0">
                  <a:moveTo>
                    <a:pt x="381" y="0"/>
                  </a:moveTo>
                  <a:cubicBezTo>
                    <a:pt x="168" y="0"/>
                    <a:pt x="0" y="173"/>
                    <a:pt x="0" y="382"/>
                  </a:cubicBezTo>
                  <a:cubicBezTo>
                    <a:pt x="0" y="591"/>
                    <a:pt x="168" y="763"/>
                    <a:pt x="381" y="763"/>
                  </a:cubicBezTo>
                  <a:lnTo>
                    <a:pt x="3134" y="763"/>
                  </a:lnTo>
                  <a:cubicBezTo>
                    <a:pt x="3342" y="763"/>
                    <a:pt x="3515" y="591"/>
                    <a:pt x="3515" y="382"/>
                  </a:cubicBezTo>
                  <a:cubicBezTo>
                    <a:pt x="3515" y="173"/>
                    <a:pt x="3342" y="0"/>
                    <a:pt x="313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6"/>
            <p:cNvSpPr/>
            <p:nvPr/>
          </p:nvSpPr>
          <p:spPr>
            <a:xfrm>
              <a:off x="4005740" y="4494196"/>
              <a:ext cx="997441" cy="2485616"/>
            </a:xfrm>
            <a:custGeom>
              <a:avLst/>
              <a:gdLst/>
              <a:ahLst/>
              <a:cxnLst/>
              <a:rect l="l" t="t" r="r" b="b"/>
              <a:pathLst>
                <a:path w="9118" h="22722" extrusionOk="0">
                  <a:moveTo>
                    <a:pt x="0" y="1"/>
                  </a:moveTo>
                  <a:lnTo>
                    <a:pt x="0" y="22722"/>
                  </a:lnTo>
                  <a:lnTo>
                    <a:pt x="9117" y="22722"/>
                  </a:lnTo>
                  <a:lnTo>
                    <a:pt x="9117" y="1"/>
                  </a:ln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6"/>
            <p:cNvSpPr/>
            <p:nvPr/>
          </p:nvSpPr>
          <p:spPr>
            <a:xfrm>
              <a:off x="4105835" y="4597245"/>
              <a:ext cx="797690" cy="2331592"/>
            </a:xfrm>
            <a:custGeom>
              <a:avLst/>
              <a:gdLst/>
              <a:ahLst/>
              <a:cxnLst/>
              <a:rect l="l" t="t" r="r" b="b"/>
              <a:pathLst>
                <a:path w="7292" h="21314" extrusionOk="0">
                  <a:moveTo>
                    <a:pt x="0" y="0"/>
                  </a:moveTo>
                  <a:lnTo>
                    <a:pt x="0" y="21313"/>
                  </a:lnTo>
                  <a:lnTo>
                    <a:pt x="7292" y="21313"/>
                  </a:lnTo>
                  <a:lnTo>
                    <a:pt x="7292" y="0"/>
                  </a:lnTo>
                  <a:close/>
                </a:path>
              </a:pathLst>
            </a:custGeom>
            <a:solidFill>
              <a:srgbClr val="7EA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6"/>
            <p:cNvSpPr/>
            <p:nvPr/>
          </p:nvSpPr>
          <p:spPr>
            <a:xfrm>
              <a:off x="4061093" y="4174219"/>
              <a:ext cx="391516" cy="71105"/>
            </a:xfrm>
            <a:custGeom>
              <a:avLst/>
              <a:gdLst/>
              <a:ahLst/>
              <a:cxnLst/>
              <a:rect l="l" t="t" r="r" b="b"/>
              <a:pathLst>
                <a:path w="3579" h="650" extrusionOk="0">
                  <a:moveTo>
                    <a:pt x="1641" y="1"/>
                  </a:moveTo>
                  <a:cubicBezTo>
                    <a:pt x="1445" y="1"/>
                    <a:pt x="1251" y="13"/>
                    <a:pt x="1061" y="46"/>
                  </a:cubicBezTo>
                  <a:cubicBezTo>
                    <a:pt x="950" y="64"/>
                    <a:pt x="844" y="90"/>
                    <a:pt x="742" y="121"/>
                  </a:cubicBezTo>
                  <a:cubicBezTo>
                    <a:pt x="639" y="144"/>
                    <a:pt x="547" y="193"/>
                    <a:pt x="457" y="223"/>
                  </a:cubicBezTo>
                  <a:cubicBezTo>
                    <a:pt x="373" y="268"/>
                    <a:pt x="297" y="316"/>
                    <a:pt x="236" y="361"/>
                  </a:cubicBezTo>
                  <a:cubicBezTo>
                    <a:pt x="174" y="410"/>
                    <a:pt x="125" y="459"/>
                    <a:pt x="90" y="498"/>
                  </a:cubicBezTo>
                  <a:cubicBezTo>
                    <a:pt x="27" y="596"/>
                    <a:pt x="0" y="649"/>
                    <a:pt x="0" y="649"/>
                  </a:cubicBezTo>
                  <a:cubicBezTo>
                    <a:pt x="0" y="649"/>
                    <a:pt x="67" y="627"/>
                    <a:pt x="156" y="592"/>
                  </a:cubicBezTo>
                  <a:cubicBezTo>
                    <a:pt x="200" y="582"/>
                    <a:pt x="262" y="574"/>
                    <a:pt x="324" y="561"/>
                  </a:cubicBezTo>
                  <a:cubicBezTo>
                    <a:pt x="391" y="556"/>
                    <a:pt x="462" y="552"/>
                    <a:pt x="547" y="543"/>
                  </a:cubicBezTo>
                  <a:cubicBezTo>
                    <a:pt x="564" y="544"/>
                    <a:pt x="581" y="544"/>
                    <a:pt x="598" y="544"/>
                  </a:cubicBezTo>
                  <a:cubicBezTo>
                    <a:pt x="645" y="544"/>
                    <a:pt x="695" y="542"/>
                    <a:pt x="748" y="542"/>
                  </a:cubicBezTo>
                  <a:cubicBezTo>
                    <a:pt x="768" y="542"/>
                    <a:pt x="788" y="542"/>
                    <a:pt x="809" y="543"/>
                  </a:cubicBezTo>
                  <a:cubicBezTo>
                    <a:pt x="897" y="543"/>
                    <a:pt x="995" y="547"/>
                    <a:pt x="1102" y="552"/>
                  </a:cubicBezTo>
                  <a:cubicBezTo>
                    <a:pt x="1305" y="556"/>
                    <a:pt x="1528" y="561"/>
                    <a:pt x="1745" y="570"/>
                  </a:cubicBezTo>
                  <a:cubicBezTo>
                    <a:pt x="1857" y="572"/>
                    <a:pt x="1970" y="573"/>
                    <a:pt x="2082" y="573"/>
                  </a:cubicBezTo>
                  <a:cubicBezTo>
                    <a:pt x="2413" y="573"/>
                    <a:pt x="2735" y="561"/>
                    <a:pt x="2997" y="525"/>
                  </a:cubicBezTo>
                  <a:cubicBezTo>
                    <a:pt x="3169" y="503"/>
                    <a:pt x="3316" y="472"/>
                    <a:pt x="3423" y="445"/>
                  </a:cubicBezTo>
                  <a:cubicBezTo>
                    <a:pt x="3520" y="418"/>
                    <a:pt x="3578" y="396"/>
                    <a:pt x="3578" y="396"/>
                  </a:cubicBezTo>
                  <a:cubicBezTo>
                    <a:pt x="3578" y="396"/>
                    <a:pt x="3525" y="369"/>
                    <a:pt x="3423" y="334"/>
                  </a:cubicBezTo>
                  <a:cubicBezTo>
                    <a:pt x="3325" y="295"/>
                    <a:pt x="3192" y="250"/>
                    <a:pt x="3023" y="197"/>
                  </a:cubicBezTo>
                  <a:cubicBezTo>
                    <a:pt x="2854" y="148"/>
                    <a:pt x="2655" y="103"/>
                    <a:pt x="2442" y="68"/>
                  </a:cubicBezTo>
                  <a:cubicBezTo>
                    <a:pt x="2229" y="28"/>
                    <a:pt x="1993" y="6"/>
                    <a:pt x="1758" y="2"/>
                  </a:cubicBezTo>
                  <a:cubicBezTo>
                    <a:pt x="1719" y="1"/>
                    <a:pt x="1680" y="1"/>
                    <a:pt x="1641" y="1"/>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6"/>
            <p:cNvSpPr/>
            <p:nvPr/>
          </p:nvSpPr>
          <p:spPr>
            <a:xfrm>
              <a:off x="3829068" y="5093456"/>
              <a:ext cx="176778" cy="1835387"/>
            </a:xfrm>
            <a:custGeom>
              <a:avLst/>
              <a:gdLst/>
              <a:ahLst/>
              <a:cxnLst/>
              <a:rect l="l" t="t" r="r" b="b"/>
              <a:pathLst>
                <a:path w="1616" h="16778" extrusionOk="0">
                  <a:moveTo>
                    <a:pt x="0" y="0"/>
                  </a:moveTo>
                  <a:lnTo>
                    <a:pt x="0" y="16777"/>
                  </a:lnTo>
                  <a:lnTo>
                    <a:pt x="1615" y="16777"/>
                  </a:lnTo>
                  <a:lnTo>
                    <a:pt x="1615" y="0"/>
                  </a:lnTo>
                  <a:close/>
                </a:path>
              </a:pathLst>
            </a:custGeom>
            <a:solidFill>
              <a:srgbClr val="4D8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6"/>
            <p:cNvSpPr/>
            <p:nvPr/>
          </p:nvSpPr>
          <p:spPr>
            <a:xfrm>
              <a:off x="5003086" y="5079782"/>
              <a:ext cx="176778" cy="1849061"/>
            </a:xfrm>
            <a:custGeom>
              <a:avLst/>
              <a:gdLst/>
              <a:ahLst/>
              <a:cxnLst/>
              <a:rect l="l" t="t" r="r" b="b"/>
              <a:pathLst>
                <a:path w="1616" h="16903" extrusionOk="0">
                  <a:moveTo>
                    <a:pt x="0" y="1"/>
                  </a:moveTo>
                  <a:lnTo>
                    <a:pt x="0" y="16902"/>
                  </a:lnTo>
                  <a:lnTo>
                    <a:pt x="1615" y="16902"/>
                  </a:lnTo>
                  <a:lnTo>
                    <a:pt x="1615" y="1"/>
                  </a:lnTo>
                  <a:close/>
                </a:path>
              </a:pathLst>
            </a:custGeom>
            <a:solidFill>
              <a:srgbClr val="4D8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6"/>
            <p:cNvSpPr/>
            <p:nvPr/>
          </p:nvSpPr>
          <p:spPr>
            <a:xfrm>
              <a:off x="4162126" y="7024368"/>
              <a:ext cx="837071" cy="129740"/>
            </a:xfrm>
            <a:custGeom>
              <a:avLst/>
              <a:gdLst/>
              <a:ahLst/>
              <a:cxnLst/>
              <a:rect l="l" t="t" r="r" b="b"/>
              <a:pathLst>
                <a:path w="7652" h="1186" extrusionOk="0">
                  <a:moveTo>
                    <a:pt x="594" y="1"/>
                  </a:moveTo>
                  <a:cubicBezTo>
                    <a:pt x="266" y="1"/>
                    <a:pt x="0" y="267"/>
                    <a:pt x="0" y="595"/>
                  </a:cubicBezTo>
                  <a:cubicBezTo>
                    <a:pt x="0" y="919"/>
                    <a:pt x="266" y="1185"/>
                    <a:pt x="594" y="1185"/>
                  </a:cubicBezTo>
                  <a:lnTo>
                    <a:pt x="7061" y="1185"/>
                  </a:lnTo>
                  <a:cubicBezTo>
                    <a:pt x="7385" y="1185"/>
                    <a:pt x="7651" y="919"/>
                    <a:pt x="7651" y="595"/>
                  </a:cubicBezTo>
                  <a:cubicBezTo>
                    <a:pt x="7651" y="267"/>
                    <a:pt x="7385" y="1"/>
                    <a:pt x="7061"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6"/>
            <p:cNvSpPr/>
            <p:nvPr/>
          </p:nvSpPr>
          <p:spPr>
            <a:xfrm>
              <a:off x="4549490" y="6956434"/>
              <a:ext cx="62244" cy="294813"/>
            </a:xfrm>
            <a:custGeom>
              <a:avLst/>
              <a:gdLst/>
              <a:ahLst/>
              <a:cxnLst/>
              <a:rect l="l" t="t" r="r" b="b"/>
              <a:pathLst>
                <a:path w="569" h="2695" extrusionOk="0">
                  <a:moveTo>
                    <a:pt x="1" y="1"/>
                  </a:moveTo>
                  <a:lnTo>
                    <a:pt x="1" y="2695"/>
                  </a:lnTo>
                  <a:lnTo>
                    <a:pt x="569" y="2695"/>
                  </a:lnTo>
                  <a:lnTo>
                    <a:pt x="569" y="1"/>
                  </a:ln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6"/>
            <p:cNvSpPr/>
            <p:nvPr/>
          </p:nvSpPr>
          <p:spPr>
            <a:xfrm>
              <a:off x="3569148" y="4334044"/>
              <a:ext cx="208065" cy="207955"/>
            </a:xfrm>
            <a:custGeom>
              <a:avLst/>
              <a:gdLst/>
              <a:ahLst/>
              <a:cxnLst/>
              <a:rect l="l" t="t" r="r" b="b"/>
              <a:pathLst>
                <a:path w="1902" h="1901" extrusionOk="0">
                  <a:moveTo>
                    <a:pt x="1901" y="0"/>
                  </a:moveTo>
                  <a:lnTo>
                    <a:pt x="1" y="1385"/>
                  </a:lnTo>
                  <a:lnTo>
                    <a:pt x="1" y="1901"/>
                  </a:lnTo>
                  <a:lnTo>
                    <a:pt x="1901" y="1741"/>
                  </a:lnTo>
                  <a:lnTo>
                    <a:pt x="1901" y="0"/>
                  </a:ln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6"/>
            <p:cNvSpPr/>
            <p:nvPr/>
          </p:nvSpPr>
          <p:spPr>
            <a:xfrm>
              <a:off x="5231720" y="4334044"/>
              <a:ext cx="207846" cy="207955"/>
            </a:xfrm>
            <a:custGeom>
              <a:avLst/>
              <a:gdLst/>
              <a:ahLst/>
              <a:cxnLst/>
              <a:rect l="l" t="t" r="r" b="b"/>
              <a:pathLst>
                <a:path w="1900" h="1901" extrusionOk="0">
                  <a:moveTo>
                    <a:pt x="0" y="0"/>
                  </a:moveTo>
                  <a:lnTo>
                    <a:pt x="0" y="1741"/>
                  </a:lnTo>
                  <a:lnTo>
                    <a:pt x="1900" y="1901"/>
                  </a:lnTo>
                  <a:lnTo>
                    <a:pt x="1900" y="1385"/>
                  </a:lnTo>
                  <a:lnTo>
                    <a:pt x="0" y="0"/>
                  </a:ln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6"/>
            <p:cNvSpPr/>
            <p:nvPr/>
          </p:nvSpPr>
          <p:spPr>
            <a:xfrm>
              <a:off x="3891642" y="5159530"/>
              <a:ext cx="45726" cy="1703788"/>
            </a:xfrm>
            <a:custGeom>
              <a:avLst/>
              <a:gdLst/>
              <a:ahLst/>
              <a:cxnLst/>
              <a:rect l="l" t="t" r="r" b="b"/>
              <a:pathLst>
                <a:path w="418" h="15575" extrusionOk="0">
                  <a:moveTo>
                    <a:pt x="209" y="0"/>
                  </a:moveTo>
                  <a:cubicBezTo>
                    <a:pt x="94" y="0"/>
                    <a:pt x="0" y="93"/>
                    <a:pt x="0" y="209"/>
                  </a:cubicBezTo>
                  <a:lnTo>
                    <a:pt x="0" y="15366"/>
                  </a:lnTo>
                  <a:cubicBezTo>
                    <a:pt x="0" y="15481"/>
                    <a:pt x="94" y="15575"/>
                    <a:pt x="209" y="15575"/>
                  </a:cubicBezTo>
                  <a:cubicBezTo>
                    <a:pt x="324" y="15575"/>
                    <a:pt x="418" y="15481"/>
                    <a:pt x="418" y="15366"/>
                  </a:cubicBezTo>
                  <a:lnTo>
                    <a:pt x="418" y="209"/>
                  </a:lnTo>
                  <a:cubicBezTo>
                    <a:pt x="418" y="93"/>
                    <a:pt x="324" y="0"/>
                    <a:pt x="209" y="0"/>
                  </a:cubicBez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6"/>
            <p:cNvSpPr/>
            <p:nvPr/>
          </p:nvSpPr>
          <p:spPr>
            <a:xfrm>
              <a:off x="5071457" y="5159530"/>
              <a:ext cx="46273" cy="1703788"/>
            </a:xfrm>
            <a:custGeom>
              <a:avLst/>
              <a:gdLst/>
              <a:ahLst/>
              <a:cxnLst/>
              <a:rect l="l" t="t" r="r" b="b"/>
              <a:pathLst>
                <a:path w="423" h="15575" extrusionOk="0">
                  <a:moveTo>
                    <a:pt x="214" y="0"/>
                  </a:moveTo>
                  <a:cubicBezTo>
                    <a:pt x="99" y="0"/>
                    <a:pt x="1" y="93"/>
                    <a:pt x="1" y="209"/>
                  </a:cubicBezTo>
                  <a:lnTo>
                    <a:pt x="1" y="15366"/>
                  </a:lnTo>
                  <a:cubicBezTo>
                    <a:pt x="1" y="15481"/>
                    <a:pt x="99" y="15575"/>
                    <a:pt x="214" y="15575"/>
                  </a:cubicBezTo>
                  <a:cubicBezTo>
                    <a:pt x="329" y="15575"/>
                    <a:pt x="422" y="15481"/>
                    <a:pt x="422" y="15366"/>
                  </a:cubicBezTo>
                  <a:lnTo>
                    <a:pt x="422" y="209"/>
                  </a:lnTo>
                  <a:cubicBezTo>
                    <a:pt x="422" y="93"/>
                    <a:pt x="329" y="0"/>
                    <a:pt x="214" y="0"/>
                  </a:cubicBez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6"/>
            <p:cNvSpPr/>
            <p:nvPr/>
          </p:nvSpPr>
          <p:spPr>
            <a:xfrm>
              <a:off x="3764963" y="3673742"/>
              <a:ext cx="299626" cy="259151"/>
            </a:xfrm>
            <a:custGeom>
              <a:avLst/>
              <a:gdLst/>
              <a:ahLst/>
              <a:cxnLst/>
              <a:rect l="l" t="t" r="r" b="b"/>
              <a:pathLst>
                <a:path w="2739" h="2369" extrusionOk="0">
                  <a:moveTo>
                    <a:pt x="2058" y="1"/>
                  </a:moveTo>
                  <a:cubicBezTo>
                    <a:pt x="1688" y="1"/>
                    <a:pt x="1238" y="433"/>
                    <a:pt x="950" y="662"/>
                  </a:cubicBezTo>
                  <a:cubicBezTo>
                    <a:pt x="439" y="1066"/>
                    <a:pt x="0" y="1625"/>
                    <a:pt x="560" y="2154"/>
                  </a:cubicBezTo>
                  <a:cubicBezTo>
                    <a:pt x="720" y="2305"/>
                    <a:pt x="879" y="2368"/>
                    <a:pt x="1033" y="2368"/>
                  </a:cubicBezTo>
                  <a:cubicBezTo>
                    <a:pt x="1533" y="2368"/>
                    <a:pt x="1980" y="1709"/>
                    <a:pt x="2242" y="1279"/>
                  </a:cubicBezTo>
                  <a:cubicBezTo>
                    <a:pt x="2490" y="870"/>
                    <a:pt x="2738" y="489"/>
                    <a:pt x="2344" y="116"/>
                  </a:cubicBezTo>
                  <a:cubicBezTo>
                    <a:pt x="2259" y="34"/>
                    <a:pt x="2162" y="1"/>
                    <a:pt x="2058" y="1"/>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6"/>
            <p:cNvSpPr/>
            <p:nvPr/>
          </p:nvSpPr>
          <p:spPr>
            <a:xfrm>
              <a:off x="3814956" y="3731940"/>
              <a:ext cx="165073" cy="142757"/>
            </a:xfrm>
            <a:custGeom>
              <a:avLst/>
              <a:gdLst/>
              <a:ahLst/>
              <a:cxnLst/>
              <a:rect l="l" t="t" r="r" b="b"/>
              <a:pathLst>
                <a:path w="1509" h="1305" extrusionOk="0">
                  <a:moveTo>
                    <a:pt x="1134" y="0"/>
                  </a:moveTo>
                  <a:cubicBezTo>
                    <a:pt x="930" y="0"/>
                    <a:pt x="684" y="239"/>
                    <a:pt x="523" y="365"/>
                  </a:cubicBezTo>
                  <a:cubicBezTo>
                    <a:pt x="244" y="587"/>
                    <a:pt x="0" y="893"/>
                    <a:pt x="310" y="1186"/>
                  </a:cubicBezTo>
                  <a:cubicBezTo>
                    <a:pt x="398" y="1270"/>
                    <a:pt x="486" y="1304"/>
                    <a:pt x="571" y="1304"/>
                  </a:cubicBezTo>
                  <a:cubicBezTo>
                    <a:pt x="845" y="1304"/>
                    <a:pt x="1093" y="940"/>
                    <a:pt x="1238" y="702"/>
                  </a:cubicBezTo>
                  <a:cubicBezTo>
                    <a:pt x="1371" y="481"/>
                    <a:pt x="1509" y="272"/>
                    <a:pt x="1291" y="63"/>
                  </a:cubicBezTo>
                  <a:cubicBezTo>
                    <a:pt x="1244" y="19"/>
                    <a:pt x="1191" y="0"/>
                    <a:pt x="1134"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6"/>
            <p:cNvSpPr/>
            <p:nvPr/>
          </p:nvSpPr>
          <p:spPr>
            <a:xfrm>
              <a:off x="4944232" y="3673742"/>
              <a:ext cx="299735" cy="259151"/>
            </a:xfrm>
            <a:custGeom>
              <a:avLst/>
              <a:gdLst/>
              <a:ahLst/>
              <a:cxnLst/>
              <a:rect l="l" t="t" r="r" b="b"/>
              <a:pathLst>
                <a:path w="2740" h="2369" extrusionOk="0">
                  <a:moveTo>
                    <a:pt x="683" y="1"/>
                  </a:moveTo>
                  <a:cubicBezTo>
                    <a:pt x="579" y="1"/>
                    <a:pt x="482" y="34"/>
                    <a:pt x="396" y="116"/>
                  </a:cubicBezTo>
                  <a:cubicBezTo>
                    <a:pt x="0" y="489"/>
                    <a:pt x="254" y="870"/>
                    <a:pt x="498" y="1279"/>
                  </a:cubicBezTo>
                  <a:cubicBezTo>
                    <a:pt x="759" y="1709"/>
                    <a:pt x="1207" y="2368"/>
                    <a:pt x="1706" y="2368"/>
                  </a:cubicBezTo>
                  <a:cubicBezTo>
                    <a:pt x="1860" y="2368"/>
                    <a:pt x="2020" y="2305"/>
                    <a:pt x="2180" y="2154"/>
                  </a:cubicBezTo>
                  <a:cubicBezTo>
                    <a:pt x="2739" y="1625"/>
                    <a:pt x="2300" y="1066"/>
                    <a:pt x="1790" y="662"/>
                  </a:cubicBezTo>
                  <a:cubicBezTo>
                    <a:pt x="1502" y="433"/>
                    <a:pt x="1054" y="1"/>
                    <a:pt x="683" y="1"/>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6"/>
            <p:cNvSpPr/>
            <p:nvPr/>
          </p:nvSpPr>
          <p:spPr>
            <a:xfrm>
              <a:off x="5028684" y="3731940"/>
              <a:ext cx="165292" cy="142757"/>
            </a:xfrm>
            <a:custGeom>
              <a:avLst/>
              <a:gdLst/>
              <a:ahLst/>
              <a:cxnLst/>
              <a:rect l="l" t="t" r="r" b="b"/>
              <a:pathLst>
                <a:path w="1511" h="1305" extrusionOk="0">
                  <a:moveTo>
                    <a:pt x="376" y="0"/>
                  </a:moveTo>
                  <a:cubicBezTo>
                    <a:pt x="320" y="0"/>
                    <a:pt x="266" y="19"/>
                    <a:pt x="219" y="63"/>
                  </a:cubicBezTo>
                  <a:cubicBezTo>
                    <a:pt x="1" y="272"/>
                    <a:pt x="139" y="481"/>
                    <a:pt x="277" y="702"/>
                  </a:cubicBezTo>
                  <a:cubicBezTo>
                    <a:pt x="419" y="940"/>
                    <a:pt x="665" y="1304"/>
                    <a:pt x="939" y="1304"/>
                  </a:cubicBezTo>
                  <a:cubicBezTo>
                    <a:pt x="1024" y="1304"/>
                    <a:pt x="1111" y="1270"/>
                    <a:pt x="1199" y="1186"/>
                  </a:cubicBezTo>
                  <a:cubicBezTo>
                    <a:pt x="1510" y="893"/>
                    <a:pt x="1266" y="587"/>
                    <a:pt x="986" y="365"/>
                  </a:cubicBezTo>
                  <a:cubicBezTo>
                    <a:pt x="827" y="239"/>
                    <a:pt x="580" y="0"/>
                    <a:pt x="376"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5" name="Google Shape;1685;p66"/>
          <p:cNvSpPr txBox="1">
            <a:spLocks noGrp="1"/>
          </p:cNvSpPr>
          <p:nvPr>
            <p:ph type="subTitle" idx="3"/>
          </p:nvPr>
        </p:nvSpPr>
        <p:spPr>
          <a:xfrm>
            <a:off x="296575" y="1277213"/>
            <a:ext cx="1926600" cy="7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a:t>Wasted </a:t>
            </a:r>
            <a:endParaRPr sz="1300"/>
          </a:p>
          <a:p>
            <a:pPr marL="0" lvl="0" indent="0" algn="ctr" rtl="0">
              <a:spcBef>
                <a:spcPts val="0"/>
              </a:spcBef>
              <a:spcAft>
                <a:spcPts val="0"/>
              </a:spcAft>
              <a:buNone/>
            </a:pPr>
            <a:r>
              <a:rPr lang="en" sz="1300"/>
              <a:t>Capacity</a:t>
            </a:r>
            <a:endParaRPr sz="1300"/>
          </a:p>
        </p:txBody>
      </p:sp>
      <p:sp>
        <p:nvSpPr>
          <p:cNvPr id="1686" name="Google Shape;1686;p66"/>
          <p:cNvSpPr txBox="1">
            <a:spLocks noGrp="1"/>
          </p:cNvSpPr>
          <p:nvPr>
            <p:ph type="subTitle" idx="3"/>
          </p:nvPr>
        </p:nvSpPr>
        <p:spPr>
          <a:xfrm>
            <a:off x="2506375" y="1277213"/>
            <a:ext cx="1926600" cy="7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a:t>Wasted </a:t>
            </a:r>
            <a:endParaRPr sz="1300"/>
          </a:p>
          <a:p>
            <a:pPr marL="0" lvl="0" indent="0" algn="ctr" rtl="0">
              <a:spcBef>
                <a:spcPts val="0"/>
              </a:spcBef>
              <a:spcAft>
                <a:spcPts val="0"/>
              </a:spcAft>
              <a:buNone/>
            </a:pPr>
            <a:r>
              <a:rPr lang="en" sz="1300"/>
              <a:t>Life Cycles</a:t>
            </a:r>
            <a:endParaRPr sz="1300"/>
          </a:p>
        </p:txBody>
      </p:sp>
      <p:sp>
        <p:nvSpPr>
          <p:cNvPr id="1687" name="Google Shape;1687;p66"/>
          <p:cNvSpPr txBox="1">
            <a:spLocks noGrp="1"/>
          </p:cNvSpPr>
          <p:nvPr>
            <p:ph type="subTitle" idx="3"/>
          </p:nvPr>
        </p:nvSpPr>
        <p:spPr>
          <a:xfrm>
            <a:off x="4716175" y="1277213"/>
            <a:ext cx="1926600" cy="7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a:t>Wasted Embedded Value</a:t>
            </a:r>
            <a:endParaRPr sz="1300"/>
          </a:p>
        </p:txBody>
      </p:sp>
      <p:sp>
        <p:nvSpPr>
          <p:cNvPr id="1688" name="Google Shape;1688;p66"/>
          <p:cNvSpPr txBox="1">
            <a:spLocks noGrp="1"/>
          </p:cNvSpPr>
          <p:nvPr>
            <p:ph type="subTitle" idx="3"/>
          </p:nvPr>
        </p:nvSpPr>
        <p:spPr>
          <a:xfrm>
            <a:off x="6925975" y="1277213"/>
            <a:ext cx="1926600" cy="7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a:t>Wasted Resources</a:t>
            </a:r>
            <a:endParaRPr sz="1300"/>
          </a:p>
        </p:txBody>
      </p:sp>
      <p:grpSp>
        <p:nvGrpSpPr>
          <p:cNvPr id="1689" name="Google Shape;1689;p66"/>
          <p:cNvGrpSpPr/>
          <p:nvPr/>
        </p:nvGrpSpPr>
        <p:grpSpPr>
          <a:xfrm rot="1797056">
            <a:off x="6446150" y="3555114"/>
            <a:ext cx="2936264" cy="3500025"/>
            <a:chOff x="7728930" y="2616286"/>
            <a:chExt cx="1634103" cy="1986544"/>
          </a:xfrm>
        </p:grpSpPr>
        <p:sp>
          <p:nvSpPr>
            <p:cNvPr id="1690" name="Google Shape;1690;p66"/>
            <p:cNvSpPr/>
            <p:nvPr/>
          </p:nvSpPr>
          <p:spPr>
            <a:xfrm rot="-1799968">
              <a:off x="9171597" y="4196538"/>
              <a:ext cx="63353" cy="110744"/>
            </a:xfrm>
            <a:custGeom>
              <a:avLst/>
              <a:gdLst/>
              <a:ahLst/>
              <a:cxnLst/>
              <a:rect l="l" t="t" r="r" b="b"/>
              <a:pathLst>
                <a:path w="1155" h="2019" extrusionOk="0">
                  <a:moveTo>
                    <a:pt x="577" y="0"/>
                  </a:moveTo>
                  <a:cubicBezTo>
                    <a:pt x="258" y="0"/>
                    <a:pt x="1" y="257"/>
                    <a:pt x="1" y="572"/>
                  </a:cubicBezTo>
                  <a:lnTo>
                    <a:pt x="1" y="1442"/>
                  </a:lnTo>
                  <a:cubicBezTo>
                    <a:pt x="1" y="1762"/>
                    <a:pt x="258" y="2019"/>
                    <a:pt x="577" y="2019"/>
                  </a:cubicBezTo>
                  <a:cubicBezTo>
                    <a:pt x="897" y="2019"/>
                    <a:pt x="1154" y="1762"/>
                    <a:pt x="1154" y="1442"/>
                  </a:cubicBezTo>
                  <a:lnTo>
                    <a:pt x="1154" y="572"/>
                  </a:lnTo>
                  <a:cubicBezTo>
                    <a:pt x="1154" y="257"/>
                    <a:pt x="897" y="0"/>
                    <a:pt x="577" y="0"/>
                  </a:cubicBezTo>
                  <a:close/>
                </a:path>
              </a:pathLst>
            </a:custGeom>
            <a:solidFill>
              <a:srgbClr val="B9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6"/>
            <p:cNvSpPr/>
            <p:nvPr/>
          </p:nvSpPr>
          <p:spPr>
            <a:xfrm rot="-1799968">
              <a:off x="9095234" y="3662338"/>
              <a:ext cx="87158" cy="322852"/>
            </a:xfrm>
            <a:custGeom>
              <a:avLst/>
              <a:gdLst/>
              <a:ahLst/>
              <a:cxnLst/>
              <a:rect l="l" t="t" r="r" b="b"/>
              <a:pathLst>
                <a:path w="1589" h="5886" extrusionOk="0">
                  <a:moveTo>
                    <a:pt x="795" y="0"/>
                  </a:moveTo>
                  <a:cubicBezTo>
                    <a:pt x="355" y="0"/>
                    <a:pt x="0" y="355"/>
                    <a:pt x="0" y="795"/>
                  </a:cubicBezTo>
                  <a:lnTo>
                    <a:pt x="0" y="5091"/>
                  </a:lnTo>
                  <a:cubicBezTo>
                    <a:pt x="0" y="5531"/>
                    <a:pt x="355" y="5885"/>
                    <a:pt x="795" y="5885"/>
                  </a:cubicBezTo>
                  <a:cubicBezTo>
                    <a:pt x="1234" y="5885"/>
                    <a:pt x="1588" y="5531"/>
                    <a:pt x="1588" y="5091"/>
                  </a:cubicBezTo>
                  <a:lnTo>
                    <a:pt x="1588" y="795"/>
                  </a:lnTo>
                  <a:cubicBezTo>
                    <a:pt x="1588" y="355"/>
                    <a:pt x="1234" y="0"/>
                    <a:pt x="795"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6"/>
            <p:cNvSpPr/>
            <p:nvPr/>
          </p:nvSpPr>
          <p:spPr>
            <a:xfrm rot="-1799968">
              <a:off x="8673273" y="2931355"/>
              <a:ext cx="87158" cy="323072"/>
            </a:xfrm>
            <a:custGeom>
              <a:avLst/>
              <a:gdLst/>
              <a:ahLst/>
              <a:cxnLst/>
              <a:rect l="l" t="t" r="r" b="b"/>
              <a:pathLst>
                <a:path w="1589" h="5890" extrusionOk="0">
                  <a:moveTo>
                    <a:pt x="795" y="0"/>
                  </a:moveTo>
                  <a:cubicBezTo>
                    <a:pt x="355" y="0"/>
                    <a:pt x="0" y="360"/>
                    <a:pt x="0" y="799"/>
                  </a:cubicBezTo>
                  <a:lnTo>
                    <a:pt x="0" y="5091"/>
                  </a:lnTo>
                  <a:cubicBezTo>
                    <a:pt x="0" y="5535"/>
                    <a:pt x="355" y="5890"/>
                    <a:pt x="795" y="5890"/>
                  </a:cubicBezTo>
                  <a:cubicBezTo>
                    <a:pt x="1234" y="5890"/>
                    <a:pt x="1588" y="5535"/>
                    <a:pt x="1588" y="5091"/>
                  </a:cubicBezTo>
                  <a:lnTo>
                    <a:pt x="1588" y="799"/>
                  </a:lnTo>
                  <a:cubicBezTo>
                    <a:pt x="1588" y="360"/>
                    <a:pt x="1234" y="0"/>
                    <a:pt x="795"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6"/>
            <p:cNvSpPr/>
            <p:nvPr/>
          </p:nvSpPr>
          <p:spPr>
            <a:xfrm rot="-1799968">
              <a:off x="8391418" y="4068598"/>
              <a:ext cx="87432" cy="322852"/>
            </a:xfrm>
            <a:custGeom>
              <a:avLst/>
              <a:gdLst/>
              <a:ahLst/>
              <a:cxnLst/>
              <a:rect l="l" t="t" r="r" b="b"/>
              <a:pathLst>
                <a:path w="1594" h="5886" extrusionOk="0">
                  <a:moveTo>
                    <a:pt x="795" y="0"/>
                  </a:moveTo>
                  <a:cubicBezTo>
                    <a:pt x="356" y="0"/>
                    <a:pt x="0" y="355"/>
                    <a:pt x="0" y="795"/>
                  </a:cubicBezTo>
                  <a:lnTo>
                    <a:pt x="0" y="5091"/>
                  </a:lnTo>
                  <a:cubicBezTo>
                    <a:pt x="0" y="5531"/>
                    <a:pt x="356" y="5885"/>
                    <a:pt x="795" y="5885"/>
                  </a:cubicBezTo>
                  <a:cubicBezTo>
                    <a:pt x="1235" y="5885"/>
                    <a:pt x="1594" y="5531"/>
                    <a:pt x="1594" y="5091"/>
                  </a:cubicBezTo>
                  <a:lnTo>
                    <a:pt x="1594" y="795"/>
                  </a:lnTo>
                  <a:cubicBezTo>
                    <a:pt x="1594" y="355"/>
                    <a:pt x="1235" y="0"/>
                    <a:pt x="795"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6"/>
            <p:cNvSpPr/>
            <p:nvPr/>
          </p:nvSpPr>
          <p:spPr>
            <a:xfrm rot="-1799968">
              <a:off x="7969457" y="3337615"/>
              <a:ext cx="87432" cy="323072"/>
            </a:xfrm>
            <a:custGeom>
              <a:avLst/>
              <a:gdLst/>
              <a:ahLst/>
              <a:cxnLst/>
              <a:rect l="l" t="t" r="r" b="b"/>
              <a:pathLst>
                <a:path w="1594" h="5890" extrusionOk="0">
                  <a:moveTo>
                    <a:pt x="795" y="0"/>
                  </a:moveTo>
                  <a:cubicBezTo>
                    <a:pt x="356" y="0"/>
                    <a:pt x="0" y="360"/>
                    <a:pt x="0" y="799"/>
                  </a:cubicBezTo>
                  <a:lnTo>
                    <a:pt x="0" y="5091"/>
                  </a:lnTo>
                  <a:cubicBezTo>
                    <a:pt x="0" y="5535"/>
                    <a:pt x="356" y="5890"/>
                    <a:pt x="795" y="5890"/>
                  </a:cubicBezTo>
                  <a:cubicBezTo>
                    <a:pt x="1235" y="5890"/>
                    <a:pt x="1594" y="5535"/>
                    <a:pt x="1594" y="5091"/>
                  </a:cubicBezTo>
                  <a:lnTo>
                    <a:pt x="1594" y="799"/>
                  </a:lnTo>
                  <a:cubicBezTo>
                    <a:pt x="1594" y="360"/>
                    <a:pt x="1235" y="0"/>
                    <a:pt x="795" y="0"/>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6"/>
            <p:cNvSpPr/>
            <p:nvPr/>
          </p:nvSpPr>
          <p:spPr>
            <a:xfrm rot="-1799968">
              <a:off x="8124069" y="2706219"/>
              <a:ext cx="843826" cy="1806678"/>
            </a:xfrm>
            <a:custGeom>
              <a:avLst/>
              <a:gdLst/>
              <a:ahLst/>
              <a:cxnLst/>
              <a:rect l="l" t="t" r="r" b="b"/>
              <a:pathLst>
                <a:path w="15384" h="32938" extrusionOk="0">
                  <a:moveTo>
                    <a:pt x="3551" y="0"/>
                  </a:moveTo>
                  <a:cubicBezTo>
                    <a:pt x="1589" y="0"/>
                    <a:pt x="0" y="1448"/>
                    <a:pt x="0" y="3232"/>
                  </a:cubicBezTo>
                  <a:lnTo>
                    <a:pt x="0" y="29707"/>
                  </a:lnTo>
                  <a:cubicBezTo>
                    <a:pt x="0" y="31491"/>
                    <a:pt x="1589" y="32937"/>
                    <a:pt x="3551" y="32937"/>
                  </a:cubicBezTo>
                  <a:lnTo>
                    <a:pt x="11837" y="32937"/>
                  </a:lnTo>
                  <a:cubicBezTo>
                    <a:pt x="13795" y="32937"/>
                    <a:pt x="15383" y="31491"/>
                    <a:pt x="15383" y="29707"/>
                  </a:cubicBezTo>
                  <a:lnTo>
                    <a:pt x="15383" y="3232"/>
                  </a:lnTo>
                  <a:cubicBezTo>
                    <a:pt x="15383" y="1448"/>
                    <a:pt x="13795" y="0"/>
                    <a:pt x="11837"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6"/>
            <p:cNvSpPr/>
            <p:nvPr/>
          </p:nvSpPr>
          <p:spPr>
            <a:xfrm rot="-1799968">
              <a:off x="7884147" y="2832195"/>
              <a:ext cx="561508" cy="234707"/>
            </a:xfrm>
            <a:custGeom>
              <a:avLst/>
              <a:gdLst/>
              <a:ahLst/>
              <a:cxnLst/>
              <a:rect l="l" t="t" r="r" b="b"/>
              <a:pathLst>
                <a:path w="10237" h="4279" extrusionOk="0">
                  <a:moveTo>
                    <a:pt x="2367" y="1"/>
                  </a:moveTo>
                  <a:cubicBezTo>
                    <a:pt x="1062" y="1"/>
                    <a:pt x="1" y="1039"/>
                    <a:pt x="1" y="2326"/>
                  </a:cubicBezTo>
                  <a:lnTo>
                    <a:pt x="1" y="3764"/>
                  </a:lnTo>
                  <a:cubicBezTo>
                    <a:pt x="19" y="3782"/>
                    <a:pt x="32" y="3804"/>
                    <a:pt x="41" y="3830"/>
                  </a:cubicBezTo>
                  <a:lnTo>
                    <a:pt x="272" y="4279"/>
                  </a:lnTo>
                  <a:cubicBezTo>
                    <a:pt x="578" y="4146"/>
                    <a:pt x="924" y="4070"/>
                    <a:pt x="1293" y="4070"/>
                  </a:cubicBezTo>
                  <a:lnTo>
                    <a:pt x="2461" y="4070"/>
                  </a:lnTo>
                  <a:lnTo>
                    <a:pt x="2461" y="1833"/>
                  </a:lnTo>
                  <a:cubicBezTo>
                    <a:pt x="2461" y="1513"/>
                    <a:pt x="2686" y="1257"/>
                    <a:pt x="2966" y="1257"/>
                  </a:cubicBezTo>
                  <a:cubicBezTo>
                    <a:pt x="3241" y="1257"/>
                    <a:pt x="3467" y="1513"/>
                    <a:pt x="3467" y="1833"/>
                  </a:cubicBezTo>
                  <a:lnTo>
                    <a:pt x="3467" y="4070"/>
                  </a:lnTo>
                  <a:lnTo>
                    <a:pt x="6769" y="4070"/>
                  </a:lnTo>
                  <a:lnTo>
                    <a:pt x="6769" y="1833"/>
                  </a:lnTo>
                  <a:cubicBezTo>
                    <a:pt x="6769" y="1513"/>
                    <a:pt x="6996" y="1257"/>
                    <a:pt x="7275" y="1257"/>
                  </a:cubicBezTo>
                  <a:cubicBezTo>
                    <a:pt x="7555" y="1257"/>
                    <a:pt x="7777" y="1513"/>
                    <a:pt x="7777" y="1833"/>
                  </a:cubicBezTo>
                  <a:lnTo>
                    <a:pt x="7777" y="4070"/>
                  </a:lnTo>
                  <a:lnTo>
                    <a:pt x="8944" y="4070"/>
                  </a:lnTo>
                  <a:cubicBezTo>
                    <a:pt x="9313" y="4070"/>
                    <a:pt x="9663" y="4146"/>
                    <a:pt x="9970" y="4279"/>
                  </a:cubicBezTo>
                  <a:lnTo>
                    <a:pt x="10196" y="3830"/>
                  </a:lnTo>
                  <a:cubicBezTo>
                    <a:pt x="10210" y="3804"/>
                    <a:pt x="10223" y="3782"/>
                    <a:pt x="10237" y="3764"/>
                  </a:cubicBezTo>
                  <a:lnTo>
                    <a:pt x="10237" y="2326"/>
                  </a:lnTo>
                  <a:cubicBezTo>
                    <a:pt x="10237" y="1039"/>
                    <a:pt x="9180" y="1"/>
                    <a:pt x="7875" y="1"/>
                  </a:cubicBezTo>
                  <a:close/>
                </a:path>
              </a:pathLst>
            </a:custGeom>
            <a:solidFill>
              <a:srgbClr val="E6C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6"/>
            <p:cNvSpPr/>
            <p:nvPr/>
          </p:nvSpPr>
          <p:spPr>
            <a:xfrm rot="-1799968">
              <a:off x="8332638" y="2880401"/>
              <a:ext cx="55290" cy="1287844"/>
            </a:xfrm>
            <a:custGeom>
              <a:avLst/>
              <a:gdLst/>
              <a:ahLst/>
              <a:cxnLst/>
              <a:rect l="l" t="t" r="r" b="b"/>
              <a:pathLst>
                <a:path w="1008" h="23479" extrusionOk="0">
                  <a:moveTo>
                    <a:pt x="506" y="1"/>
                  </a:moveTo>
                  <a:cubicBezTo>
                    <a:pt x="226" y="1"/>
                    <a:pt x="1" y="257"/>
                    <a:pt x="1" y="577"/>
                  </a:cubicBezTo>
                  <a:lnTo>
                    <a:pt x="1" y="22903"/>
                  </a:lnTo>
                  <a:cubicBezTo>
                    <a:pt x="1" y="23222"/>
                    <a:pt x="226" y="23479"/>
                    <a:pt x="506" y="23479"/>
                  </a:cubicBezTo>
                  <a:cubicBezTo>
                    <a:pt x="781" y="23479"/>
                    <a:pt x="1007" y="23222"/>
                    <a:pt x="1007" y="22903"/>
                  </a:cubicBezTo>
                  <a:lnTo>
                    <a:pt x="1007" y="577"/>
                  </a:lnTo>
                  <a:cubicBezTo>
                    <a:pt x="1007" y="257"/>
                    <a:pt x="781" y="1"/>
                    <a:pt x="506"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6"/>
            <p:cNvSpPr/>
            <p:nvPr/>
          </p:nvSpPr>
          <p:spPr>
            <a:xfrm rot="-1799968">
              <a:off x="8537326" y="2762226"/>
              <a:ext cx="55290" cy="1287844"/>
            </a:xfrm>
            <a:custGeom>
              <a:avLst/>
              <a:gdLst/>
              <a:ahLst/>
              <a:cxnLst/>
              <a:rect l="l" t="t" r="r" b="b"/>
              <a:pathLst>
                <a:path w="1008" h="23479" extrusionOk="0">
                  <a:moveTo>
                    <a:pt x="506" y="1"/>
                  </a:moveTo>
                  <a:cubicBezTo>
                    <a:pt x="227" y="1"/>
                    <a:pt x="0" y="257"/>
                    <a:pt x="0" y="577"/>
                  </a:cubicBezTo>
                  <a:lnTo>
                    <a:pt x="0" y="22903"/>
                  </a:lnTo>
                  <a:cubicBezTo>
                    <a:pt x="0" y="23222"/>
                    <a:pt x="227" y="23479"/>
                    <a:pt x="506" y="23479"/>
                  </a:cubicBezTo>
                  <a:cubicBezTo>
                    <a:pt x="786" y="23479"/>
                    <a:pt x="1008" y="23222"/>
                    <a:pt x="1008" y="22903"/>
                  </a:cubicBezTo>
                  <a:lnTo>
                    <a:pt x="1008" y="577"/>
                  </a:lnTo>
                  <a:cubicBezTo>
                    <a:pt x="1008" y="257"/>
                    <a:pt x="786" y="1"/>
                    <a:pt x="506"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6"/>
            <p:cNvSpPr/>
            <p:nvPr/>
          </p:nvSpPr>
          <p:spPr>
            <a:xfrm rot="-1799968">
              <a:off x="8251623" y="2943090"/>
              <a:ext cx="664463" cy="1463696"/>
            </a:xfrm>
            <a:custGeom>
              <a:avLst/>
              <a:gdLst/>
              <a:ahLst/>
              <a:cxnLst/>
              <a:rect l="l" t="t" r="r" b="b"/>
              <a:pathLst>
                <a:path w="12114" h="26685" extrusionOk="0">
                  <a:moveTo>
                    <a:pt x="2229" y="1"/>
                  </a:moveTo>
                  <a:cubicBezTo>
                    <a:pt x="1000" y="1"/>
                    <a:pt x="1" y="849"/>
                    <a:pt x="1" y="1901"/>
                  </a:cubicBezTo>
                  <a:lnTo>
                    <a:pt x="1" y="24785"/>
                  </a:lnTo>
                  <a:cubicBezTo>
                    <a:pt x="1" y="25832"/>
                    <a:pt x="1000" y="26684"/>
                    <a:pt x="2229" y="26684"/>
                  </a:cubicBezTo>
                  <a:lnTo>
                    <a:pt x="9880" y="26684"/>
                  </a:lnTo>
                  <a:cubicBezTo>
                    <a:pt x="11114" y="26684"/>
                    <a:pt x="12113" y="25832"/>
                    <a:pt x="12113" y="24785"/>
                  </a:cubicBezTo>
                  <a:lnTo>
                    <a:pt x="12113" y="1901"/>
                  </a:lnTo>
                  <a:cubicBezTo>
                    <a:pt x="12113" y="849"/>
                    <a:pt x="11114" y="1"/>
                    <a:pt x="9880" y="1"/>
                  </a:cubicBezTo>
                  <a:close/>
                </a:path>
              </a:pathLst>
            </a:custGeom>
            <a:solidFill>
              <a:srgbClr val="1E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6"/>
            <p:cNvSpPr/>
            <p:nvPr/>
          </p:nvSpPr>
          <p:spPr>
            <a:xfrm rot="-1799968">
              <a:off x="8044008" y="3107593"/>
              <a:ext cx="213589" cy="33843"/>
            </a:xfrm>
            <a:custGeom>
              <a:avLst/>
              <a:gdLst/>
              <a:ahLst/>
              <a:cxnLst/>
              <a:rect l="l" t="t" r="r" b="b"/>
              <a:pathLst>
                <a:path w="3894" h="617" extrusionOk="0">
                  <a:moveTo>
                    <a:pt x="1623" y="1"/>
                  </a:moveTo>
                  <a:cubicBezTo>
                    <a:pt x="1472" y="1"/>
                    <a:pt x="1321" y="8"/>
                    <a:pt x="1173" y="27"/>
                  </a:cubicBezTo>
                  <a:cubicBezTo>
                    <a:pt x="1053" y="36"/>
                    <a:pt x="933" y="63"/>
                    <a:pt x="822" y="84"/>
                  </a:cubicBezTo>
                  <a:cubicBezTo>
                    <a:pt x="711" y="107"/>
                    <a:pt x="609" y="156"/>
                    <a:pt x="511" y="187"/>
                  </a:cubicBezTo>
                  <a:cubicBezTo>
                    <a:pt x="418" y="231"/>
                    <a:pt x="334" y="276"/>
                    <a:pt x="267" y="324"/>
                  </a:cubicBezTo>
                  <a:cubicBezTo>
                    <a:pt x="201" y="373"/>
                    <a:pt x="143" y="418"/>
                    <a:pt x="103" y="467"/>
                  </a:cubicBezTo>
                  <a:cubicBezTo>
                    <a:pt x="27" y="564"/>
                    <a:pt x="1" y="617"/>
                    <a:pt x="1" y="617"/>
                  </a:cubicBezTo>
                  <a:cubicBezTo>
                    <a:pt x="1" y="617"/>
                    <a:pt x="68" y="596"/>
                    <a:pt x="165" y="559"/>
                  </a:cubicBezTo>
                  <a:cubicBezTo>
                    <a:pt x="214" y="547"/>
                    <a:pt x="285" y="542"/>
                    <a:pt x="351" y="524"/>
                  </a:cubicBezTo>
                  <a:cubicBezTo>
                    <a:pt x="423" y="516"/>
                    <a:pt x="503" y="516"/>
                    <a:pt x="587" y="506"/>
                  </a:cubicBezTo>
                  <a:cubicBezTo>
                    <a:pt x="634" y="508"/>
                    <a:pt x="679" y="508"/>
                    <a:pt x="726" y="508"/>
                  </a:cubicBezTo>
                  <a:cubicBezTo>
                    <a:pt x="772" y="508"/>
                    <a:pt x="820" y="508"/>
                    <a:pt x="871" y="510"/>
                  </a:cubicBezTo>
                  <a:cubicBezTo>
                    <a:pt x="973" y="516"/>
                    <a:pt x="1080" y="520"/>
                    <a:pt x="1191" y="528"/>
                  </a:cubicBezTo>
                  <a:cubicBezTo>
                    <a:pt x="1412" y="547"/>
                    <a:pt x="1652" y="564"/>
                    <a:pt x="1892" y="577"/>
                  </a:cubicBezTo>
                  <a:cubicBezTo>
                    <a:pt x="2136" y="596"/>
                    <a:pt x="2379" y="604"/>
                    <a:pt x="2615" y="604"/>
                  </a:cubicBezTo>
                  <a:cubicBezTo>
                    <a:pt x="2850" y="604"/>
                    <a:pt x="3072" y="590"/>
                    <a:pt x="3264" y="569"/>
                  </a:cubicBezTo>
                  <a:cubicBezTo>
                    <a:pt x="3454" y="542"/>
                    <a:pt x="3618" y="502"/>
                    <a:pt x="3729" y="467"/>
                  </a:cubicBezTo>
                  <a:cubicBezTo>
                    <a:pt x="3831" y="426"/>
                    <a:pt x="3893" y="395"/>
                    <a:pt x="3893" y="395"/>
                  </a:cubicBezTo>
                  <a:cubicBezTo>
                    <a:pt x="3893" y="395"/>
                    <a:pt x="3827" y="377"/>
                    <a:pt x="3716" y="356"/>
                  </a:cubicBezTo>
                  <a:cubicBezTo>
                    <a:pt x="3663" y="342"/>
                    <a:pt x="3600" y="320"/>
                    <a:pt x="3530" y="303"/>
                  </a:cubicBezTo>
                  <a:cubicBezTo>
                    <a:pt x="3454" y="285"/>
                    <a:pt x="3370" y="258"/>
                    <a:pt x="3281" y="240"/>
                  </a:cubicBezTo>
                  <a:cubicBezTo>
                    <a:pt x="2922" y="147"/>
                    <a:pt x="2438" y="45"/>
                    <a:pt x="1927" y="10"/>
                  </a:cubicBezTo>
                  <a:cubicBezTo>
                    <a:pt x="1825" y="4"/>
                    <a:pt x="1724" y="1"/>
                    <a:pt x="1623" y="1"/>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6"/>
            <p:cNvSpPr/>
            <p:nvPr/>
          </p:nvSpPr>
          <p:spPr>
            <a:xfrm rot="-1799968">
              <a:off x="7961268" y="3119068"/>
              <a:ext cx="197463" cy="297072"/>
            </a:xfrm>
            <a:custGeom>
              <a:avLst/>
              <a:gdLst/>
              <a:ahLst/>
              <a:cxnLst/>
              <a:rect l="l" t="t" r="r" b="b"/>
              <a:pathLst>
                <a:path w="3600" h="5416" extrusionOk="0">
                  <a:moveTo>
                    <a:pt x="712" y="1"/>
                  </a:moveTo>
                  <a:cubicBezTo>
                    <a:pt x="624" y="1"/>
                    <a:pt x="534" y="18"/>
                    <a:pt x="449" y="54"/>
                  </a:cubicBezTo>
                  <a:cubicBezTo>
                    <a:pt x="133" y="187"/>
                    <a:pt x="0" y="525"/>
                    <a:pt x="142" y="813"/>
                  </a:cubicBezTo>
                  <a:lnTo>
                    <a:pt x="2317" y="5083"/>
                  </a:lnTo>
                  <a:cubicBezTo>
                    <a:pt x="2424" y="5292"/>
                    <a:pt x="2649" y="5415"/>
                    <a:pt x="2885" y="5415"/>
                  </a:cubicBezTo>
                  <a:cubicBezTo>
                    <a:pt x="2973" y="5415"/>
                    <a:pt x="3063" y="5398"/>
                    <a:pt x="3147" y="5362"/>
                  </a:cubicBezTo>
                  <a:cubicBezTo>
                    <a:pt x="3462" y="5229"/>
                    <a:pt x="3600" y="4892"/>
                    <a:pt x="3453" y="4608"/>
                  </a:cubicBezTo>
                  <a:lnTo>
                    <a:pt x="1278" y="333"/>
                  </a:lnTo>
                  <a:cubicBezTo>
                    <a:pt x="1175" y="124"/>
                    <a:pt x="949" y="1"/>
                    <a:pt x="712"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6"/>
            <p:cNvSpPr/>
            <p:nvPr/>
          </p:nvSpPr>
          <p:spPr>
            <a:xfrm rot="-1799968">
              <a:off x="8074397" y="3491667"/>
              <a:ext cx="206239" cy="41687"/>
            </a:xfrm>
            <a:custGeom>
              <a:avLst/>
              <a:gdLst/>
              <a:ahLst/>
              <a:cxnLst/>
              <a:rect l="l" t="t" r="r" b="b"/>
              <a:pathLst>
                <a:path w="3760" h="760" extrusionOk="0">
                  <a:moveTo>
                    <a:pt x="417" y="1"/>
                  </a:moveTo>
                  <a:cubicBezTo>
                    <a:pt x="187" y="1"/>
                    <a:pt x="0" y="169"/>
                    <a:pt x="0" y="382"/>
                  </a:cubicBezTo>
                  <a:cubicBezTo>
                    <a:pt x="0" y="591"/>
                    <a:pt x="187" y="759"/>
                    <a:pt x="417" y="759"/>
                  </a:cubicBezTo>
                  <a:lnTo>
                    <a:pt x="3342" y="759"/>
                  </a:lnTo>
                  <a:cubicBezTo>
                    <a:pt x="3573" y="759"/>
                    <a:pt x="3759" y="591"/>
                    <a:pt x="3759" y="382"/>
                  </a:cubicBezTo>
                  <a:cubicBezTo>
                    <a:pt x="3759" y="169"/>
                    <a:pt x="3573" y="1"/>
                    <a:pt x="3342"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6"/>
            <p:cNvSpPr/>
            <p:nvPr/>
          </p:nvSpPr>
          <p:spPr>
            <a:xfrm rot="-1799968">
              <a:off x="8607445" y="4231458"/>
              <a:ext cx="193075" cy="236901"/>
            </a:xfrm>
            <a:custGeom>
              <a:avLst/>
              <a:gdLst/>
              <a:ahLst/>
              <a:cxnLst/>
              <a:rect l="l" t="t" r="r" b="b"/>
              <a:pathLst>
                <a:path w="3520" h="4319" extrusionOk="0">
                  <a:moveTo>
                    <a:pt x="2805" y="0"/>
                  </a:moveTo>
                  <a:cubicBezTo>
                    <a:pt x="2592" y="0"/>
                    <a:pt x="2385" y="98"/>
                    <a:pt x="2268" y="275"/>
                  </a:cubicBezTo>
                  <a:lnTo>
                    <a:pt x="177" y="3456"/>
                  </a:lnTo>
                  <a:cubicBezTo>
                    <a:pt x="0" y="3728"/>
                    <a:pt x="97" y="4079"/>
                    <a:pt x="394" y="4238"/>
                  </a:cubicBezTo>
                  <a:cubicBezTo>
                    <a:pt x="497" y="4296"/>
                    <a:pt x="607" y="4318"/>
                    <a:pt x="714" y="4318"/>
                  </a:cubicBezTo>
                  <a:cubicBezTo>
                    <a:pt x="927" y="4318"/>
                    <a:pt x="1136" y="4220"/>
                    <a:pt x="1256" y="4042"/>
                  </a:cubicBezTo>
                  <a:lnTo>
                    <a:pt x="3342" y="861"/>
                  </a:lnTo>
                  <a:cubicBezTo>
                    <a:pt x="3520" y="590"/>
                    <a:pt x="3422" y="240"/>
                    <a:pt x="3124" y="80"/>
                  </a:cubicBezTo>
                  <a:cubicBezTo>
                    <a:pt x="3024" y="26"/>
                    <a:pt x="2914" y="0"/>
                    <a:pt x="2805"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6"/>
            <p:cNvSpPr/>
            <p:nvPr/>
          </p:nvSpPr>
          <p:spPr>
            <a:xfrm rot="-1799968">
              <a:off x="8182801" y="3674704"/>
              <a:ext cx="240521" cy="41961"/>
            </a:xfrm>
            <a:custGeom>
              <a:avLst/>
              <a:gdLst/>
              <a:ahLst/>
              <a:cxnLst/>
              <a:rect l="l" t="t" r="r" b="b"/>
              <a:pathLst>
                <a:path w="4385" h="765" extrusionOk="0">
                  <a:moveTo>
                    <a:pt x="417" y="1"/>
                  </a:moveTo>
                  <a:cubicBezTo>
                    <a:pt x="187" y="1"/>
                    <a:pt x="0" y="174"/>
                    <a:pt x="0" y="383"/>
                  </a:cubicBezTo>
                  <a:cubicBezTo>
                    <a:pt x="0" y="591"/>
                    <a:pt x="187" y="764"/>
                    <a:pt x="417" y="764"/>
                  </a:cubicBezTo>
                  <a:lnTo>
                    <a:pt x="3968" y="764"/>
                  </a:lnTo>
                  <a:cubicBezTo>
                    <a:pt x="4198" y="764"/>
                    <a:pt x="4385" y="591"/>
                    <a:pt x="4385" y="383"/>
                  </a:cubicBezTo>
                  <a:cubicBezTo>
                    <a:pt x="4385" y="174"/>
                    <a:pt x="4198" y="1"/>
                    <a:pt x="3968"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6"/>
            <p:cNvSpPr/>
            <p:nvPr/>
          </p:nvSpPr>
          <p:spPr>
            <a:xfrm rot="-1799968">
              <a:off x="8267136" y="3836033"/>
              <a:ext cx="298005" cy="41906"/>
            </a:xfrm>
            <a:custGeom>
              <a:avLst/>
              <a:gdLst/>
              <a:ahLst/>
              <a:cxnLst/>
              <a:rect l="l" t="t" r="r" b="b"/>
              <a:pathLst>
                <a:path w="5433" h="764" extrusionOk="0">
                  <a:moveTo>
                    <a:pt x="417" y="1"/>
                  </a:moveTo>
                  <a:cubicBezTo>
                    <a:pt x="187" y="1"/>
                    <a:pt x="0" y="173"/>
                    <a:pt x="0" y="382"/>
                  </a:cubicBezTo>
                  <a:cubicBezTo>
                    <a:pt x="0" y="591"/>
                    <a:pt x="187" y="763"/>
                    <a:pt x="417" y="763"/>
                  </a:cubicBezTo>
                  <a:lnTo>
                    <a:pt x="5011" y="763"/>
                  </a:lnTo>
                  <a:cubicBezTo>
                    <a:pt x="5247" y="763"/>
                    <a:pt x="5433" y="591"/>
                    <a:pt x="5433" y="382"/>
                  </a:cubicBezTo>
                  <a:cubicBezTo>
                    <a:pt x="5433" y="173"/>
                    <a:pt x="5247" y="1"/>
                    <a:pt x="5011"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6"/>
            <p:cNvSpPr/>
            <p:nvPr/>
          </p:nvSpPr>
          <p:spPr>
            <a:xfrm rot="-1799968">
              <a:off x="8367794" y="4014731"/>
              <a:ext cx="266356" cy="41687"/>
            </a:xfrm>
            <a:custGeom>
              <a:avLst/>
              <a:gdLst/>
              <a:ahLst/>
              <a:cxnLst/>
              <a:rect l="l" t="t" r="r" b="b"/>
              <a:pathLst>
                <a:path w="4856" h="760" extrusionOk="0">
                  <a:moveTo>
                    <a:pt x="417" y="1"/>
                  </a:moveTo>
                  <a:cubicBezTo>
                    <a:pt x="187" y="1"/>
                    <a:pt x="0" y="169"/>
                    <a:pt x="0" y="382"/>
                  </a:cubicBezTo>
                  <a:cubicBezTo>
                    <a:pt x="0" y="591"/>
                    <a:pt x="187" y="759"/>
                    <a:pt x="417" y="759"/>
                  </a:cubicBezTo>
                  <a:lnTo>
                    <a:pt x="4438" y="759"/>
                  </a:lnTo>
                  <a:cubicBezTo>
                    <a:pt x="4669" y="759"/>
                    <a:pt x="4856" y="591"/>
                    <a:pt x="4856" y="382"/>
                  </a:cubicBezTo>
                  <a:cubicBezTo>
                    <a:pt x="4856" y="169"/>
                    <a:pt x="4669" y="1"/>
                    <a:pt x="4438"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6"/>
            <p:cNvSpPr/>
            <p:nvPr/>
          </p:nvSpPr>
          <p:spPr>
            <a:xfrm rot="-1799968">
              <a:off x="8473270" y="4197316"/>
              <a:ext cx="266356" cy="41906"/>
            </a:xfrm>
            <a:custGeom>
              <a:avLst/>
              <a:gdLst/>
              <a:ahLst/>
              <a:cxnLst/>
              <a:rect l="l" t="t" r="r" b="b"/>
              <a:pathLst>
                <a:path w="4856" h="764" extrusionOk="0">
                  <a:moveTo>
                    <a:pt x="417" y="0"/>
                  </a:moveTo>
                  <a:cubicBezTo>
                    <a:pt x="187" y="0"/>
                    <a:pt x="0" y="173"/>
                    <a:pt x="0" y="381"/>
                  </a:cubicBezTo>
                  <a:cubicBezTo>
                    <a:pt x="0" y="590"/>
                    <a:pt x="187" y="764"/>
                    <a:pt x="417" y="764"/>
                  </a:cubicBezTo>
                  <a:lnTo>
                    <a:pt x="4438" y="764"/>
                  </a:lnTo>
                  <a:cubicBezTo>
                    <a:pt x="4669" y="764"/>
                    <a:pt x="4856" y="590"/>
                    <a:pt x="4856" y="381"/>
                  </a:cubicBezTo>
                  <a:cubicBezTo>
                    <a:pt x="4856" y="173"/>
                    <a:pt x="4669" y="0"/>
                    <a:pt x="4438"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6"/>
            <p:cNvSpPr/>
            <p:nvPr/>
          </p:nvSpPr>
          <p:spPr>
            <a:xfrm rot="-1799968">
              <a:off x="8394301" y="2869062"/>
              <a:ext cx="197463" cy="297072"/>
            </a:xfrm>
            <a:custGeom>
              <a:avLst/>
              <a:gdLst/>
              <a:ahLst/>
              <a:cxnLst/>
              <a:rect l="l" t="t" r="r" b="b"/>
              <a:pathLst>
                <a:path w="3600" h="5416" extrusionOk="0">
                  <a:moveTo>
                    <a:pt x="2886" y="1"/>
                  </a:moveTo>
                  <a:cubicBezTo>
                    <a:pt x="2651" y="1"/>
                    <a:pt x="2424" y="124"/>
                    <a:pt x="2317" y="333"/>
                  </a:cubicBezTo>
                  <a:lnTo>
                    <a:pt x="142" y="4608"/>
                  </a:lnTo>
                  <a:cubicBezTo>
                    <a:pt x="0" y="4892"/>
                    <a:pt x="133" y="5229"/>
                    <a:pt x="449" y="5362"/>
                  </a:cubicBezTo>
                  <a:cubicBezTo>
                    <a:pt x="533" y="5398"/>
                    <a:pt x="621" y="5415"/>
                    <a:pt x="711" y="5415"/>
                  </a:cubicBezTo>
                  <a:cubicBezTo>
                    <a:pt x="950" y="5415"/>
                    <a:pt x="1176" y="5292"/>
                    <a:pt x="1283" y="5083"/>
                  </a:cubicBezTo>
                  <a:lnTo>
                    <a:pt x="3454" y="813"/>
                  </a:lnTo>
                  <a:cubicBezTo>
                    <a:pt x="3600" y="525"/>
                    <a:pt x="3462" y="187"/>
                    <a:pt x="3147" y="54"/>
                  </a:cubicBezTo>
                  <a:cubicBezTo>
                    <a:pt x="3063" y="18"/>
                    <a:pt x="2974" y="1"/>
                    <a:pt x="2886"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6"/>
            <p:cNvSpPr/>
            <p:nvPr/>
          </p:nvSpPr>
          <p:spPr>
            <a:xfrm rot="-1799968">
              <a:off x="8543056" y="3221092"/>
              <a:ext cx="206239" cy="41687"/>
            </a:xfrm>
            <a:custGeom>
              <a:avLst/>
              <a:gdLst/>
              <a:ahLst/>
              <a:cxnLst/>
              <a:rect l="l" t="t" r="r" b="b"/>
              <a:pathLst>
                <a:path w="3760" h="760" extrusionOk="0">
                  <a:moveTo>
                    <a:pt x="418" y="1"/>
                  </a:moveTo>
                  <a:cubicBezTo>
                    <a:pt x="191" y="1"/>
                    <a:pt x="0" y="169"/>
                    <a:pt x="0" y="382"/>
                  </a:cubicBezTo>
                  <a:cubicBezTo>
                    <a:pt x="0" y="591"/>
                    <a:pt x="191" y="759"/>
                    <a:pt x="418" y="759"/>
                  </a:cubicBezTo>
                  <a:lnTo>
                    <a:pt x="3343" y="759"/>
                  </a:lnTo>
                  <a:cubicBezTo>
                    <a:pt x="3573" y="759"/>
                    <a:pt x="3759" y="591"/>
                    <a:pt x="3759" y="382"/>
                  </a:cubicBezTo>
                  <a:cubicBezTo>
                    <a:pt x="3759" y="169"/>
                    <a:pt x="3573" y="1"/>
                    <a:pt x="3343"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6"/>
            <p:cNvSpPr/>
            <p:nvPr/>
          </p:nvSpPr>
          <p:spPr>
            <a:xfrm rot="-1799968">
              <a:off x="9011801" y="3998071"/>
              <a:ext cx="192856" cy="236901"/>
            </a:xfrm>
            <a:custGeom>
              <a:avLst/>
              <a:gdLst/>
              <a:ahLst/>
              <a:cxnLst/>
              <a:rect l="l" t="t" r="r" b="b"/>
              <a:pathLst>
                <a:path w="3516" h="4319" extrusionOk="0">
                  <a:moveTo>
                    <a:pt x="712" y="0"/>
                  </a:moveTo>
                  <a:cubicBezTo>
                    <a:pt x="602" y="0"/>
                    <a:pt x="492" y="26"/>
                    <a:pt x="391" y="80"/>
                  </a:cubicBezTo>
                  <a:cubicBezTo>
                    <a:pt x="98" y="240"/>
                    <a:pt x="0" y="590"/>
                    <a:pt x="174" y="861"/>
                  </a:cubicBezTo>
                  <a:lnTo>
                    <a:pt x="2264" y="4042"/>
                  </a:lnTo>
                  <a:cubicBezTo>
                    <a:pt x="2380" y="4220"/>
                    <a:pt x="2588" y="4318"/>
                    <a:pt x="2801" y="4318"/>
                  </a:cubicBezTo>
                  <a:cubicBezTo>
                    <a:pt x="2912" y="4318"/>
                    <a:pt x="3023" y="4296"/>
                    <a:pt x="3126" y="4238"/>
                  </a:cubicBezTo>
                  <a:cubicBezTo>
                    <a:pt x="3423" y="4079"/>
                    <a:pt x="3515" y="3728"/>
                    <a:pt x="3339" y="3456"/>
                  </a:cubicBezTo>
                  <a:lnTo>
                    <a:pt x="1252" y="275"/>
                  </a:lnTo>
                  <a:cubicBezTo>
                    <a:pt x="1135" y="98"/>
                    <a:pt x="926" y="0"/>
                    <a:pt x="712"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6"/>
            <p:cNvSpPr/>
            <p:nvPr/>
          </p:nvSpPr>
          <p:spPr>
            <a:xfrm rot="-1799968">
              <a:off x="8621721" y="3421283"/>
              <a:ext cx="240576" cy="41961"/>
            </a:xfrm>
            <a:custGeom>
              <a:avLst/>
              <a:gdLst/>
              <a:ahLst/>
              <a:cxnLst/>
              <a:rect l="l" t="t" r="r" b="b"/>
              <a:pathLst>
                <a:path w="4386" h="765" extrusionOk="0">
                  <a:moveTo>
                    <a:pt x="417" y="1"/>
                  </a:moveTo>
                  <a:cubicBezTo>
                    <a:pt x="187" y="1"/>
                    <a:pt x="1" y="174"/>
                    <a:pt x="1" y="383"/>
                  </a:cubicBezTo>
                  <a:cubicBezTo>
                    <a:pt x="1" y="591"/>
                    <a:pt x="187" y="764"/>
                    <a:pt x="417" y="764"/>
                  </a:cubicBezTo>
                  <a:lnTo>
                    <a:pt x="3969" y="764"/>
                  </a:lnTo>
                  <a:cubicBezTo>
                    <a:pt x="4199" y="764"/>
                    <a:pt x="4385" y="591"/>
                    <a:pt x="4385" y="383"/>
                  </a:cubicBezTo>
                  <a:cubicBezTo>
                    <a:pt x="4385" y="174"/>
                    <a:pt x="4199" y="1"/>
                    <a:pt x="3969"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6"/>
            <p:cNvSpPr/>
            <p:nvPr/>
          </p:nvSpPr>
          <p:spPr>
            <a:xfrm rot="-1799968">
              <a:off x="8676333" y="3599835"/>
              <a:ext cx="297840" cy="41906"/>
            </a:xfrm>
            <a:custGeom>
              <a:avLst/>
              <a:gdLst/>
              <a:ahLst/>
              <a:cxnLst/>
              <a:rect l="l" t="t" r="r" b="b"/>
              <a:pathLst>
                <a:path w="5430" h="764" extrusionOk="0">
                  <a:moveTo>
                    <a:pt x="418" y="1"/>
                  </a:moveTo>
                  <a:cubicBezTo>
                    <a:pt x="187" y="1"/>
                    <a:pt x="1" y="173"/>
                    <a:pt x="1" y="382"/>
                  </a:cubicBezTo>
                  <a:cubicBezTo>
                    <a:pt x="1" y="591"/>
                    <a:pt x="187" y="763"/>
                    <a:pt x="418" y="763"/>
                  </a:cubicBezTo>
                  <a:lnTo>
                    <a:pt x="5012" y="763"/>
                  </a:lnTo>
                  <a:cubicBezTo>
                    <a:pt x="5243" y="763"/>
                    <a:pt x="5429" y="591"/>
                    <a:pt x="5429" y="382"/>
                  </a:cubicBezTo>
                  <a:cubicBezTo>
                    <a:pt x="5429" y="173"/>
                    <a:pt x="5243" y="1"/>
                    <a:pt x="5012"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6"/>
            <p:cNvSpPr/>
            <p:nvPr/>
          </p:nvSpPr>
          <p:spPr>
            <a:xfrm rot="-1799968">
              <a:off x="8804195" y="3762764"/>
              <a:ext cx="266411" cy="41687"/>
            </a:xfrm>
            <a:custGeom>
              <a:avLst/>
              <a:gdLst/>
              <a:ahLst/>
              <a:cxnLst/>
              <a:rect l="l" t="t" r="r" b="b"/>
              <a:pathLst>
                <a:path w="4857" h="760" extrusionOk="0">
                  <a:moveTo>
                    <a:pt x="417" y="1"/>
                  </a:moveTo>
                  <a:cubicBezTo>
                    <a:pt x="192" y="1"/>
                    <a:pt x="1" y="169"/>
                    <a:pt x="1" y="382"/>
                  </a:cubicBezTo>
                  <a:cubicBezTo>
                    <a:pt x="1" y="591"/>
                    <a:pt x="192" y="759"/>
                    <a:pt x="417" y="759"/>
                  </a:cubicBezTo>
                  <a:lnTo>
                    <a:pt x="4439" y="759"/>
                  </a:lnTo>
                  <a:cubicBezTo>
                    <a:pt x="4670" y="759"/>
                    <a:pt x="4856" y="591"/>
                    <a:pt x="4856" y="382"/>
                  </a:cubicBezTo>
                  <a:cubicBezTo>
                    <a:pt x="4856" y="169"/>
                    <a:pt x="4670" y="1"/>
                    <a:pt x="4439"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6"/>
            <p:cNvSpPr/>
            <p:nvPr/>
          </p:nvSpPr>
          <p:spPr>
            <a:xfrm rot="-1799968">
              <a:off x="8909672" y="3945349"/>
              <a:ext cx="266411" cy="41906"/>
            </a:xfrm>
            <a:custGeom>
              <a:avLst/>
              <a:gdLst/>
              <a:ahLst/>
              <a:cxnLst/>
              <a:rect l="l" t="t" r="r" b="b"/>
              <a:pathLst>
                <a:path w="4857" h="764" extrusionOk="0">
                  <a:moveTo>
                    <a:pt x="417" y="0"/>
                  </a:moveTo>
                  <a:cubicBezTo>
                    <a:pt x="192" y="0"/>
                    <a:pt x="1" y="173"/>
                    <a:pt x="1" y="381"/>
                  </a:cubicBezTo>
                  <a:cubicBezTo>
                    <a:pt x="1" y="590"/>
                    <a:pt x="192" y="764"/>
                    <a:pt x="417" y="764"/>
                  </a:cubicBezTo>
                  <a:lnTo>
                    <a:pt x="4439" y="764"/>
                  </a:lnTo>
                  <a:cubicBezTo>
                    <a:pt x="4670" y="764"/>
                    <a:pt x="4856" y="590"/>
                    <a:pt x="4856" y="381"/>
                  </a:cubicBezTo>
                  <a:cubicBezTo>
                    <a:pt x="4856" y="173"/>
                    <a:pt x="4670" y="0"/>
                    <a:pt x="4439"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6"/>
            <p:cNvSpPr/>
            <p:nvPr/>
          </p:nvSpPr>
          <p:spPr>
            <a:xfrm rot="-1799968">
              <a:off x="8351181" y="3095123"/>
              <a:ext cx="497443" cy="1215331"/>
            </a:xfrm>
            <a:custGeom>
              <a:avLst/>
              <a:gdLst/>
              <a:ahLst/>
              <a:cxnLst/>
              <a:rect l="l" t="t" r="r" b="b"/>
              <a:pathLst>
                <a:path w="9069" h="22157" extrusionOk="0">
                  <a:moveTo>
                    <a:pt x="1" y="0"/>
                  </a:moveTo>
                  <a:lnTo>
                    <a:pt x="1" y="22157"/>
                  </a:lnTo>
                  <a:lnTo>
                    <a:pt x="9069" y="22157"/>
                  </a:lnTo>
                  <a:lnTo>
                    <a:pt x="9069" y="0"/>
                  </a:ln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6"/>
            <p:cNvSpPr/>
            <p:nvPr/>
          </p:nvSpPr>
          <p:spPr>
            <a:xfrm rot="-1799968">
              <a:off x="8393605" y="3140193"/>
              <a:ext cx="412479" cy="1125320"/>
            </a:xfrm>
            <a:custGeom>
              <a:avLst/>
              <a:gdLst/>
              <a:ahLst/>
              <a:cxnLst/>
              <a:rect l="l" t="t" r="r" b="b"/>
              <a:pathLst>
                <a:path w="7520" h="20516" extrusionOk="0">
                  <a:moveTo>
                    <a:pt x="0" y="1"/>
                  </a:moveTo>
                  <a:lnTo>
                    <a:pt x="0" y="20515"/>
                  </a:lnTo>
                  <a:lnTo>
                    <a:pt x="7519" y="20515"/>
                  </a:lnTo>
                  <a:lnTo>
                    <a:pt x="7519" y="1"/>
                  </a:lnTo>
                  <a:close/>
                </a:path>
              </a:pathLst>
            </a:custGeom>
            <a:solidFill>
              <a:srgbClr val="E6C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6"/>
            <p:cNvSpPr/>
            <p:nvPr/>
          </p:nvSpPr>
          <p:spPr>
            <a:xfrm rot="-1799968">
              <a:off x="7863287" y="3298950"/>
              <a:ext cx="104326" cy="104217"/>
            </a:xfrm>
            <a:custGeom>
              <a:avLst/>
              <a:gdLst/>
              <a:ahLst/>
              <a:cxnLst/>
              <a:rect l="l" t="t" r="r" b="b"/>
              <a:pathLst>
                <a:path w="1902" h="1900" extrusionOk="0">
                  <a:moveTo>
                    <a:pt x="1901" y="1"/>
                  </a:moveTo>
                  <a:lnTo>
                    <a:pt x="1" y="1385"/>
                  </a:lnTo>
                  <a:lnTo>
                    <a:pt x="1" y="1900"/>
                  </a:lnTo>
                  <a:lnTo>
                    <a:pt x="1901" y="1740"/>
                  </a:lnTo>
                  <a:lnTo>
                    <a:pt x="1901" y="1"/>
                  </a:lnTo>
                  <a:close/>
                </a:path>
              </a:pathLst>
            </a:custGeom>
            <a:solidFill>
              <a:srgbClr val="AC9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6"/>
            <p:cNvSpPr/>
            <p:nvPr/>
          </p:nvSpPr>
          <p:spPr>
            <a:xfrm rot="-1799968">
              <a:off x="8585237" y="2882172"/>
              <a:ext cx="104217" cy="104217"/>
            </a:xfrm>
            <a:custGeom>
              <a:avLst/>
              <a:gdLst/>
              <a:ahLst/>
              <a:cxnLst/>
              <a:rect l="l" t="t" r="r" b="b"/>
              <a:pathLst>
                <a:path w="1900" h="1900" extrusionOk="0">
                  <a:moveTo>
                    <a:pt x="0" y="1"/>
                  </a:moveTo>
                  <a:lnTo>
                    <a:pt x="0" y="1740"/>
                  </a:lnTo>
                  <a:lnTo>
                    <a:pt x="1900" y="1900"/>
                  </a:lnTo>
                  <a:lnTo>
                    <a:pt x="1900" y="1385"/>
                  </a:lnTo>
                  <a:lnTo>
                    <a:pt x="0" y="1"/>
                  </a:lnTo>
                  <a:close/>
                </a:path>
              </a:pathLst>
            </a:custGeom>
            <a:solidFill>
              <a:srgbClr val="AC9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6"/>
            <p:cNvSpPr/>
            <p:nvPr/>
          </p:nvSpPr>
          <p:spPr>
            <a:xfrm rot="-1799968">
              <a:off x="8269808" y="3317098"/>
              <a:ext cx="24189" cy="1170298"/>
            </a:xfrm>
            <a:custGeom>
              <a:avLst/>
              <a:gdLst/>
              <a:ahLst/>
              <a:cxnLst/>
              <a:rect l="l" t="t" r="r" b="b"/>
              <a:pathLst>
                <a:path w="441" h="21336" extrusionOk="0">
                  <a:moveTo>
                    <a:pt x="223" y="1"/>
                  </a:moveTo>
                  <a:cubicBezTo>
                    <a:pt x="98" y="1"/>
                    <a:pt x="0" y="99"/>
                    <a:pt x="0" y="218"/>
                  </a:cubicBezTo>
                  <a:lnTo>
                    <a:pt x="0" y="21119"/>
                  </a:lnTo>
                  <a:cubicBezTo>
                    <a:pt x="0" y="21239"/>
                    <a:pt x="98" y="21336"/>
                    <a:pt x="223" y="21336"/>
                  </a:cubicBezTo>
                  <a:cubicBezTo>
                    <a:pt x="342" y="21336"/>
                    <a:pt x="440" y="21239"/>
                    <a:pt x="440" y="21119"/>
                  </a:cubicBezTo>
                  <a:lnTo>
                    <a:pt x="440" y="18998"/>
                  </a:lnTo>
                  <a:cubicBezTo>
                    <a:pt x="219" y="18988"/>
                    <a:pt x="36" y="18820"/>
                    <a:pt x="36" y="18615"/>
                  </a:cubicBezTo>
                  <a:cubicBezTo>
                    <a:pt x="36" y="18412"/>
                    <a:pt x="219" y="18243"/>
                    <a:pt x="440" y="18238"/>
                  </a:cubicBezTo>
                  <a:lnTo>
                    <a:pt x="440" y="15149"/>
                  </a:lnTo>
                  <a:cubicBezTo>
                    <a:pt x="219" y="15141"/>
                    <a:pt x="36" y="14977"/>
                    <a:pt x="36" y="14772"/>
                  </a:cubicBezTo>
                  <a:cubicBezTo>
                    <a:pt x="36" y="14563"/>
                    <a:pt x="219" y="14399"/>
                    <a:pt x="440" y="14391"/>
                  </a:cubicBezTo>
                  <a:lnTo>
                    <a:pt x="440" y="11558"/>
                  </a:lnTo>
                  <a:cubicBezTo>
                    <a:pt x="219" y="11550"/>
                    <a:pt x="36" y="11382"/>
                    <a:pt x="36" y="11177"/>
                  </a:cubicBezTo>
                  <a:cubicBezTo>
                    <a:pt x="36" y="10973"/>
                    <a:pt x="219" y="10804"/>
                    <a:pt x="440" y="10796"/>
                  </a:cubicBezTo>
                  <a:lnTo>
                    <a:pt x="440" y="7920"/>
                  </a:lnTo>
                  <a:cubicBezTo>
                    <a:pt x="325" y="7853"/>
                    <a:pt x="245" y="7733"/>
                    <a:pt x="245" y="7600"/>
                  </a:cubicBezTo>
                  <a:cubicBezTo>
                    <a:pt x="245" y="7467"/>
                    <a:pt x="325" y="7347"/>
                    <a:pt x="440" y="7280"/>
                  </a:cubicBezTo>
                  <a:lnTo>
                    <a:pt x="440" y="3885"/>
                  </a:lnTo>
                  <a:cubicBezTo>
                    <a:pt x="325" y="3819"/>
                    <a:pt x="245" y="3698"/>
                    <a:pt x="245" y="3565"/>
                  </a:cubicBezTo>
                  <a:cubicBezTo>
                    <a:pt x="245" y="3428"/>
                    <a:pt x="325" y="3313"/>
                    <a:pt x="440" y="3241"/>
                  </a:cubicBezTo>
                  <a:lnTo>
                    <a:pt x="440" y="218"/>
                  </a:lnTo>
                  <a:cubicBezTo>
                    <a:pt x="440" y="99"/>
                    <a:pt x="342" y="1"/>
                    <a:pt x="223" y="1"/>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6"/>
            <p:cNvSpPr/>
            <p:nvPr/>
          </p:nvSpPr>
          <p:spPr>
            <a:xfrm rot="-1799968">
              <a:off x="8087491" y="3543720"/>
              <a:ext cx="10751" cy="35324"/>
            </a:xfrm>
            <a:custGeom>
              <a:avLst/>
              <a:gdLst/>
              <a:ahLst/>
              <a:cxnLst/>
              <a:rect l="l" t="t" r="r" b="b"/>
              <a:pathLst>
                <a:path w="196" h="644" extrusionOk="0">
                  <a:moveTo>
                    <a:pt x="195" y="0"/>
                  </a:moveTo>
                  <a:cubicBezTo>
                    <a:pt x="80" y="72"/>
                    <a:pt x="0" y="187"/>
                    <a:pt x="0" y="324"/>
                  </a:cubicBezTo>
                  <a:cubicBezTo>
                    <a:pt x="0" y="457"/>
                    <a:pt x="80" y="578"/>
                    <a:pt x="195" y="644"/>
                  </a:cubicBezTo>
                  <a:lnTo>
                    <a:pt x="195" y="0"/>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6"/>
            <p:cNvSpPr/>
            <p:nvPr/>
          </p:nvSpPr>
          <p:spPr>
            <a:xfrm rot="-1799968">
              <a:off x="8198206" y="3735597"/>
              <a:ext cx="10751" cy="35105"/>
            </a:xfrm>
            <a:custGeom>
              <a:avLst/>
              <a:gdLst/>
              <a:ahLst/>
              <a:cxnLst/>
              <a:rect l="l" t="t" r="r" b="b"/>
              <a:pathLst>
                <a:path w="196" h="640" extrusionOk="0">
                  <a:moveTo>
                    <a:pt x="195" y="0"/>
                  </a:moveTo>
                  <a:cubicBezTo>
                    <a:pt x="80" y="67"/>
                    <a:pt x="0" y="187"/>
                    <a:pt x="0" y="320"/>
                  </a:cubicBezTo>
                  <a:cubicBezTo>
                    <a:pt x="0" y="453"/>
                    <a:pt x="80" y="573"/>
                    <a:pt x="195" y="640"/>
                  </a:cubicBezTo>
                  <a:lnTo>
                    <a:pt x="195" y="0"/>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6"/>
            <p:cNvSpPr/>
            <p:nvPr/>
          </p:nvSpPr>
          <p:spPr>
            <a:xfrm rot="-1799968">
              <a:off x="8285609" y="3904979"/>
              <a:ext cx="22215" cy="41906"/>
            </a:xfrm>
            <a:custGeom>
              <a:avLst/>
              <a:gdLst/>
              <a:ahLst/>
              <a:cxnLst/>
              <a:rect l="l" t="t" r="r" b="b"/>
              <a:pathLst>
                <a:path w="405" h="764" extrusionOk="0">
                  <a:moveTo>
                    <a:pt x="404" y="1"/>
                  </a:moveTo>
                  <a:cubicBezTo>
                    <a:pt x="183" y="9"/>
                    <a:pt x="0" y="178"/>
                    <a:pt x="0" y="382"/>
                  </a:cubicBezTo>
                  <a:cubicBezTo>
                    <a:pt x="0" y="587"/>
                    <a:pt x="183" y="755"/>
                    <a:pt x="404" y="763"/>
                  </a:cubicBezTo>
                  <a:lnTo>
                    <a:pt x="404" y="1"/>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6"/>
            <p:cNvSpPr/>
            <p:nvPr/>
          </p:nvSpPr>
          <p:spPr>
            <a:xfrm rot="-1799968">
              <a:off x="8384147" y="4075765"/>
              <a:ext cx="22215" cy="41687"/>
            </a:xfrm>
            <a:custGeom>
              <a:avLst/>
              <a:gdLst/>
              <a:ahLst/>
              <a:cxnLst/>
              <a:rect l="l" t="t" r="r" b="b"/>
              <a:pathLst>
                <a:path w="405" h="760" extrusionOk="0">
                  <a:moveTo>
                    <a:pt x="404" y="1"/>
                  </a:moveTo>
                  <a:cubicBezTo>
                    <a:pt x="183" y="9"/>
                    <a:pt x="0" y="173"/>
                    <a:pt x="0" y="382"/>
                  </a:cubicBezTo>
                  <a:cubicBezTo>
                    <a:pt x="0" y="587"/>
                    <a:pt x="183" y="751"/>
                    <a:pt x="404" y="759"/>
                  </a:cubicBezTo>
                  <a:lnTo>
                    <a:pt x="404" y="1"/>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6"/>
            <p:cNvSpPr/>
            <p:nvPr/>
          </p:nvSpPr>
          <p:spPr>
            <a:xfrm rot="-1799968">
              <a:off x="8489679" y="4258555"/>
              <a:ext cx="22215" cy="41687"/>
            </a:xfrm>
            <a:custGeom>
              <a:avLst/>
              <a:gdLst/>
              <a:ahLst/>
              <a:cxnLst/>
              <a:rect l="l" t="t" r="r" b="b"/>
              <a:pathLst>
                <a:path w="405" h="760" extrusionOk="0">
                  <a:moveTo>
                    <a:pt x="404" y="0"/>
                  </a:moveTo>
                  <a:cubicBezTo>
                    <a:pt x="183" y="5"/>
                    <a:pt x="0" y="174"/>
                    <a:pt x="0" y="377"/>
                  </a:cubicBezTo>
                  <a:cubicBezTo>
                    <a:pt x="0" y="582"/>
                    <a:pt x="183" y="750"/>
                    <a:pt x="404" y="760"/>
                  </a:cubicBezTo>
                  <a:lnTo>
                    <a:pt x="404" y="0"/>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6"/>
            <p:cNvSpPr/>
            <p:nvPr/>
          </p:nvSpPr>
          <p:spPr>
            <a:xfrm rot="-1799968">
              <a:off x="8919408" y="2942075"/>
              <a:ext cx="24134" cy="1170298"/>
            </a:xfrm>
            <a:custGeom>
              <a:avLst/>
              <a:gdLst/>
              <a:ahLst/>
              <a:cxnLst/>
              <a:rect l="l" t="t" r="r" b="b"/>
              <a:pathLst>
                <a:path w="440" h="21336" extrusionOk="0">
                  <a:moveTo>
                    <a:pt x="222" y="1"/>
                  </a:moveTo>
                  <a:cubicBezTo>
                    <a:pt x="103" y="1"/>
                    <a:pt x="0" y="99"/>
                    <a:pt x="0" y="218"/>
                  </a:cubicBezTo>
                  <a:lnTo>
                    <a:pt x="0" y="3241"/>
                  </a:lnTo>
                  <a:cubicBezTo>
                    <a:pt x="120" y="3313"/>
                    <a:pt x="195" y="3428"/>
                    <a:pt x="195" y="3565"/>
                  </a:cubicBezTo>
                  <a:cubicBezTo>
                    <a:pt x="195" y="3698"/>
                    <a:pt x="120" y="3819"/>
                    <a:pt x="0" y="3885"/>
                  </a:cubicBezTo>
                  <a:lnTo>
                    <a:pt x="0" y="7280"/>
                  </a:lnTo>
                  <a:cubicBezTo>
                    <a:pt x="120" y="7347"/>
                    <a:pt x="195" y="7467"/>
                    <a:pt x="195" y="7600"/>
                  </a:cubicBezTo>
                  <a:cubicBezTo>
                    <a:pt x="195" y="7733"/>
                    <a:pt x="120" y="7853"/>
                    <a:pt x="0" y="7920"/>
                  </a:cubicBezTo>
                  <a:lnTo>
                    <a:pt x="0" y="10796"/>
                  </a:lnTo>
                  <a:cubicBezTo>
                    <a:pt x="226" y="10804"/>
                    <a:pt x="404" y="10973"/>
                    <a:pt x="404" y="11177"/>
                  </a:cubicBezTo>
                  <a:cubicBezTo>
                    <a:pt x="404" y="11382"/>
                    <a:pt x="226" y="11550"/>
                    <a:pt x="0" y="11558"/>
                  </a:cubicBezTo>
                  <a:lnTo>
                    <a:pt x="0" y="14391"/>
                  </a:lnTo>
                  <a:cubicBezTo>
                    <a:pt x="226" y="14395"/>
                    <a:pt x="404" y="14563"/>
                    <a:pt x="404" y="14772"/>
                  </a:cubicBezTo>
                  <a:cubicBezTo>
                    <a:pt x="404" y="14977"/>
                    <a:pt x="226" y="15145"/>
                    <a:pt x="0" y="15149"/>
                  </a:cubicBezTo>
                  <a:lnTo>
                    <a:pt x="0" y="18238"/>
                  </a:lnTo>
                  <a:cubicBezTo>
                    <a:pt x="226" y="18243"/>
                    <a:pt x="404" y="18412"/>
                    <a:pt x="404" y="18615"/>
                  </a:cubicBezTo>
                  <a:cubicBezTo>
                    <a:pt x="404" y="18820"/>
                    <a:pt x="226" y="18988"/>
                    <a:pt x="0" y="18998"/>
                  </a:cubicBezTo>
                  <a:lnTo>
                    <a:pt x="0" y="21119"/>
                  </a:lnTo>
                  <a:cubicBezTo>
                    <a:pt x="0" y="21239"/>
                    <a:pt x="103" y="21336"/>
                    <a:pt x="222" y="21336"/>
                  </a:cubicBezTo>
                  <a:cubicBezTo>
                    <a:pt x="342" y="21336"/>
                    <a:pt x="439" y="21239"/>
                    <a:pt x="439" y="21119"/>
                  </a:cubicBezTo>
                  <a:lnTo>
                    <a:pt x="439" y="218"/>
                  </a:lnTo>
                  <a:cubicBezTo>
                    <a:pt x="439" y="99"/>
                    <a:pt x="342" y="1"/>
                    <a:pt x="222" y="1"/>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6"/>
            <p:cNvSpPr/>
            <p:nvPr/>
          </p:nvSpPr>
          <p:spPr>
            <a:xfrm rot="-1799968">
              <a:off x="8725450" y="3175402"/>
              <a:ext cx="10751" cy="35324"/>
            </a:xfrm>
            <a:custGeom>
              <a:avLst/>
              <a:gdLst/>
              <a:ahLst/>
              <a:cxnLst/>
              <a:rect l="l" t="t" r="r" b="b"/>
              <a:pathLst>
                <a:path w="196" h="644" extrusionOk="0">
                  <a:moveTo>
                    <a:pt x="0" y="0"/>
                  </a:moveTo>
                  <a:lnTo>
                    <a:pt x="0" y="644"/>
                  </a:lnTo>
                  <a:cubicBezTo>
                    <a:pt x="120" y="578"/>
                    <a:pt x="195" y="457"/>
                    <a:pt x="195" y="324"/>
                  </a:cubicBezTo>
                  <a:cubicBezTo>
                    <a:pt x="195" y="187"/>
                    <a:pt x="120" y="72"/>
                    <a:pt x="0" y="0"/>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6"/>
            <p:cNvSpPr/>
            <p:nvPr/>
          </p:nvSpPr>
          <p:spPr>
            <a:xfrm rot="-1799968">
              <a:off x="8836165" y="3367280"/>
              <a:ext cx="10751" cy="35105"/>
            </a:xfrm>
            <a:custGeom>
              <a:avLst/>
              <a:gdLst/>
              <a:ahLst/>
              <a:cxnLst/>
              <a:rect l="l" t="t" r="r" b="b"/>
              <a:pathLst>
                <a:path w="196" h="640" extrusionOk="0">
                  <a:moveTo>
                    <a:pt x="0" y="0"/>
                  </a:moveTo>
                  <a:lnTo>
                    <a:pt x="0" y="640"/>
                  </a:lnTo>
                  <a:cubicBezTo>
                    <a:pt x="120" y="573"/>
                    <a:pt x="195" y="453"/>
                    <a:pt x="195" y="320"/>
                  </a:cubicBezTo>
                  <a:cubicBezTo>
                    <a:pt x="195" y="187"/>
                    <a:pt x="120" y="67"/>
                    <a:pt x="0" y="0"/>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6"/>
            <p:cNvSpPr/>
            <p:nvPr/>
          </p:nvSpPr>
          <p:spPr>
            <a:xfrm rot="-1799968">
              <a:off x="8933496" y="3530930"/>
              <a:ext cx="22215" cy="41906"/>
            </a:xfrm>
            <a:custGeom>
              <a:avLst/>
              <a:gdLst/>
              <a:ahLst/>
              <a:cxnLst/>
              <a:rect l="l" t="t" r="r" b="b"/>
              <a:pathLst>
                <a:path w="405" h="764" extrusionOk="0">
                  <a:moveTo>
                    <a:pt x="0" y="1"/>
                  </a:moveTo>
                  <a:lnTo>
                    <a:pt x="0" y="763"/>
                  </a:lnTo>
                  <a:cubicBezTo>
                    <a:pt x="226" y="755"/>
                    <a:pt x="404" y="587"/>
                    <a:pt x="404" y="382"/>
                  </a:cubicBezTo>
                  <a:cubicBezTo>
                    <a:pt x="404" y="178"/>
                    <a:pt x="226" y="9"/>
                    <a:pt x="0" y="1"/>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6"/>
            <p:cNvSpPr/>
            <p:nvPr/>
          </p:nvSpPr>
          <p:spPr>
            <a:xfrm rot="-1799968">
              <a:off x="9032034" y="3701716"/>
              <a:ext cx="22215" cy="41687"/>
            </a:xfrm>
            <a:custGeom>
              <a:avLst/>
              <a:gdLst/>
              <a:ahLst/>
              <a:cxnLst/>
              <a:rect l="l" t="t" r="r" b="b"/>
              <a:pathLst>
                <a:path w="405" h="760" extrusionOk="0">
                  <a:moveTo>
                    <a:pt x="0" y="1"/>
                  </a:moveTo>
                  <a:lnTo>
                    <a:pt x="0" y="759"/>
                  </a:lnTo>
                  <a:cubicBezTo>
                    <a:pt x="226" y="755"/>
                    <a:pt x="404" y="587"/>
                    <a:pt x="404" y="382"/>
                  </a:cubicBezTo>
                  <a:cubicBezTo>
                    <a:pt x="404" y="173"/>
                    <a:pt x="226" y="5"/>
                    <a:pt x="0" y="1"/>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6"/>
            <p:cNvSpPr/>
            <p:nvPr/>
          </p:nvSpPr>
          <p:spPr>
            <a:xfrm rot="-1799968">
              <a:off x="9137565" y="3884505"/>
              <a:ext cx="22215" cy="41687"/>
            </a:xfrm>
            <a:custGeom>
              <a:avLst/>
              <a:gdLst/>
              <a:ahLst/>
              <a:cxnLst/>
              <a:rect l="l" t="t" r="r" b="b"/>
              <a:pathLst>
                <a:path w="405" h="760" extrusionOk="0">
                  <a:moveTo>
                    <a:pt x="0" y="0"/>
                  </a:moveTo>
                  <a:lnTo>
                    <a:pt x="0" y="760"/>
                  </a:lnTo>
                  <a:cubicBezTo>
                    <a:pt x="226" y="750"/>
                    <a:pt x="404" y="582"/>
                    <a:pt x="404" y="377"/>
                  </a:cubicBezTo>
                  <a:cubicBezTo>
                    <a:pt x="404" y="174"/>
                    <a:pt x="226" y="5"/>
                    <a:pt x="0" y="0"/>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6"/>
            <p:cNvSpPr/>
            <p:nvPr/>
          </p:nvSpPr>
          <p:spPr>
            <a:xfrm rot="-1799968">
              <a:off x="7756509" y="2986729"/>
              <a:ext cx="156654" cy="122701"/>
            </a:xfrm>
            <a:custGeom>
              <a:avLst/>
              <a:gdLst/>
              <a:ahLst/>
              <a:cxnLst/>
              <a:rect l="l" t="t" r="r" b="b"/>
              <a:pathLst>
                <a:path w="2856" h="2237" extrusionOk="0">
                  <a:moveTo>
                    <a:pt x="2172" y="0"/>
                  </a:moveTo>
                  <a:cubicBezTo>
                    <a:pt x="1812" y="0"/>
                    <a:pt x="1353" y="346"/>
                    <a:pt x="1058" y="530"/>
                  </a:cubicBezTo>
                  <a:cubicBezTo>
                    <a:pt x="503" y="872"/>
                    <a:pt x="1" y="1373"/>
                    <a:pt x="494" y="1964"/>
                  </a:cubicBezTo>
                  <a:cubicBezTo>
                    <a:pt x="656" y="2158"/>
                    <a:pt x="831" y="2236"/>
                    <a:pt x="1008" y="2236"/>
                  </a:cubicBezTo>
                  <a:cubicBezTo>
                    <a:pt x="1484" y="2236"/>
                    <a:pt x="1975" y="1671"/>
                    <a:pt x="2270" y="1289"/>
                  </a:cubicBezTo>
                  <a:cubicBezTo>
                    <a:pt x="2563" y="916"/>
                    <a:pt x="2856" y="566"/>
                    <a:pt x="2504" y="153"/>
                  </a:cubicBezTo>
                  <a:cubicBezTo>
                    <a:pt x="2414" y="44"/>
                    <a:pt x="2299" y="0"/>
                    <a:pt x="2172"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6"/>
            <p:cNvSpPr/>
            <p:nvPr/>
          </p:nvSpPr>
          <p:spPr>
            <a:xfrm rot="-1799968">
              <a:off x="7784298" y="3018690"/>
              <a:ext cx="85951" cy="67576"/>
            </a:xfrm>
            <a:custGeom>
              <a:avLst/>
              <a:gdLst/>
              <a:ahLst/>
              <a:cxnLst/>
              <a:rect l="l" t="t" r="r" b="b"/>
              <a:pathLst>
                <a:path w="1567" h="1232" extrusionOk="0">
                  <a:moveTo>
                    <a:pt x="1193" y="0"/>
                  </a:moveTo>
                  <a:cubicBezTo>
                    <a:pt x="995" y="0"/>
                    <a:pt x="742" y="192"/>
                    <a:pt x="581" y="293"/>
                  </a:cubicBezTo>
                  <a:cubicBezTo>
                    <a:pt x="275" y="479"/>
                    <a:pt x="1" y="755"/>
                    <a:pt x="271" y="1079"/>
                  </a:cubicBezTo>
                  <a:cubicBezTo>
                    <a:pt x="360" y="1188"/>
                    <a:pt x="457" y="1232"/>
                    <a:pt x="555" y="1232"/>
                  </a:cubicBezTo>
                  <a:cubicBezTo>
                    <a:pt x="816" y="1232"/>
                    <a:pt x="1086" y="921"/>
                    <a:pt x="1247" y="711"/>
                  </a:cubicBezTo>
                  <a:cubicBezTo>
                    <a:pt x="1407" y="506"/>
                    <a:pt x="1566" y="311"/>
                    <a:pt x="1376" y="84"/>
                  </a:cubicBezTo>
                  <a:cubicBezTo>
                    <a:pt x="1326" y="24"/>
                    <a:pt x="1263" y="0"/>
                    <a:pt x="1193"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6"/>
            <p:cNvSpPr/>
            <p:nvPr/>
          </p:nvSpPr>
          <p:spPr>
            <a:xfrm rot="-1799968">
              <a:off x="8337202" y="2651569"/>
              <a:ext cx="156325" cy="122701"/>
            </a:xfrm>
            <a:custGeom>
              <a:avLst/>
              <a:gdLst/>
              <a:ahLst/>
              <a:cxnLst/>
              <a:rect l="l" t="t" r="r" b="b"/>
              <a:pathLst>
                <a:path w="2850" h="2237" extrusionOk="0">
                  <a:moveTo>
                    <a:pt x="679" y="0"/>
                  </a:moveTo>
                  <a:cubicBezTo>
                    <a:pt x="552" y="0"/>
                    <a:pt x="437" y="44"/>
                    <a:pt x="346" y="153"/>
                  </a:cubicBezTo>
                  <a:cubicBezTo>
                    <a:pt x="0" y="566"/>
                    <a:pt x="293" y="916"/>
                    <a:pt x="582" y="1289"/>
                  </a:cubicBezTo>
                  <a:cubicBezTo>
                    <a:pt x="876" y="1671"/>
                    <a:pt x="1366" y="2236"/>
                    <a:pt x="1843" y="2236"/>
                  </a:cubicBezTo>
                  <a:cubicBezTo>
                    <a:pt x="2020" y="2236"/>
                    <a:pt x="2195" y="2158"/>
                    <a:pt x="2357" y="1964"/>
                  </a:cubicBezTo>
                  <a:cubicBezTo>
                    <a:pt x="2850" y="1373"/>
                    <a:pt x="2349" y="872"/>
                    <a:pt x="1794" y="530"/>
                  </a:cubicBezTo>
                  <a:cubicBezTo>
                    <a:pt x="1499" y="346"/>
                    <a:pt x="1039" y="0"/>
                    <a:pt x="679"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4" name="Google Shape;1734;p66"/>
          <p:cNvSpPr/>
          <p:nvPr/>
        </p:nvSpPr>
        <p:spPr>
          <a:xfrm rot="-295047">
            <a:off x="8452240" y="3741348"/>
            <a:ext cx="138154" cy="141641"/>
          </a:xfrm>
          <a:custGeom>
            <a:avLst/>
            <a:gdLst/>
            <a:ahLst/>
            <a:cxnLst/>
            <a:rect l="l" t="t" r="r" b="b"/>
            <a:pathLst>
              <a:path w="1567" h="1232" extrusionOk="0">
                <a:moveTo>
                  <a:pt x="374" y="0"/>
                </a:moveTo>
                <a:cubicBezTo>
                  <a:pt x="305" y="0"/>
                  <a:pt x="242" y="24"/>
                  <a:pt x="192" y="84"/>
                </a:cubicBezTo>
                <a:cubicBezTo>
                  <a:pt x="0" y="311"/>
                  <a:pt x="160" y="506"/>
                  <a:pt x="320" y="711"/>
                </a:cubicBezTo>
                <a:cubicBezTo>
                  <a:pt x="482" y="921"/>
                  <a:pt x="751" y="1232"/>
                  <a:pt x="1013" y="1232"/>
                </a:cubicBezTo>
                <a:cubicBezTo>
                  <a:pt x="1110" y="1232"/>
                  <a:pt x="1207" y="1188"/>
                  <a:pt x="1296" y="1079"/>
                </a:cubicBezTo>
                <a:cubicBezTo>
                  <a:pt x="1567" y="755"/>
                  <a:pt x="1292" y="479"/>
                  <a:pt x="985" y="293"/>
                </a:cubicBezTo>
                <a:cubicBezTo>
                  <a:pt x="825" y="192"/>
                  <a:pt x="572" y="0"/>
                  <a:pt x="374"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6"/>
          <p:cNvSpPr/>
          <p:nvPr/>
        </p:nvSpPr>
        <p:spPr>
          <a:xfrm>
            <a:off x="6740729" y="3467500"/>
            <a:ext cx="90350" cy="7903920"/>
          </a:xfrm>
          <a:custGeom>
            <a:avLst/>
            <a:gdLst/>
            <a:ahLst/>
            <a:cxnLst/>
            <a:rect l="l" t="t" r="r" b="b"/>
            <a:pathLst>
              <a:path w="1519" h="77783" extrusionOk="0">
                <a:moveTo>
                  <a:pt x="0" y="0"/>
                </a:moveTo>
                <a:lnTo>
                  <a:pt x="0" y="77783"/>
                </a:lnTo>
                <a:lnTo>
                  <a:pt x="1518" y="77783"/>
                </a:lnTo>
                <a:lnTo>
                  <a:pt x="1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6"/>
          <p:cNvSpPr/>
          <p:nvPr/>
        </p:nvSpPr>
        <p:spPr>
          <a:xfrm>
            <a:off x="6319000" y="3427820"/>
            <a:ext cx="873081" cy="98900"/>
          </a:xfrm>
          <a:custGeom>
            <a:avLst/>
            <a:gdLst/>
            <a:ahLst/>
            <a:cxnLst/>
            <a:rect l="l" t="t" r="r" b="b"/>
            <a:pathLst>
              <a:path w="7981" h="1523" extrusionOk="0">
                <a:moveTo>
                  <a:pt x="1" y="0"/>
                </a:moveTo>
                <a:lnTo>
                  <a:pt x="1" y="1522"/>
                </a:lnTo>
                <a:lnTo>
                  <a:pt x="7980" y="1522"/>
                </a:lnTo>
                <a:lnTo>
                  <a:pt x="7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6"/>
          <p:cNvSpPr txBox="1">
            <a:spLocks noGrp="1"/>
          </p:cNvSpPr>
          <p:nvPr>
            <p:ph type="subTitle" idx="4"/>
          </p:nvPr>
        </p:nvSpPr>
        <p:spPr>
          <a:xfrm>
            <a:off x="235900" y="2194875"/>
            <a:ext cx="2194200" cy="676500"/>
          </a:xfrm>
          <a:prstGeom prst="rect">
            <a:avLst/>
          </a:prstGeom>
        </p:spPr>
        <p:txBody>
          <a:bodyPr spcFirstLastPara="1" wrap="square" lIns="91425" tIns="91425" rIns="91425" bIns="91425" anchor="t" anchorCtr="0">
            <a:noAutofit/>
          </a:bodyPr>
          <a:lstStyle/>
          <a:p>
            <a:pPr marL="228600" lvl="0" indent="-215900" algn="l" rtl="0">
              <a:spcBef>
                <a:spcPts val="0"/>
              </a:spcBef>
              <a:spcAft>
                <a:spcPts val="0"/>
              </a:spcAft>
              <a:buSzPts val="1600"/>
              <a:buChar char="●"/>
            </a:pPr>
            <a:r>
              <a:rPr lang="en" sz="1600"/>
              <a:t>Cars sitting idle</a:t>
            </a:r>
            <a:endParaRPr sz="1600"/>
          </a:p>
          <a:p>
            <a:pPr marL="228600" lvl="0" indent="-215900" algn="l" rtl="0">
              <a:spcBef>
                <a:spcPts val="0"/>
              </a:spcBef>
              <a:spcAft>
                <a:spcPts val="0"/>
              </a:spcAft>
              <a:buSzPts val="1600"/>
              <a:buChar char="●"/>
            </a:pPr>
            <a:r>
              <a:rPr lang="en" sz="1600"/>
              <a:t>Maintenance time</a:t>
            </a:r>
            <a:endParaRPr sz="1600"/>
          </a:p>
        </p:txBody>
      </p:sp>
      <p:sp>
        <p:nvSpPr>
          <p:cNvPr id="1738" name="Google Shape;1738;p66"/>
          <p:cNvSpPr txBox="1">
            <a:spLocks noGrp="1"/>
          </p:cNvSpPr>
          <p:nvPr>
            <p:ph type="subTitle" idx="4294967295"/>
          </p:nvPr>
        </p:nvSpPr>
        <p:spPr>
          <a:xfrm>
            <a:off x="4639975" y="2189775"/>
            <a:ext cx="2194200" cy="686700"/>
          </a:xfrm>
          <a:prstGeom prst="rect">
            <a:avLst/>
          </a:prstGeom>
        </p:spPr>
        <p:txBody>
          <a:bodyPr spcFirstLastPara="1" wrap="square" lIns="91425" tIns="91425" rIns="91425" bIns="91425" anchor="t" anchorCtr="0">
            <a:noAutofit/>
          </a:bodyPr>
          <a:lstStyle/>
          <a:p>
            <a:pPr marL="228600" lvl="0" indent="-215900" algn="l" rtl="0">
              <a:lnSpc>
                <a:spcPct val="100000"/>
              </a:lnSpc>
              <a:spcBef>
                <a:spcPts val="0"/>
              </a:spcBef>
              <a:spcAft>
                <a:spcPts val="0"/>
              </a:spcAft>
              <a:buSzPts val="1600"/>
              <a:buChar char="●"/>
            </a:pPr>
            <a:r>
              <a:rPr lang="en" sz="1600"/>
              <a:t>Material recovery from EOL vehicles </a:t>
            </a:r>
            <a:endParaRPr sz="1600"/>
          </a:p>
        </p:txBody>
      </p:sp>
      <p:sp>
        <p:nvSpPr>
          <p:cNvPr id="1739" name="Google Shape;1739;p66"/>
          <p:cNvSpPr txBox="1">
            <a:spLocks noGrp="1"/>
          </p:cNvSpPr>
          <p:nvPr>
            <p:ph type="subTitle" idx="4294967295"/>
          </p:nvPr>
        </p:nvSpPr>
        <p:spPr>
          <a:xfrm>
            <a:off x="6849775" y="2189775"/>
            <a:ext cx="2294100" cy="686700"/>
          </a:xfrm>
          <a:prstGeom prst="rect">
            <a:avLst/>
          </a:prstGeom>
        </p:spPr>
        <p:txBody>
          <a:bodyPr spcFirstLastPara="1" wrap="square" lIns="91425" tIns="91425" rIns="91425" bIns="91425" anchor="t" anchorCtr="0">
            <a:noAutofit/>
          </a:bodyPr>
          <a:lstStyle/>
          <a:p>
            <a:pPr marL="228600" lvl="0" indent="-215900" algn="l" rtl="0">
              <a:lnSpc>
                <a:spcPct val="100000"/>
              </a:lnSpc>
              <a:spcBef>
                <a:spcPts val="0"/>
              </a:spcBef>
              <a:spcAft>
                <a:spcPts val="0"/>
              </a:spcAft>
              <a:buSzPts val="1600"/>
              <a:buChar char="●"/>
            </a:pPr>
            <a:r>
              <a:rPr lang="en" sz="1600"/>
              <a:t>Reduction in resource extraction </a:t>
            </a:r>
            <a:endParaRPr sz="1600"/>
          </a:p>
        </p:txBody>
      </p:sp>
      <p:sp>
        <p:nvSpPr>
          <p:cNvPr id="1740" name="Google Shape;1740;p66"/>
          <p:cNvSpPr txBox="1"/>
          <p:nvPr/>
        </p:nvSpPr>
        <p:spPr>
          <a:xfrm>
            <a:off x="2430175" y="2181250"/>
            <a:ext cx="2194200" cy="676500"/>
          </a:xfrm>
          <a:prstGeom prst="rect">
            <a:avLst/>
          </a:prstGeom>
          <a:noFill/>
          <a:ln>
            <a:noFill/>
          </a:ln>
        </p:spPr>
        <p:txBody>
          <a:bodyPr spcFirstLastPara="1" wrap="square" lIns="91425" tIns="91425" rIns="91425" bIns="91425" anchor="t" anchorCtr="0">
            <a:noAutofit/>
          </a:bodyPr>
          <a:lstStyle/>
          <a:p>
            <a:pPr marL="228600" lvl="0" indent="-215900" algn="l" rtl="0">
              <a:spcBef>
                <a:spcPts val="0"/>
              </a:spcBef>
              <a:spcAft>
                <a:spcPts val="0"/>
              </a:spcAft>
              <a:buClr>
                <a:srgbClr val="F4D000"/>
              </a:buClr>
              <a:buSzPts val="1600"/>
              <a:buFont typeface="Ubuntu"/>
              <a:buChar char="●"/>
            </a:pPr>
            <a:r>
              <a:rPr lang="en" sz="1600">
                <a:solidFill>
                  <a:srgbClr val="FFFFFF"/>
                </a:solidFill>
                <a:latin typeface="Ubuntu"/>
                <a:ea typeface="Ubuntu"/>
                <a:cs typeface="Ubuntu"/>
                <a:sym typeface="Ubuntu"/>
              </a:rPr>
              <a:t>Vehicle and part life times</a:t>
            </a:r>
            <a:endParaRPr sz="1600">
              <a:solidFill>
                <a:srgbClr val="FFFFFF"/>
              </a:solidFill>
              <a:latin typeface="Ubuntu"/>
              <a:ea typeface="Ubuntu"/>
              <a:cs typeface="Ubuntu"/>
              <a:sym typeface="Ubuntu"/>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4"/>
        <p:cNvGrpSpPr/>
        <p:nvPr/>
      </p:nvGrpSpPr>
      <p:grpSpPr>
        <a:xfrm>
          <a:off x="0" y="0"/>
          <a:ext cx="0" cy="0"/>
          <a:chOff x="0" y="0"/>
          <a:chExt cx="0" cy="0"/>
        </a:xfrm>
      </p:grpSpPr>
      <p:sp>
        <p:nvSpPr>
          <p:cNvPr id="1745" name="Google Shape;1745;p67"/>
          <p:cNvSpPr/>
          <p:nvPr/>
        </p:nvSpPr>
        <p:spPr>
          <a:xfrm>
            <a:off x="839668" y="1677119"/>
            <a:ext cx="1138500" cy="1138500"/>
          </a:xfrm>
          <a:prstGeom prst="ellipse">
            <a:avLst/>
          </a:prstGeom>
          <a:solidFill>
            <a:schemeClr val="accent1"/>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7"/>
          <p:cNvSpPr/>
          <p:nvPr/>
        </p:nvSpPr>
        <p:spPr>
          <a:xfrm>
            <a:off x="2904994" y="1677019"/>
            <a:ext cx="1138500" cy="1138500"/>
          </a:xfrm>
          <a:prstGeom prst="ellipse">
            <a:avLst/>
          </a:prstGeom>
          <a:solidFill>
            <a:schemeClr val="accent1"/>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7"/>
          <p:cNvSpPr/>
          <p:nvPr/>
        </p:nvSpPr>
        <p:spPr>
          <a:xfrm>
            <a:off x="5035413" y="1677019"/>
            <a:ext cx="1138500" cy="1138500"/>
          </a:xfrm>
          <a:prstGeom prst="ellipse">
            <a:avLst/>
          </a:prstGeom>
          <a:solidFill>
            <a:schemeClr val="accent1"/>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7"/>
          <p:cNvSpPr txBox="1">
            <a:spLocks noGrp="1"/>
          </p:cNvSpPr>
          <p:nvPr>
            <p:ph type="title"/>
          </p:nvPr>
        </p:nvSpPr>
        <p:spPr>
          <a:xfrm>
            <a:off x="713232" y="389211"/>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Value Drivers</a:t>
            </a:r>
            <a:endParaRPr/>
          </a:p>
        </p:txBody>
      </p:sp>
      <p:sp>
        <p:nvSpPr>
          <p:cNvPr id="1749" name="Google Shape;1749;p67"/>
          <p:cNvSpPr txBox="1">
            <a:spLocks noGrp="1"/>
          </p:cNvSpPr>
          <p:nvPr>
            <p:ph type="subTitle" idx="3"/>
          </p:nvPr>
        </p:nvSpPr>
        <p:spPr>
          <a:xfrm>
            <a:off x="2423040" y="3044225"/>
            <a:ext cx="2102400" cy="67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Brand Enhancement</a:t>
            </a:r>
            <a:endParaRPr/>
          </a:p>
        </p:txBody>
      </p:sp>
      <p:sp>
        <p:nvSpPr>
          <p:cNvPr id="1750" name="Google Shape;1750;p67"/>
          <p:cNvSpPr txBox="1">
            <a:spLocks noGrp="1"/>
          </p:cNvSpPr>
          <p:nvPr>
            <p:ph type="subTitle" idx="1"/>
          </p:nvPr>
        </p:nvSpPr>
        <p:spPr>
          <a:xfrm>
            <a:off x="357725" y="3132875"/>
            <a:ext cx="2102400" cy="49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Revenue Generation</a:t>
            </a:r>
            <a:endParaRPr/>
          </a:p>
        </p:txBody>
      </p:sp>
      <p:sp>
        <p:nvSpPr>
          <p:cNvPr id="1751" name="Google Shape;1751;p67"/>
          <p:cNvSpPr txBox="1">
            <a:spLocks noGrp="1"/>
          </p:cNvSpPr>
          <p:nvPr>
            <p:ph type="subTitle" idx="6"/>
          </p:nvPr>
        </p:nvSpPr>
        <p:spPr>
          <a:xfrm>
            <a:off x="4553474" y="3044225"/>
            <a:ext cx="2102400" cy="67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Cost </a:t>
            </a:r>
            <a:endParaRPr/>
          </a:p>
          <a:p>
            <a:pPr marL="0" lvl="0" indent="0" algn="ctr" rtl="0">
              <a:spcBef>
                <a:spcPts val="0"/>
              </a:spcBef>
              <a:spcAft>
                <a:spcPts val="0"/>
              </a:spcAft>
              <a:buNone/>
            </a:pPr>
            <a:r>
              <a:rPr lang="en"/>
              <a:t>Savings</a:t>
            </a:r>
            <a:endParaRPr/>
          </a:p>
        </p:txBody>
      </p:sp>
      <p:sp>
        <p:nvSpPr>
          <p:cNvPr id="1752" name="Google Shape;1752;p67"/>
          <p:cNvSpPr/>
          <p:nvPr/>
        </p:nvSpPr>
        <p:spPr>
          <a:xfrm>
            <a:off x="7165832" y="1677019"/>
            <a:ext cx="1138500" cy="1138500"/>
          </a:xfrm>
          <a:prstGeom prst="ellipse">
            <a:avLst/>
          </a:prstGeom>
          <a:solidFill>
            <a:schemeClr val="accent1"/>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7"/>
          <p:cNvSpPr txBox="1">
            <a:spLocks noGrp="1"/>
          </p:cNvSpPr>
          <p:nvPr>
            <p:ph type="subTitle" idx="6"/>
          </p:nvPr>
        </p:nvSpPr>
        <p:spPr>
          <a:xfrm>
            <a:off x="6683874" y="3044225"/>
            <a:ext cx="2102400" cy="67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Risk Reduction</a:t>
            </a:r>
            <a:endParaRPr/>
          </a:p>
        </p:txBody>
      </p:sp>
      <p:grpSp>
        <p:nvGrpSpPr>
          <p:cNvPr id="1754" name="Google Shape;1754;p67"/>
          <p:cNvGrpSpPr/>
          <p:nvPr/>
        </p:nvGrpSpPr>
        <p:grpSpPr>
          <a:xfrm>
            <a:off x="1158829" y="1998272"/>
            <a:ext cx="500201" cy="496214"/>
            <a:chOff x="3282325" y="2035675"/>
            <a:chExt cx="459575" cy="454825"/>
          </a:xfrm>
        </p:grpSpPr>
        <p:sp>
          <p:nvSpPr>
            <p:cNvPr id="1755" name="Google Shape;1755;p67"/>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56" name="Google Shape;1756;p67"/>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57" name="Google Shape;1757;p67"/>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58" name="Google Shape;1758;p67"/>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59" name="Google Shape;1759;p67"/>
          <p:cNvGrpSpPr/>
          <p:nvPr/>
        </p:nvGrpSpPr>
        <p:grpSpPr>
          <a:xfrm>
            <a:off x="5354575" y="1998171"/>
            <a:ext cx="500186" cy="496211"/>
            <a:chOff x="-62518200" y="2692475"/>
            <a:chExt cx="318225" cy="289100"/>
          </a:xfrm>
        </p:grpSpPr>
        <p:sp>
          <p:nvSpPr>
            <p:cNvPr id="1760" name="Google Shape;1760;p67"/>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7"/>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67"/>
          <p:cNvGrpSpPr/>
          <p:nvPr/>
        </p:nvGrpSpPr>
        <p:grpSpPr>
          <a:xfrm>
            <a:off x="3224158" y="1998166"/>
            <a:ext cx="500182" cy="496210"/>
            <a:chOff x="3299850" y="238575"/>
            <a:chExt cx="427725" cy="482225"/>
          </a:xfrm>
        </p:grpSpPr>
        <p:sp>
          <p:nvSpPr>
            <p:cNvPr id="1763" name="Google Shape;1763;p67"/>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64" name="Google Shape;1764;p67"/>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65" name="Google Shape;1765;p67"/>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66" name="Google Shape;1766;p67"/>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67" name="Google Shape;1767;p67"/>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68" name="Google Shape;1768;p67"/>
          <p:cNvGrpSpPr/>
          <p:nvPr/>
        </p:nvGrpSpPr>
        <p:grpSpPr>
          <a:xfrm>
            <a:off x="7485005" y="1959928"/>
            <a:ext cx="500201" cy="572681"/>
            <a:chOff x="10683829" y="2150672"/>
            <a:chExt cx="500201" cy="496214"/>
          </a:xfrm>
        </p:grpSpPr>
        <p:sp>
          <p:nvSpPr>
            <p:cNvPr id="1769" name="Google Shape;1769;p67"/>
            <p:cNvSpPr/>
            <p:nvPr/>
          </p:nvSpPr>
          <p:spPr>
            <a:xfrm>
              <a:off x="10971991" y="2367181"/>
              <a:ext cx="93521" cy="225101"/>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0" name="Google Shape;1770;p67"/>
            <p:cNvSpPr/>
            <p:nvPr/>
          </p:nvSpPr>
          <p:spPr>
            <a:xfrm>
              <a:off x="10867714" y="2303193"/>
              <a:ext cx="92432" cy="289088"/>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1" name="Google Shape;1771;p67"/>
            <p:cNvSpPr/>
            <p:nvPr/>
          </p:nvSpPr>
          <p:spPr>
            <a:xfrm>
              <a:off x="10762348" y="2239206"/>
              <a:ext cx="92460" cy="35307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2" name="Google Shape;1772;p67"/>
            <p:cNvSpPr/>
            <p:nvPr/>
          </p:nvSpPr>
          <p:spPr>
            <a:xfrm>
              <a:off x="10683829" y="2150672"/>
              <a:ext cx="500201" cy="496214"/>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773" name="Google Shape;1773;p67"/>
          <p:cNvCxnSpPr/>
          <p:nvPr/>
        </p:nvCxnSpPr>
        <p:spPr>
          <a:xfrm rot="10800000" flipH="1">
            <a:off x="1218200" y="1981125"/>
            <a:ext cx="196800" cy="180600"/>
          </a:xfrm>
          <a:prstGeom prst="straightConnector1">
            <a:avLst/>
          </a:prstGeom>
          <a:noFill/>
          <a:ln w="19050" cap="flat" cmpd="sng">
            <a:solidFill>
              <a:srgbClr val="FF0000"/>
            </a:solidFill>
            <a:prstDash val="solid"/>
            <a:round/>
            <a:headEnd type="none" w="med" len="med"/>
            <a:tailEnd type="triangle" w="med" len="med"/>
          </a:ln>
        </p:spPr>
      </p:cxnSp>
      <p:cxnSp>
        <p:nvCxnSpPr>
          <p:cNvPr id="1774" name="Google Shape;1774;p67"/>
          <p:cNvCxnSpPr/>
          <p:nvPr/>
        </p:nvCxnSpPr>
        <p:spPr>
          <a:xfrm>
            <a:off x="7653725" y="2005725"/>
            <a:ext cx="221700" cy="1479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1779" name="Google Shape;1779;p68"/>
          <p:cNvSpPr txBox="1">
            <a:spLocks noGrp="1"/>
          </p:cNvSpPr>
          <p:nvPr>
            <p:ph type="subTitle" idx="1"/>
          </p:nvPr>
        </p:nvSpPr>
        <p:spPr>
          <a:xfrm>
            <a:off x="3561117" y="2204338"/>
            <a:ext cx="20883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Walkable City</a:t>
            </a:r>
            <a:endParaRPr/>
          </a:p>
        </p:txBody>
      </p:sp>
      <p:sp>
        <p:nvSpPr>
          <p:cNvPr id="1780" name="Google Shape;1780;p68"/>
          <p:cNvSpPr txBox="1">
            <a:spLocks noGrp="1"/>
          </p:cNvSpPr>
          <p:nvPr>
            <p:ph type="subTitle" idx="2"/>
          </p:nvPr>
        </p:nvSpPr>
        <p:spPr>
          <a:xfrm>
            <a:off x="832800" y="2730876"/>
            <a:ext cx="2084700" cy="101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140,000 residents</a:t>
            </a:r>
            <a:endParaRPr/>
          </a:p>
          <a:p>
            <a:pPr marL="0" lvl="0" indent="0" algn="ctr" rtl="0">
              <a:spcBef>
                <a:spcPts val="0"/>
              </a:spcBef>
              <a:spcAft>
                <a:spcPts val="0"/>
              </a:spcAft>
              <a:buNone/>
            </a:pPr>
            <a:r>
              <a:rPr lang="en"/>
              <a:t>40,000 students</a:t>
            </a:r>
            <a:endParaRPr/>
          </a:p>
        </p:txBody>
      </p:sp>
      <p:sp>
        <p:nvSpPr>
          <p:cNvPr id="1781" name="Google Shape;1781;p68"/>
          <p:cNvSpPr txBox="1">
            <a:spLocks noGrp="1"/>
          </p:cNvSpPr>
          <p:nvPr>
            <p:ph type="subTitle" idx="3"/>
          </p:nvPr>
        </p:nvSpPr>
        <p:spPr>
          <a:xfrm>
            <a:off x="829987" y="2204338"/>
            <a:ext cx="20883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Dense Population</a:t>
            </a:r>
            <a:endParaRPr/>
          </a:p>
        </p:txBody>
      </p:sp>
      <p:sp>
        <p:nvSpPr>
          <p:cNvPr id="1782" name="Google Shape;1782;p68"/>
          <p:cNvSpPr txBox="1">
            <a:spLocks noGrp="1"/>
          </p:cNvSpPr>
          <p:nvPr>
            <p:ph type="subTitle" idx="4"/>
          </p:nvPr>
        </p:nvSpPr>
        <p:spPr>
          <a:xfrm>
            <a:off x="3529960" y="2730876"/>
            <a:ext cx="2084700" cy="101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3rd Most Walkable city with 100k+ residents</a:t>
            </a:r>
            <a:endParaRPr/>
          </a:p>
          <a:p>
            <a:pPr marL="0" lvl="0" indent="0" algn="l" rtl="0">
              <a:spcBef>
                <a:spcPts val="0"/>
              </a:spcBef>
              <a:spcAft>
                <a:spcPts val="0"/>
              </a:spcAft>
              <a:buNone/>
            </a:pPr>
            <a:endParaRPr/>
          </a:p>
        </p:txBody>
      </p:sp>
      <p:sp>
        <p:nvSpPr>
          <p:cNvPr id="1783" name="Google Shape;1783;p68"/>
          <p:cNvSpPr txBox="1">
            <a:spLocks noGrp="1"/>
          </p:cNvSpPr>
          <p:nvPr>
            <p:ph type="subTitle" idx="5"/>
          </p:nvPr>
        </p:nvSpPr>
        <p:spPr>
          <a:xfrm>
            <a:off x="6308485" y="2204338"/>
            <a:ext cx="20883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EV Infrastructure</a:t>
            </a:r>
            <a:endParaRPr/>
          </a:p>
        </p:txBody>
      </p:sp>
      <p:sp>
        <p:nvSpPr>
          <p:cNvPr id="1784" name="Google Shape;1784;p68"/>
          <p:cNvSpPr txBox="1">
            <a:spLocks noGrp="1"/>
          </p:cNvSpPr>
          <p:nvPr>
            <p:ph type="subTitle" idx="6"/>
          </p:nvPr>
        </p:nvSpPr>
        <p:spPr>
          <a:xfrm>
            <a:off x="6310777" y="2730876"/>
            <a:ext cx="2084700" cy="101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Electric Mobility Roadmap</a:t>
            </a:r>
            <a:endParaRPr/>
          </a:p>
        </p:txBody>
      </p:sp>
      <p:sp>
        <p:nvSpPr>
          <p:cNvPr id="1785" name="Google Shape;1785;p68"/>
          <p:cNvSpPr txBox="1">
            <a:spLocks noGrp="1"/>
          </p:cNvSpPr>
          <p:nvPr>
            <p:ph type="title"/>
          </p:nvPr>
        </p:nvSpPr>
        <p:spPr>
          <a:xfrm>
            <a:off x="713225" y="393192"/>
            <a:ext cx="7717500" cy="5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Location: Berkeley, CA</a:t>
            </a:r>
            <a:endParaRPr/>
          </a:p>
        </p:txBody>
      </p:sp>
      <p:grpSp>
        <p:nvGrpSpPr>
          <p:cNvPr id="1786" name="Google Shape;1786;p68"/>
          <p:cNvGrpSpPr/>
          <p:nvPr/>
        </p:nvGrpSpPr>
        <p:grpSpPr>
          <a:xfrm>
            <a:off x="1682771" y="1526605"/>
            <a:ext cx="506647" cy="486793"/>
            <a:chOff x="6679825" y="2693700"/>
            <a:chExt cx="257875" cy="258575"/>
          </a:xfrm>
        </p:grpSpPr>
        <p:sp>
          <p:nvSpPr>
            <p:cNvPr id="1787" name="Google Shape;1787;p68"/>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4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8"/>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4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68"/>
          <p:cNvGrpSpPr/>
          <p:nvPr/>
        </p:nvGrpSpPr>
        <p:grpSpPr>
          <a:xfrm>
            <a:off x="4392473" y="1526602"/>
            <a:ext cx="425627" cy="486799"/>
            <a:chOff x="1516475" y="238075"/>
            <a:chExt cx="424650" cy="483175"/>
          </a:xfrm>
        </p:grpSpPr>
        <p:sp>
          <p:nvSpPr>
            <p:cNvPr id="1790" name="Google Shape;1790;p68"/>
            <p:cNvSpPr/>
            <p:nvPr/>
          </p:nvSpPr>
          <p:spPr>
            <a:xfrm>
              <a:off x="1516475" y="238075"/>
              <a:ext cx="424650" cy="483175"/>
            </a:xfrm>
            <a:custGeom>
              <a:avLst/>
              <a:gdLst/>
              <a:ahLst/>
              <a:cxnLst/>
              <a:rect l="l" t="t" r="r" b="b"/>
              <a:pathLst>
                <a:path w="16986" h="19327" extrusionOk="0">
                  <a:moveTo>
                    <a:pt x="8491" y="1134"/>
                  </a:moveTo>
                  <a:cubicBezTo>
                    <a:pt x="11302" y="1134"/>
                    <a:pt x="13588" y="3438"/>
                    <a:pt x="13588" y="6267"/>
                  </a:cubicBezTo>
                  <a:cubicBezTo>
                    <a:pt x="13588" y="7318"/>
                    <a:pt x="13262" y="8342"/>
                    <a:pt x="12655" y="9199"/>
                  </a:cubicBezTo>
                  <a:cubicBezTo>
                    <a:pt x="12625" y="9242"/>
                    <a:pt x="12604" y="9272"/>
                    <a:pt x="12595" y="9284"/>
                  </a:cubicBezTo>
                  <a:lnTo>
                    <a:pt x="8491" y="15724"/>
                  </a:lnTo>
                  <a:lnTo>
                    <a:pt x="4388" y="9287"/>
                  </a:lnTo>
                  <a:cubicBezTo>
                    <a:pt x="4382" y="9275"/>
                    <a:pt x="4373" y="9266"/>
                    <a:pt x="4367" y="9257"/>
                  </a:cubicBezTo>
                  <a:cubicBezTo>
                    <a:pt x="4249" y="9091"/>
                    <a:pt x="4140" y="8921"/>
                    <a:pt x="4041" y="8743"/>
                  </a:cubicBezTo>
                  <a:cubicBezTo>
                    <a:pt x="3618" y="7985"/>
                    <a:pt x="3398" y="7134"/>
                    <a:pt x="3398" y="6267"/>
                  </a:cubicBezTo>
                  <a:cubicBezTo>
                    <a:pt x="3398" y="6174"/>
                    <a:pt x="3398" y="6080"/>
                    <a:pt x="3404" y="5990"/>
                  </a:cubicBezTo>
                  <a:cubicBezTo>
                    <a:pt x="3552" y="3266"/>
                    <a:pt x="5786" y="1134"/>
                    <a:pt x="8491" y="1134"/>
                  </a:cubicBezTo>
                  <a:close/>
                  <a:moveTo>
                    <a:pt x="11049" y="13819"/>
                  </a:moveTo>
                  <a:cubicBezTo>
                    <a:pt x="14358" y="14233"/>
                    <a:pt x="15853" y="15289"/>
                    <a:pt x="15853" y="15930"/>
                  </a:cubicBezTo>
                  <a:cubicBezTo>
                    <a:pt x="15853" y="16304"/>
                    <a:pt x="15339" y="16887"/>
                    <a:pt x="13905" y="17397"/>
                  </a:cubicBezTo>
                  <a:cubicBezTo>
                    <a:pt x="12471" y="17910"/>
                    <a:pt x="10545" y="18194"/>
                    <a:pt x="8491" y="18194"/>
                  </a:cubicBezTo>
                  <a:cubicBezTo>
                    <a:pt x="6438" y="18194"/>
                    <a:pt x="4515" y="17910"/>
                    <a:pt x="3077" y="17397"/>
                  </a:cubicBezTo>
                  <a:cubicBezTo>
                    <a:pt x="1640" y="16884"/>
                    <a:pt x="1133" y="16304"/>
                    <a:pt x="1133" y="15930"/>
                  </a:cubicBezTo>
                  <a:cubicBezTo>
                    <a:pt x="1133" y="15289"/>
                    <a:pt x="2625" y="14233"/>
                    <a:pt x="5934" y="13819"/>
                  </a:cubicBezTo>
                  <a:lnTo>
                    <a:pt x="8014" y="17083"/>
                  </a:lnTo>
                  <a:cubicBezTo>
                    <a:pt x="8126" y="17258"/>
                    <a:pt x="8309" y="17346"/>
                    <a:pt x="8491" y="17346"/>
                  </a:cubicBezTo>
                  <a:cubicBezTo>
                    <a:pt x="8674" y="17346"/>
                    <a:pt x="8857" y="17258"/>
                    <a:pt x="8968" y="17083"/>
                  </a:cubicBezTo>
                  <a:lnTo>
                    <a:pt x="11049" y="13819"/>
                  </a:lnTo>
                  <a:close/>
                  <a:moveTo>
                    <a:pt x="8494" y="1"/>
                  </a:moveTo>
                  <a:cubicBezTo>
                    <a:pt x="6947" y="1"/>
                    <a:pt x="5399" y="578"/>
                    <a:pt x="4201" y="1738"/>
                  </a:cubicBezTo>
                  <a:cubicBezTo>
                    <a:pt x="3050" y="2837"/>
                    <a:pt x="2359" y="4338"/>
                    <a:pt x="2274" y="5929"/>
                  </a:cubicBezTo>
                  <a:cubicBezTo>
                    <a:pt x="2268" y="6041"/>
                    <a:pt x="2265" y="6156"/>
                    <a:pt x="2265" y="6267"/>
                  </a:cubicBezTo>
                  <a:cubicBezTo>
                    <a:pt x="2265" y="7327"/>
                    <a:pt x="2534" y="8372"/>
                    <a:pt x="3050" y="9296"/>
                  </a:cubicBezTo>
                  <a:cubicBezTo>
                    <a:pt x="3168" y="9507"/>
                    <a:pt x="3301" y="9713"/>
                    <a:pt x="3440" y="9909"/>
                  </a:cubicBezTo>
                  <a:lnTo>
                    <a:pt x="5267" y="12771"/>
                  </a:lnTo>
                  <a:cubicBezTo>
                    <a:pt x="3953" y="12971"/>
                    <a:pt x="2809" y="13294"/>
                    <a:pt x="1921" y="13713"/>
                  </a:cubicBezTo>
                  <a:cubicBezTo>
                    <a:pt x="333" y="14465"/>
                    <a:pt x="1" y="15332"/>
                    <a:pt x="1" y="15930"/>
                  </a:cubicBezTo>
                  <a:cubicBezTo>
                    <a:pt x="1" y="16648"/>
                    <a:pt x="469" y="17669"/>
                    <a:pt x="2697" y="18466"/>
                  </a:cubicBezTo>
                  <a:cubicBezTo>
                    <a:pt x="4252" y="19022"/>
                    <a:pt x="6311" y="19326"/>
                    <a:pt x="8491" y="19326"/>
                  </a:cubicBezTo>
                  <a:cubicBezTo>
                    <a:pt x="10671" y="19326"/>
                    <a:pt x="12731" y="19022"/>
                    <a:pt x="14286" y="18466"/>
                  </a:cubicBezTo>
                  <a:cubicBezTo>
                    <a:pt x="16514" y="17669"/>
                    <a:pt x="16985" y="16648"/>
                    <a:pt x="16985" y="15930"/>
                  </a:cubicBezTo>
                  <a:cubicBezTo>
                    <a:pt x="16985" y="15332"/>
                    <a:pt x="16650" y="14465"/>
                    <a:pt x="15062" y="13713"/>
                  </a:cubicBezTo>
                  <a:cubicBezTo>
                    <a:pt x="14174" y="13294"/>
                    <a:pt x="13030" y="12971"/>
                    <a:pt x="11716" y="12768"/>
                  </a:cubicBezTo>
                  <a:lnTo>
                    <a:pt x="13549" y="9897"/>
                  </a:lnTo>
                  <a:lnTo>
                    <a:pt x="13561" y="9879"/>
                  </a:lnTo>
                  <a:cubicBezTo>
                    <a:pt x="13567" y="9873"/>
                    <a:pt x="13570" y="9867"/>
                    <a:pt x="13576" y="9861"/>
                  </a:cubicBezTo>
                  <a:cubicBezTo>
                    <a:pt x="15327" y="7382"/>
                    <a:pt x="15041" y="3997"/>
                    <a:pt x="12897" y="1847"/>
                  </a:cubicBezTo>
                  <a:cubicBezTo>
                    <a:pt x="11689" y="618"/>
                    <a:pt x="10092" y="1"/>
                    <a:pt x="8494" y="1"/>
                  </a:cubicBezTo>
                  <a:close/>
                </a:path>
              </a:pathLst>
            </a:custGeom>
            <a:solidFill>
              <a:srgbClr val="F4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1" name="Google Shape;1791;p68"/>
            <p:cNvSpPr/>
            <p:nvPr/>
          </p:nvSpPr>
          <p:spPr>
            <a:xfrm>
              <a:off x="1652425" y="324000"/>
              <a:ext cx="147150" cy="141575"/>
            </a:xfrm>
            <a:custGeom>
              <a:avLst/>
              <a:gdLst/>
              <a:ahLst/>
              <a:cxnLst/>
              <a:rect l="l" t="t" r="r" b="b"/>
              <a:pathLst>
                <a:path w="5886" h="5663" extrusionOk="0">
                  <a:moveTo>
                    <a:pt x="3054" y="1131"/>
                  </a:moveTo>
                  <a:cubicBezTo>
                    <a:pt x="3495" y="1131"/>
                    <a:pt x="3930" y="1303"/>
                    <a:pt x="4255" y="1629"/>
                  </a:cubicBezTo>
                  <a:cubicBezTo>
                    <a:pt x="4741" y="2115"/>
                    <a:pt x="4886" y="2845"/>
                    <a:pt x="4623" y="3480"/>
                  </a:cubicBezTo>
                  <a:cubicBezTo>
                    <a:pt x="4361" y="4114"/>
                    <a:pt x="3742" y="4530"/>
                    <a:pt x="3053" y="4530"/>
                  </a:cubicBezTo>
                  <a:cubicBezTo>
                    <a:pt x="2114" y="4527"/>
                    <a:pt x="1356" y="3769"/>
                    <a:pt x="1356" y="2830"/>
                  </a:cubicBezTo>
                  <a:cubicBezTo>
                    <a:pt x="1356" y="2142"/>
                    <a:pt x="1770" y="1523"/>
                    <a:pt x="2404" y="1260"/>
                  </a:cubicBezTo>
                  <a:cubicBezTo>
                    <a:pt x="2614" y="1173"/>
                    <a:pt x="2835" y="1131"/>
                    <a:pt x="3054" y="1131"/>
                  </a:cubicBezTo>
                  <a:close/>
                  <a:moveTo>
                    <a:pt x="3053" y="0"/>
                  </a:moveTo>
                  <a:cubicBezTo>
                    <a:pt x="2316" y="0"/>
                    <a:pt x="1593" y="287"/>
                    <a:pt x="1051" y="828"/>
                  </a:cubicBezTo>
                  <a:cubicBezTo>
                    <a:pt x="242" y="1638"/>
                    <a:pt x="1" y="2855"/>
                    <a:pt x="439" y="3914"/>
                  </a:cubicBezTo>
                  <a:cubicBezTo>
                    <a:pt x="876" y="4971"/>
                    <a:pt x="1909" y="5663"/>
                    <a:pt x="3053" y="5663"/>
                  </a:cubicBezTo>
                  <a:cubicBezTo>
                    <a:pt x="4617" y="5660"/>
                    <a:pt x="5883" y="4394"/>
                    <a:pt x="5886" y="2830"/>
                  </a:cubicBezTo>
                  <a:cubicBezTo>
                    <a:pt x="5886" y="1686"/>
                    <a:pt x="5194" y="653"/>
                    <a:pt x="4137" y="216"/>
                  </a:cubicBezTo>
                  <a:cubicBezTo>
                    <a:pt x="3786" y="70"/>
                    <a:pt x="3418" y="0"/>
                    <a:pt x="3053" y="0"/>
                  </a:cubicBezTo>
                  <a:close/>
                </a:path>
              </a:pathLst>
            </a:custGeom>
            <a:solidFill>
              <a:srgbClr val="F4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2" name="Google Shape;1792;p68"/>
          <p:cNvGrpSpPr/>
          <p:nvPr/>
        </p:nvGrpSpPr>
        <p:grpSpPr>
          <a:xfrm>
            <a:off x="7099809" y="1526618"/>
            <a:ext cx="506653" cy="486759"/>
            <a:chOff x="1487200" y="4421025"/>
            <a:chExt cx="483125" cy="439750"/>
          </a:xfrm>
        </p:grpSpPr>
        <p:sp>
          <p:nvSpPr>
            <p:cNvPr id="1793" name="Google Shape;1793;p68"/>
            <p:cNvSpPr/>
            <p:nvPr/>
          </p:nvSpPr>
          <p:spPr>
            <a:xfrm>
              <a:off x="1487200" y="4421025"/>
              <a:ext cx="483125" cy="439750"/>
            </a:xfrm>
            <a:custGeom>
              <a:avLst/>
              <a:gdLst/>
              <a:ahLst/>
              <a:cxnLst/>
              <a:rect l="l" t="t" r="r" b="b"/>
              <a:pathLst>
                <a:path w="19325" h="17590" extrusionOk="0">
                  <a:moveTo>
                    <a:pt x="12818" y="1130"/>
                  </a:moveTo>
                  <a:cubicBezTo>
                    <a:pt x="14361" y="1130"/>
                    <a:pt x="15671" y="2389"/>
                    <a:pt x="15867" y="4059"/>
                  </a:cubicBezTo>
                  <a:cubicBezTo>
                    <a:pt x="15867" y="4077"/>
                    <a:pt x="15870" y="4095"/>
                    <a:pt x="15873" y="4110"/>
                  </a:cubicBezTo>
                  <a:lnTo>
                    <a:pt x="16242" y="5871"/>
                  </a:lnTo>
                  <a:lnTo>
                    <a:pt x="9406" y="5871"/>
                  </a:lnTo>
                  <a:lnTo>
                    <a:pt x="11707" y="4110"/>
                  </a:lnTo>
                  <a:cubicBezTo>
                    <a:pt x="11957" y="3920"/>
                    <a:pt x="12008" y="3561"/>
                    <a:pt x="11815" y="3310"/>
                  </a:cubicBezTo>
                  <a:cubicBezTo>
                    <a:pt x="11703" y="3166"/>
                    <a:pt x="11534" y="3091"/>
                    <a:pt x="11364" y="3091"/>
                  </a:cubicBezTo>
                  <a:cubicBezTo>
                    <a:pt x="11242" y="3091"/>
                    <a:pt x="11119" y="3130"/>
                    <a:pt x="11015" y="3211"/>
                  </a:cubicBezTo>
                  <a:lnTo>
                    <a:pt x="7618" y="5816"/>
                  </a:lnTo>
                  <a:cubicBezTo>
                    <a:pt x="7597" y="5835"/>
                    <a:pt x="7576" y="5853"/>
                    <a:pt x="7558" y="5871"/>
                  </a:cubicBezTo>
                  <a:lnTo>
                    <a:pt x="3083" y="5871"/>
                  </a:lnTo>
                  <a:lnTo>
                    <a:pt x="3451" y="4110"/>
                  </a:lnTo>
                  <a:cubicBezTo>
                    <a:pt x="3454" y="4095"/>
                    <a:pt x="3457" y="4077"/>
                    <a:pt x="3460" y="4059"/>
                  </a:cubicBezTo>
                  <a:cubicBezTo>
                    <a:pt x="3654" y="2389"/>
                    <a:pt x="4964" y="1130"/>
                    <a:pt x="6507" y="1130"/>
                  </a:cubicBezTo>
                  <a:close/>
                  <a:moveTo>
                    <a:pt x="16939" y="7021"/>
                  </a:moveTo>
                  <a:cubicBezTo>
                    <a:pt x="17631" y="7021"/>
                    <a:pt x="18192" y="7580"/>
                    <a:pt x="18192" y="8274"/>
                  </a:cubicBezTo>
                  <a:lnTo>
                    <a:pt x="18192" y="11913"/>
                  </a:lnTo>
                  <a:cubicBezTo>
                    <a:pt x="18192" y="12604"/>
                    <a:pt x="17631" y="13163"/>
                    <a:pt x="16939" y="13166"/>
                  </a:cubicBezTo>
                  <a:lnTo>
                    <a:pt x="2385" y="13166"/>
                  </a:lnTo>
                  <a:cubicBezTo>
                    <a:pt x="1694" y="13163"/>
                    <a:pt x="1132" y="12604"/>
                    <a:pt x="1132" y="11913"/>
                  </a:cubicBezTo>
                  <a:lnTo>
                    <a:pt x="1132" y="8274"/>
                  </a:lnTo>
                  <a:cubicBezTo>
                    <a:pt x="1132" y="7580"/>
                    <a:pt x="1694" y="7021"/>
                    <a:pt x="2385" y="7021"/>
                  </a:cubicBezTo>
                  <a:close/>
                  <a:moveTo>
                    <a:pt x="5813" y="14304"/>
                  </a:moveTo>
                  <a:lnTo>
                    <a:pt x="5813" y="15889"/>
                  </a:lnTo>
                  <a:cubicBezTo>
                    <a:pt x="5813" y="16203"/>
                    <a:pt x="5559" y="16457"/>
                    <a:pt x="5248" y="16457"/>
                  </a:cubicBezTo>
                  <a:lnTo>
                    <a:pt x="3874" y="16457"/>
                  </a:lnTo>
                  <a:cubicBezTo>
                    <a:pt x="3560" y="16457"/>
                    <a:pt x="3306" y="16203"/>
                    <a:pt x="3306" y="15889"/>
                  </a:cubicBezTo>
                  <a:lnTo>
                    <a:pt x="3306" y="14304"/>
                  </a:lnTo>
                  <a:close/>
                  <a:moveTo>
                    <a:pt x="16018" y="14304"/>
                  </a:moveTo>
                  <a:lnTo>
                    <a:pt x="16018" y="15889"/>
                  </a:lnTo>
                  <a:cubicBezTo>
                    <a:pt x="16018" y="16203"/>
                    <a:pt x="15765" y="16457"/>
                    <a:pt x="15454" y="16457"/>
                  </a:cubicBezTo>
                  <a:lnTo>
                    <a:pt x="14080" y="16457"/>
                  </a:lnTo>
                  <a:cubicBezTo>
                    <a:pt x="13766" y="16457"/>
                    <a:pt x="13512" y="16203"/>
                    <a:pt x="13512" y="15889"/>
                  </a:cubicBezTo>
                  <a:lnTo>
                    <a:pt x="13512" y="14304"/>
                  </a:lnTo>
                  <a:close/>
                  <a:moveTo>
                    <a:pt x="6507" y="1"/>
                  </a:moveTo>
                  <a:cubicBezTo>
                    <a:pt x="4396" y="1"/>
                    <a:pt x="2609" y="1677"/>
                    <a:pt x="2337" y="3902"/>
                  </a:cubicBezTo>
                  <a:lnTo>
                    <a:pt x="1911" y="5934"/>
                  </a:lnTo>
                  <a:cubicBezTo>
                    <a:pt x="800" y="6161"/>
                    <a:pt x="0" y="7139"/>
                    <a:pt x="0" y="8274"/>
                  </a:cubicBezTo>
                  <a:lnTo>
                    <a:pt x="0" y="11910"/>
                  </a:lnTo>
                  <a:cubicBezTo>
                    <a:pt x="3" y="13145"/>
                    <a:pt x="945" y="14177"/>
                    <a:pt x="2174" y="14286"/>
                  </a:cubicBezTo>
                  <a:lnTo>
                    <a:pt x="2174" y="15889"/>
                  </a:lnTo>
                  <a:cubicBezTo>
                    <a:pt x="2174" y="16828"/>
                    <a:pt x="2935" y="17586"/>
                    <a:pt x="3874" y="17589"/>
                  </a:cubicBezTo>
                  <a:lnTo>
                    <a:pt x="5248" y="17589"/>
                  </a:lnTo>
                  <a:cubicBezTo>
                    <a:pt x="6184" y="17586"/>
                    <a:pt x="6945" y="16828"/>
                    <a:pt x="6945" y="15889"/>
                  </a:cubicBezTo>
                  <a:lnTo>
                    <a:pt x="6945" y="14298"/>
                  </a:lnTo>
                  <a:lnTo>
                    <a:pt x="12380" y="14298"/>
                  </a:lnTo>
                  <a:lnTo>
                    <a:pt x="12380" y="15889"/>
                  </a:lnTo>
                  <a:cubicBezTo>
                    <a:pt x="12380" y="16828"/>
                    <a:pt x="13141" y="17586"/>
                    <a:pt x="14080" y="17589"/>
                  </a:cubicBezTo>
                  <a:lnTo>
                    <a:pt x="15454" y="17589"/>
                  </a:lnTo>
                  <a:cubicBezTo>
                    <a:pt x="16390" y="17586"/>
                    <a:pt x="17151" y="16828"/>
                    <a:pt x="17151" y="15889"/>
                  </a:cubicBezTo>
                  <a:lnTo>
                    <a:pt x="17151" y="14286"/>
                  </a:lnTo>
                  <a:cubicBezTo>
                    <a:pt x="18380" y="14177"/>
                    <a:pt x="19322" y="13145"/>
                    <a:pt x="19325" y="11913"/>
                  </a:cubicBezTo>
                  <a:lnTo>
                    <a:pt x="19325" y="8274"/>
                  </a:lnTo>
                  <a:cubicBezTo>
                    <a:pt x="19325" y="7139"/>
                    <a:pt x="18524" y="6161"/>
                    <a:pt x="17413" y="5934"/>
                  </a:cubicBezTo>
                  <a:lnTo>
                    <a:pt x="16988" y="3902"/>
                  </a:lnTo>
                  <a:cubicBezTo>
                    <a:pt x="16716" y="1677"/>
                    <a:pt x="14928" y="1"/>
                    <a:pt x="12818" y="1"/>
                  </a:cubicBezTo>
                  <a:close/>
                </a:path>
              </a:pathLst>
            </a:custGeom>
            <a:solidFill>
              <a:srgbClr val="F4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4" name="Google Shape;1794;p68"/>
            <p:cNvSpPr/>
            <p:nvPr/>
          </p:nvSpPr>
          <p:spPr>
            <a:xfrm>
              <a:off x="1544950" y="4622200"/>
              <a:ext cx="103950" cy="100025"/>
            </a:xfrm>
            <a:custGeom>
              <a:avLst/>
              <a:gdLst/>
              <a:ahLst/>
              <a:cxnLst/>
              <a:rect l="l" t="t" r="r" b="b"/>
              <a:pathLst>
                <a:path w="4158" h="4001" extrusionOk="0">
                  <a:moveTo>
                    <a:pt x="2152" y="1131"/>
                  </a:moveTo>
                  <a:cubicBezTo>
                    <a:pt x="2599" y="1131"/>
                    <a:pt x="3025" y="1477"/>
                    <a:pt x="3025" y="2000"/>
                  </a:cubicBezTo>
                  <a:cubicBezTo>
                    <a:pt x="3025" y="2480"/>
                    <a:pt x="2639" y="2869"/>
                    <a:pt x="2159" y="2869"/>
                  </a:cubicBezTo>
                  <a:cubicBezTo>
                    <a:pt x="1386" y="2869"/>
                    <a:pt x="996" y="1933"/>
                    <a:pt x="1543" y="1387"/>
                  </a:cubicBezTo>
                  <a:cubicBezTo>
                    <a:pt x="1721" y="1210"/>
                    <a:pt x="1939" y="1131"/>
                    <a:pt x="2152" y="1131"/>
                  </a:cubicBezTo>
                  <a:close/>
                  <a:moveTo>
                    <a:pt x="2159" y="1"/>
                  </a:moveTo>
                  <a:cubicBezTo>
                    <a:pt x="1350" y="1"/>
                    <a:pt x="619" y="487"/>
                    <a:pt x="311" y="1233"/>
                  </a:cubicBezTo>
                  <a:cubicBezTo>
                    <a:pt x="0" y="1982"/>
                    <a:pt x="172" y="2842"/>
                    <a:pt x="743" y="3413"/>
                  </a:cubicBezTo>
                  <a:cubicBezTo>
                    <a:pt x="1127" y="3796"/>
                    <a:pt x="1639" y="4001"/>
                    <a:pt x="2159" y="4001"/>
                  </a:cubicBezTo>
                  <a:cubicBezTo>
                    <a:pt x="2416" y="4001"/>
                    <a:pt x="2676" y="3951"/>
                    <a:pt x="2923" y="3848"/>
                  </a:cubicBezTo>
                  <a:cubicBezTo>
                    <a:pt x="3672" y="3540"/>
                    <a:pt x="4158" y="2809"/>
                    <a:pt x="4158" y="2000"/>
                  </a:cubicBezTo>
                  <a:cubicBezTo>
                    <a:pt x="4158" y="895"/>
                    <a:pt x="3261" y="1"/>
                    <a:pt x="2159" y="1"/>
                  </a:cubicBezTo>
                  <a:close/>
                </a:path>
              </a:pathLst>
            </a:custGeom>
            <a:solidFill>
              <a:srgbClr val="F4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5" name="Google Shape;1795;p68"/>
            <p:cNvSpPr/>
            <p:nvPr/>
          </p:nvSpPr>
          <p:spPr>
            <a:xfrm>
              <a:off x="1804675" y="4622200"/>
              <a:ext cx="103975" cy="100025"/>
            </a:xfrm>
            <a:custGeom>
              <a:avLst/>
              <a:gdLst/>
              <a:ahLst/>
              <a:cxnLst/>
              <a:rect l="l" t="t" r="r" b="b"/>
              <a:pathLst>
                <a:path w="4159" h="4001" extrusionOk="0">
                  <a:moveTo>
                    <a:pt x="2152" y="1131"/>
                  </a:moveTo>
                  <a:cubicBezTo>
                    <a:pt x="2598" y="1131"/>
                    <a:pt x="3026" y="1477"/>
                    <a:pt x="3026" y="2000"/>
                  </a:cubicBezTo>
                  <a:cubicBezTo>
                    <a:pt x="3026" y="2480"/>
                    <a:pt x="2637" y="2869"/>
                    <a:pt x="2157" y="2869"/>
                  </a:cubicBezTo>
                  <a:cubicBezTo>
                    <a:pt x="1384" y="2869"/>
                    <a:pt x="997" y="1933"/>
                    <a:pt x="1544" y="1387"/>
                  </a:cubicBezTo>
                  <a:cubicBezTo>
                    <a:pt x="1721" y="1210"/>
                    <a:pt x="1938" y="1131"/>
                    <a:pt x="2152" y="1131"/>
                  </a:cubicBezTo>
                  <a:close/>
                  <a:moveTo>
                    <a:pt x="2157" y="1"/>
                  </a:moveTo>
                  <a:cubicBezTo>
                    <a:pt x="1348" y="1"/>
                    <a:pt x="620" y="487"/>
                    <a:pt x="309" y="1233"/>
                  </a:cubicBezTo>
                  <a:cubicBezTo>
                    <a:pt x="1" y="1982"/>
                    <a:pt x="170" y="2842"/>
                    <a:pt x="744" y="3413"/>
                  </a:cubicBezTo>
                  <a:cubicBezTo>
                    <a:pt x="1125" y="3796"/>
                    <a:pt x="1637" y="4001"/>
                    <a:pt x="2158" y="4001"/>
                  </a:cubicBezTo>
                  <a:cubicBezTo>
                    <a:pt x="2416" y="4001"/>
                    <a:pt x="2676" y="3951"/>
                    <a:pt x="2924" y="3848"/>
                  </a:cubicBezTo>
                  <a:cubicBezTo>
                    <a:pt x="3670" y="3540"/>
                    <a:pt x="4159" y="2809"/>
                    <a:pt x="4159" y="2000"/>
                  </a:cubicBezTo>
                  <a:cubicBezTo>
                    <a:pt x="4156" y="895"/>
                    <a:pt x="3262" y="1"/>
                    <a:pt x="2157" y="1"/>
                  </a:cubicBezTo>
                  <a:close/>
                </a:path>
              </a:pathLst>
            </a:custGeom>
            <a:solidFill>
              <a:srgbClr val="F4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6" name="Google Shape;1796;p68"/>
            <p:cNvSpPr/>
            <p:nvPr/>
          </p:nvSpPr>
          <p:spPr>
            <a:xfrm>
              <a:off x="1667450" y="4661825"/>
              <a:ext cx="119825" cy="28350"/>
            </a:xfrm>
            <a:custGeom>
              <a:avLst/>
              <a:gdLst/>
              <a:ahLst/>
              <a:cxnLst/>
              <a:rect l="l" t="t" r="r" b="b"/>
              <a:pathLst>
                <a:path w="4793" h="1134" extrusionOk="0">
                  <a:moveTo>
                    <a:pt x="565" y="1"/>
                  </a:moveTo>
                  <a:cubicBezTo>
                    <a:pt x="251" y="1"/>
                    <a:pt x="1" y="252"/>
                    <a:pt x="1" y="566"/>
                  </a:cubicBezTo>
                  <a:cubicBezTo>
                    <a:pt x="1" y="880"/>
                    <a:pt x="251" y="1133"/>
                    <a:pt x="565" y="1133"/>
                  </a:cubicBezTo>
                  <a:lnTo>
                    <a:pt x="4228" y="1133"/>
                  </a:lnTo>
                  <a:cubicBezTo>
                    <a:pt x="4539" y="1133"/>
                    <a:pt x="4792" y="880"/>
                    <a:pt x="4792" y="566"/>
                  </a:cubicBezTo>
                  <a:cubicBezTo>
                    <a:pt x="4792" y="252"/>
                    <a:pt x="4539" y="1"/>
                    <a:pt x="4228" y="1"/>
                  </a:cubicBezTo>
                  <a:close/>
                </a:path>
              </a:pathLst>
            </a:custGeom>
            <a:solidFill>
              <a:srgbClr val="F4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grpSp>
        <p:nvGrpSpPr>
          <p:cNvPr id="1801" name="Google Shape;1801;p69"/>
          <p:cNvGrpSpPr/>
          <p:nvPr/>
        </p:nvGrpSpPr>
        <p:grpSpPr>
          <a:xfrm>
            <a:off x="1720810" y="541156"/>
            <a:ext cx="1367031" cy="807304"/>
            <a:chOff x="1506675" y="1426838"/>
            <a:chExt cx="1097400" cy="644400"/>
          </a:xfrm>
        </p:grpSpPr>
        <p:sp>
          <p:nvSpPr>
            <p:cNvPr id="1802" name="Google Shape;1802;p69"/>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9"/>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4" name="Google Shape;1804;p69"/>
          <p:cNvSpPr txBox="1">
            <a:spLocks noGrp="1"/>
          </p:cNvSpPr>
          <p:nvPr>
            <p:ph type="title"/>
          </p:nvPr>
        </p:nvSpPr>
        <p:spPr>
          <a:xfrm>
            <a:off x="1808700" y="596814"/>
            <a:ext cx="1194600" cy="6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pic>
        <p:nvPicPr>
          <p:cNvPr id="1805" name="Google Shape;1805;p69"/>
          <p:cNvPicPr preferRelativeResize="0"/>
          <p:nvPr/>
        </p:nvPicPr>
        <p:blipFill rotWithShape="1">
          <a:blip r:embed="rId3">
            <a:alphaModFix/>
          </a:blip>
          <a:srcRect l="2971" r="37716"/>
          <a:stretch/>
        </p:blipFill>
        <p:spPr>
          <a:xfrm>
            <a:off x="4572000" y="0"/>
            <a:ext cx="4572000" cy="5143500"/>
          </a:xfrm>
          <a:prstGeom prst="rect">
            <a:avLst/>
          </a:prstGeom>
          <a:noFill/>
          <a:ln>
            <a:noFill/>
          </a:ln>
        </p:spPr>
      </p:pic>
      <p:sp>
        <p:nvSpPr>
          <p:cNvPr id="1806" name="Google Shape;1806;p69"/>
          <p:cNvSpPr/>
          <p:nvPr/>
        </p:nvSpPr>
        <p:spPr>
          <a:xfrm>
            <a:off x="4564038" y="0"/>
            <a:ext cx="8109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9"/>
          <p:cNvSpPr txBox="1">
            <a:spLocks noGrp="1"/>
          </p:cNvSpPr>
          <p:nvPr>
            <p:ph type="subTitle" idx="1"/>
          </p:nvPr>
        </p:nvSpPr>
        <p:spPr>
          <a:xfrm>
            <a:off x="884825" y="1724101"/>
            <a:ext cx="3039000" cy="88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Ecosystem</a:t>
            </a:r>
            <a:endParaRPr/>
          </a:p>
        </p:txBody>
      </p:sp>
      <p:pic>
        <p:nvPicPr>
          <p:cNvPr id="1808" name="Google Shape;1808;p69"/>
          <p:cNvPicPr preferRelativeResize="0"/>
          <p:nvPr/>
        </p:nvPicPr>
        <p:blipFill>
          <a:blip r:embed="rId4">
            <a:alphaModFix/>
          </a:blip>
          <a:stretch>
            <a:fillRect/>
          </a:stretch>
        </p:blipFill>
        <p:spPr>
          <a:xfrm>
            <a:off x="1015325" y="3001734"/>
            <a:ext cx="2777975" cy="867125"/>
          </a:xfrm>
          <a:prstGeom prst="rect">
            <a:avLst/>
          </a:prstGeom>
          <a:noFill/>
          <a:ln>
            <a:noFill/>
          </a:ln>
        </p:spPr>
      </p:pic>
    </p:spTree>
  </p:cSld>
  <p:clrMapOvr>
    <a:masterClrMapping/>
  </p:clrMapOvr>
</p:sld>
</file>

<file path=ppt/theme/theme1.xml><?xml version="1.0" encoding="utf-8"?>
<a:theme xmlns:a="http://schemas.openxmlformats.org/drawingml/2006/main" name="Driving Center Company Profile by Slidesgo">
  <a:themeElements>
    <a:clrScheme name="Simple Light">
      <a:dk1>
        <a:srgbClr val="1F424C"/>
      </a:dk1>
      <a:lt1>
        <a:srgbClr val="FFFFFF"/>
      </a:lt1>
      <a:dk2>
        <a:srgbClr val="FFFFFF"/>
      </a:dk2>
      <a:lt2>
        <a:srgbClr val="FFFFFF"/>
      </a:lt2>
      <a:accent1>
        <a:srgbClr val="F4D000"/>
      </a:accent1>
      <a:accent2>
        <a:srgbClr val="E83D3D"/>
      </a:accent2>
      <a:accent3>
        <a:srgbClr val="00ABBF"/>
      </a:accent3>
      <a:accent4>
        <a:srgbClr val="336574"/>
      </a:accent4>
      <a:accent5>
        <a:srgbClr val="CEB200"/>
      </a:accent5>
      <a:accent6>
        <a:srgbClr val="B2322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iving Center Company Profile by Slidesgo">
  <a:themeElements>
    <a:clrScheme name="Simple Light">
      <a:dk1>
        <a:srgbClr val="1F424C"/>
      </a:dk1>
      <a:lt1>
        <a:srgbClr val="FFFFFF"/>
      </a:lt1>
      <a:dk2>
        <a:srgbClr val="FFFFFF"/>
      </a:dk2>
      <a:lt2>
        <a:srgbClr val="FFFFFF"/>
      </a:lt2>
      <a:accent1>
        <a:srgbClr val="F4D000"/>
      </a:accent1>
      <a:accent2>
        <a:srgbClr val="E83D3D"/>
      </a:accent2>
      <a:accent3>
        <a:srgbClr val="00ABBF"/>
      </a:accent3>
      <a:accent4>
        <a:srgbClr val="336574"/>
      </a:accent4>
      <a:accent5>
        <a:srgbClr val="CEB200"/>
      </a:accent5>
      <a:accent6>
        <a:srgbClr val="B2322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2896</Words>
  <Application>Microsoft Office PowerPoint</Application>
  <PresentationFormat>On-screen Show (16:9)</PresentationFormat>
  <Paragraphs>391</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Ubuntu</vt:lpstr>
      <vt:lpstr>Arial</vt:lpstr>
      <vt:lpstr>Muli</vt:lpstr>
      <vt:lpstr>Lato</vt:lpstr>
      <vt:lpstr>Krona One</vt:lpstr>
      <vt:lpstr>Open Sans</vt:lpstr>
      <vt:lpstr>Driving Center Company Profile by Slidesgo</vt:lpstr>
      <vt:lpstr>Driving Center Company Profile by Slidesgo</vt:lpstr>
      <vt:lpstr>PowerPoint Presentation</vt:lpstr>
      <vt:lpstr>Table of Contents</vt:lpstr>
      <vt:lpstr>01</vt:lpstr>
      <vt:lpstr>Imagine a  future where...</vt:lpstr>
      <vt:lpstr>The Green Swan</vt:lpstr>
      <vt:lpstr>Waste</vt:lpstr>
      <vt:lpstr>Value Drivers</vt:lpstr>
      <vt:lpstr>Location: Berkeley, CA</vt:lpstr>
      <vt:lpstr>02</vt:lpstr>
      <vt:lpstr>Key Stakeholders</vt:lpstr>
      <vt:lpstr>1º Local Governments</vt:lpstr>
      <vt:lpstr>2º Local Businesses &amp; Community</vt:lpstr>
      <vt:lpstr>3º Utility Companies</vt:lpstr>
      <vt:lpstr>4º Schools</vt:lpstr>
      <vt:lpstr>02</vt:lpstr>
      <vt:lpstr>PowerPoint Presentation</vt:lpstr>
      <vt:lpstr>03</vt:lpstr>
      <vt:lpstr>PowerPoint Presentation</vt:lpstr>
      <vt:lpstr>05</vt:lpstr>
      <vt:lpstr>Project Timeline</vt:lpstr>
      <vt:lpstr>Barriers </vt:lpstr>
      <vt:lpstr>Competitors</vt:lpstr>
      <vt:lpstr>06</vt:lpstr>
      <vt:lpstr>The Road Ahead</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Holm</dc:creator>
  <cp:lastModifiedBy>John Holm</cp:lastModifiedBy>
  <cp:revision>1</cp:revision>
  <dcterms:modified xsi:type="dcterms:W3CDTF">2021-01-12T22:38:03Z</dcterms:modified>
</cp:coreProperties>
</file>